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777663" cy="5907088"/>
  <p:notesSz cx="6858000" cy="9144000"/>
  <p:defaultTextStyle>
    <a:defPPr>
      <a:defRPr lang="en-US"/>
    </a:defPPr>
    <a:lvl1pPr marL="0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1pPr>
    <a:lvl2pPr marL="424419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2pPr>
    <a:lvl3pPr marL="848838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3pPr>
    <a:lvl4pPr marL="1273256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4pPr>
    <a:lvl5pPr marL="1697675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5pPr>
    <a:lvl6pPr marL="2122094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6pPr>
    <a:lvl7pPr marL="2546513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7pPr>
    <a:lvl8pPr marL="2970931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8pPr>
    <a:lvl9pPr marL="3395350" algn="l" defTabSz="848838" rtl="0" eaLnBrk="1" latinLnBrk="0" hangingPunct="1">
      <a:defRPr sz="16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94"/>
  </p:normalViewPr>
  <p:slideViewPr>
    <p:cSldViewPr snapToGrid="0" snapToObjects="1">
      <p:cViewPr>
        <p:scale>
          <a:sx n="100" d="100"/>
          <a:sy n="100" d="100"/>
        </p:scale>
        <p:origin x="286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536E-8FAC-4446-93BD-C3F8854A2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208" y="966739"/>
            <a:ext cx="8833247" cy="20565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85034-2BAE-BD44-8D3A-99A86C2EF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208" y="3102589"/>
            <a:ext cx="8833247" cy="142617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47484-F576-3343-B5DC-6732023A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4BAB-31A6-0243-A907-2349A972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3AEC-74EC-AD4C-81C2-A5317E10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ACC8-D130-684A-8862-C6253454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0EB8C-4CB5-8648-8B3F-46D9E6CB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9EC3A-33CB-7745-8CF9-36F7CC0A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8A62-74AE-E849-BFB1-9D6140A2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10FC-C43D-3744-BC6E-41C5BAA6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D6B97-BD2D-034C-AE6D-FAAE9B14D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28390" y="314498"/>
            <a:ext cx="2539559" cy="50059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170A0-D5C4-0C4D-9E81-B6028865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9714" y="314498"/>
            <a:ext cx="7471455" cy="50059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4C8EA-44A6-9444-AF8F-97694079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6BCD-C646-CC43-A928-FBCCC02B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ED25-7125-084B-9DD3-F6B9AE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9D7B-F6B7-4249-8403-DA968DAE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0ACB-B18D-8A4F-AC03-1EE3C16B3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4EA0-6E5D-824F-BB9F-0D97C1F9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2D8D-2EA8-9346-88CE-103CF21E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AFD0-0CEE-3B42-9768-CDADBDE1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B01B-02AA-0D46-97B2-2C5E8326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80" y="1472671"/>
            <a:ext cx="10158234" cy="24571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D6FA-FC20-BF4E-A5F3-00D929C8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580" y="3953101"/>
            <a:ext cx="10158234" cy="1292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F325-FACE-CA43-8011-97E09DE3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93FE-8A82-2548-8043-1774D7F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BE71-E1C6-6F49-B673-9DD7C989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7478-7824-BC41-AD93-1E956AF3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7695-A05A-834D-B151-056E6253D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714" y="1572489"/>
            <a:ext cx="5005507" cy="374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85D0-73CB-EC4E-A2DA-494DD295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2442" y="1572489"/>
            <a:ext cx="5005507" cy="374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E4479-E5D9-144F-B88C-FA66277B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3ADD-3E66-3D49-9E62-63AE9FC1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C6F7-409C-D04D-A0F2-9D6F8B9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D737-EDB8-7C4C-980A-2ECFAD2D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14498"/>
            <a:ext cx="10158234" cy="11417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ED57-34C3-CF41-AA41-8F78E6BA2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249" y="1448057"/>
            <a:ext cx="4982503" cy="709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2F848-8FB4-9740-9B5A-41E8B1FD8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249" y="2157728"/>
            <a:ext cx="4982503" cy="317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EEFCF-97DF-FB46-AA1F-5AA52C963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2442" y="1448057"/>
            <a:ext cx="5007041" cy="709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D4C3F-1CD0-5D49-A36A-CE63B118D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442" y="2157728"/>
            <a:ext cx="5007041" cy="317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28112-A5FB-084D-8933-072FE61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5F911-E0D2-A646-9E76-F5FF6344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2282C-4F87-1945-AB46-7D3BC9EA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662E-11AF-024B-B5D2-50558E99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F935A-92A2-1942-AC41-943077FB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9344E-309C-404D-852C-C8C9F08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E9D80-80DC-5346-82CA-3403EDBB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8B595-99D2-EB45-B8DD-D7A163A9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5651-3ADA-E140-939F-2271518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E5D-CC92-C14A-86A6-E3644717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B43B-FDDA-2344-A676-23F47AF3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93806"/>
            <a:ext cx="3798603" cy="13783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E19E-656C-5045-A5DC-4A364FDA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041" y="850512"/>
            <a:ext cx="5962442" cy="41978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AA9EC-70B3-674B-89EB-8A53BC227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249" y="1772127"/>
            <a:ext cx="3798603" cy="32830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9AABB-8B0D-3547-B9FC-8C15AE84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3752D-6E4A-444E-A88A-B74ED82C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E03A9-550C-9E46-A825-76217AAE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21DC-9F71-7741-839F-72E1E21A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9" y="393806"/>
            <a:ext cx="3798603" cy="13783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45B21-4A80-2B48-9A1C-9ED4477B4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07041" y="850512"/>
            <a:ext cx="5962442" cy="41978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0835-8375-D340-9885-168ECE5FB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249" y="1772127"/>
            <a:ext cx="3798603" cy="32830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E2B0D-89A7-F149-93A7-4EC92448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F6E-9159-954E-8711-191F1D6696D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EEC02-0805-7848-BD1F-1CBAC56C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62B29-DC7B-5249-950E-1B39FD31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01489-8963-D749-B01D-20C65422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15" y="314498"/>
            <a:ext cx="10158234" cy="1141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80C05-1EA7-D842-AF7D-DE590DFA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715" y="1572489"/>
            <a:ext cx="10158234" cy="374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2F6A-670C-D745-9781-DC7DD2957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714" y="5474996"/>
            <a:ext cx="2649974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33F6E-9159-954E-8711-191F1D6696D5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C99C-0DE4-DD42-AE9A-67994E5C0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1351" y="5474996"/>
            <a:ext cx="3974961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E40A-1760-B240-A5EF-4DF9A2FF9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7975" y="5474996"/>
            <a:ext cx="2649974" cy="314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4D0D-F90F-0B44-9972-5D6EB398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964819-409F-A147-A27F-24799008D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47402"/>
              </p:ext>
            </p:extLst>
          </p:nvPr>
        </p:nvGraphicFramePr>
        <p:xfrm>
          <a:off x="0" y="-2882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No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Sparse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Dense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4B658E4-B8FF-BF4C-BE44-DD921B746EC3}"/>
              </a:ext>
            </a:extLst>
          </p:cNvPr>
          <p:cNvGrpSpPr/>
          <p:nvPr/>
        </p:nvGrpSpPr>
        <p:grpSpPr>
          <a:xfrm>
            <a:off x="1512528" y="1343547"/>
            <a:ext cx="4590895" cy="881285"/>
            <a:chOff x="1776374" y="1794409"/>
            <a:chExt cx="4590895" cy="8812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DC03EF-C3AF-9C41-A374-D3009773FA58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4FEAFD5-B291-374F-83C8-FBFBA59969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D8C4FCC7-25EC-5A40-B844-BC0C5B312341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C79296-EE09-CC4F-9652-8E9C271DA726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3F7D34-B334-C544-91BE-7BF7C9D76E62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0DEB89D-DC07-6E4E-9651-381D001225AF}"/>
              </a:ext>
            </a:extLst>
          </p:cNvPr>
          <p:cNvGrpSpPr/>
          <p:nvPr/>
        </p:nvGrpSpPr>
        <p:grpSpPr>
          <a:xfrm>
            <a:off x="1512528" y="2945304"/>
            <a:ext cx="4985348" cy="937824"/>
            <a:chOff x="1712788" y="3479093"/>
            <a:chExt cx="4985348" cy="93782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E0416A9-57D0-F74A-8C3D-686FC366C66B}"/>
                </a:ext>
              </a:extLst>
            </p:cNvPr>
            <p:cNvGrpSpPr/>
            <p:nvPr/>
          </p:nvGrpSpPr>
          <p:grpSpPr>
            <a:xfrm>
              <a:off x="1712788" y="3479093"/>
              <a:ext cx="1711709" cy="937824"/>
              <a:chOff x="2622917" y="3818672"/>
              <a:chExt cx="1711709" cy="93782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68C07B9-256B-224C-AB51-13F0B416FB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3875211"/>
                <a:ext cx="431549" cy="640080"/>
              </a:xfrm>
              <a:prstGeom prst="rect">
                <a:avLst/>
              </a:prstGeom>
            </p:spPr>
          </p:pic>
          <p:sp>
            <p:nvSpPr>
              <p:cNvPr id="13" name="Right Arrow 12">
                <a:extLst>
                  <a:ext uri="{FF2B5EF4-FFF2-40B4-BE49-F238E27FC236}">
                    <a16:creationId xmlns:a16="http://schemas.microsoft.com/office/drawing/2014/main" id="{725FE255-AAA3-7243-9B64-3AAB6873079E}"/>
                  </a:ext>
                </a:extLst>
              </p:cNvPr>
              <p:cNvSpPr/>
              <p:nvPr/>
            </p:nvSpPr>
            <p:spPr>
              <a:xfrm>
                <a:off x="3237346" y="4195251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6CBEC89-3BCC-6D48-B473-A641991322AB}"/>
                  </a:ext>
                </a:extLst>
              </p:cNvPr>
              <p:cNvGrpSpPr/>
              <p:nvPr/>
            </p:nvGrpSpPr>
            <p:grpSpPr>
              <a:xfrm>
                <a:off x="3600240" y="3818672"/>
                <a:ext cx="365760" cy="295041"/>
                <a:chOff x="7803055" y="2574583"/>
                <a:chExt cx="365760" cy="295041"/>
              </a:xfrm>
            </p:grpSpPr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B1793BFD-EC10-874F-96EE-39ABD1F75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01C261AA-026A-534E-9F3B-ACE20EDB1E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ED31EFD5-D05B-E742-95A0-E627895058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414A965F-E83A-CD4A-BC0F-20632E7352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FE9331-9A00-4F47-A38B-5546BCEEFF58}"/>
                  </a:ext>
                </a:extLst>
              </p:cNvPr>
              <p:cNvSpPr txBox="1"/>
              <p:nvPr/>
            </p:nvSpPr>
            <p:spPr>
              <a:xfrm>
                <a:off x="3341600" y="4387164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F97262-D8E9-9242-8FF3-FE0421FBCE86}"/>
                </a:ext>
              </a:extLst>
            </p:cNvPr>
            <p:cNvSpPr txBox="1"/>
            <p:nvPr/>
          </p:nvSpPr>
          <p:spPr>
            <a:xfrm>
              <a:off x="3523677" y="3594062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20%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0.2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79C727-1750-8D48-8D01-6ED7B356E6AE}"/>
              </a:ext>
            </a:extLst>
          </p:cNvPr>
          <p:cNvGrpSpPr/>
          <p:nvPr/>
        </p:nvGrpSpPr>
        <p:grpSpPr>
          <a:xfrm>
            <a:off x="1512528" y="4603599"/>
            <a:ext cx="5001406" cy="901924"/>
            <a:chOff x="1703028" y="5165658"/>
            <a:chExt cx="5001406" cy="90192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914744D-F372-554A-B75A-CAF0D48A3CC2}"/>
                </a:ext>
              </a:extLst>
            </p:cNvPr>
            <p:cNvGrpSpPr/>
            <p:nvPr/>
          </p:nvGrpSpPr>
          <p:grpSpPr>
            <a:xfrm>
              <a:off x="1703028" y="5165658"/>
              <a:ext cx="1711709" cy="901924"/>
              <a:chOff x="2622917" y="5458831"/>
              <a:chExt cx="1711709" cy="90192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067C1B29-D904-F74D-A4E7-81FE15FA72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5488503"/>
                <a:ext cx="431549" cy="640080"/>
              </a:xfrm>
              <a:prstGeom prst="rect">
                <a:avLst/>
              </a:prstGeom>
            </p:spPr>
          </p:pic>
          <p:sp>
            <p:nvSpPr>
              <p:cNvPr id="24" name="Right Arrow 23">
                <a:extLst>
                  <a:ext uri="{FF2B5EF4-FFF2-40B4-BE49-F238E27FC236}">
                    <a16:creationId xmlns:a16="http://schemas.microsoft.com/office/drawing/2014/main" id="{51EFCCD1-8DED-0347-BDD6-DB3523E5CB4B}"/>
                  </a:ext>
                </a:extLst>
              </p:cNvPr>
              <p:cNvSpPr/>
              <p:nvPr/>
            </p:nvSpPr>
            <p:spPr>
              <a:xfrm>
                <a:off x="3237346" y="5808543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E7D35E6-7C51-954B-ADEF-A757547CD6C1}"/>
                  </a:ext>
                </a:extLst>
              </p:cNvPr>
              <p:cNvGrpSpPr/>
              <p:nvPr/>
            </p:nvGrpSpPr>
            <p:grpSpPr>
              <a:xfrm>
                <a:off x="3420226" y="5458831"/>
                <a:ext cx="731520" cy="295041"/>
                <a:chOff x="9699621" y="3380438"/>
                <a:chExt cx="731520" cy="295041"/>
              </a:xfrm>
            </p:grpSpPr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73D36867-F5C4-854E-B3B3-BC849667AA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016D3ABF-C48C-C547-9A5F-06F6137A7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056F320C-9870-AA48-ABCD-97ECA6F8C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04EA6B11-726D-0945-B55E-7D5BBB822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83EB873D-EA27-0443-A8D4-EA7237633C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09F784D1-EA50-CD4F-8F42-5437C4BD8A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9D614714-1F95-CF4F-8BF0-3D98C7115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A2FB315C-C5A6-764E-BF1D-CEC43D5522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9C159C-C7FB-A84E-BEF0-D3A083494DF5}"/>
                  </a:ext>
                </a:extLst>
              </p:cNvPr>
              <p:cNvSpPr txBox="1"/>
              <p:nvPr/>
            </p:nvSpPr>
            <p:spPr>
              <a:xfrm>
                <a:off x="3341601" y="59914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E12D93-603E-D146-9A49-C3647E775DC3}"/>
                </a:ext>
              </a:extLst>
            </p:cNvPr>
            <p:cNvSpPr txBox="1"/>
            <p:nvPr/>
          </p:nvSpPr>
          <p:spPr>
            <a:xfrm>
              <a:off x="3529975" y="5262677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40%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0.4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C5C20D-6F08-0F48-94C2-4BFEA37758A3}"/>
              </a:ext>
            </a:extLst>
          </p:cNvPr>
          <p:cNvGrpSpPr/>
          <p:nvPr/>
        </p:nvGrpSpPr>
        <p:grpSpPr>
          <a:xfrm>
            <a:off x="6815572" y="1343547"/>
            <a:ext cx="4590895" cy="881285"/>
            <a:chOff x="7006072" y="1843674"/>
            <a:chExt cx="4590895" cy="8812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F20B1F-0716-3640-8E3A-328ECA6A4591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C6CE9F8B-05C7-6741-BA83-1898C66722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B6A67885-5160-5A46-A74C-1DCA21F3B14D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1E8F23-CE46-3948-856C-847CED195F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73BDFC-FA31-9F47-9C1A-B3C6D8873E7D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39492D-BBF6-E24C-9E8F-1A7CE4A32D63}"/>
              </a:ext>
            </a:extLst>
          </p:cNvPr>
          <p:cNvGrpSpPr/>
          <p:nvPr/>
        </p:nvGrpSpPr>
        <p:grpSpPr>
          <a:xfrm>
            <a:off x="6811404" y="2930281"/>
            <a:ext cx="4595063" cy="937824"/>
            <a:chOff x="7247498" y="3818672"/>
            <a:chExt cx="4595063" cy="93782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55BF388-8DDD-B54D-9DAF-D0904E910325}"/>
                </a:ext>
              </a:extLst>
            </p:cNvPr>
            <p:cNvGrpSpPr/>
            <p:nvPr/>
          </p:nvGrpSpPr>
          <p:grpSpPr>
            <a:xfrm>
              <a:off x="7247498" y="3818672"/>
              <a:ext cx="1711709" cy="937824"/>
              <a:chOff x="2622917" y="3818672"/>
              <a:chExt cx="1711709" cy="937824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2FE84C82-C9AB-F641-9FC8-579F98EAB5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3875211"/>
                <a:ext cx="431549" cy="640080"/>
              </a:xfrm>
              <a:prstGeom prst="rect">
                <a:avLst/>
              </a:prstGeom>
            </p:spPr>
          </p:pic>
          <p:sp>
            <p:nvSpPr>
              <p:cNvPr id="45" name="Right Arrow 44">
                <a:extLst>
                  <a:ext uri="{FF2B5EF4-FFF2-40B4-BE49-F238E27FC236}">
                    <a16:creationId xmlns:a16="http://schemas.microsoft.com/office/drawing/2014/main" id="{1E0EECED-1150-EB46-8BE5-61A86E334D41}"/>
                  </a:ext>
                </a:extLst>
              </p:cNvPr>
              <p:cNvSpPr/>
              <p:nvPr/>
            </p:nvSpPr>
            <p:spPr>
              <a:xfrm>
                <a:off x="3237346" y="4195251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9DA816D-C26F-5F48-B2ED-221BECEDE366}"/>
                  </a:ext>
                </a:extLst>
              </p:cNvPr>
              <p:cNvGrpSpPr/>
              <p:nvPr/>
            </p:nvGrpSpPr>
            <p:grpSpPr>
              <a:xfrm>
                <a:off x="3600240" y="3818672"/>
                <a:ext cx="365760" cy="295041"/>
                <a:chOff x="7803055" y="2574583"/>
                <a:chExt cx="365760" cy="295041"/>
              </a:xfrm>
            </p:grpSpPr>
            <p:sp>
              <p:nvSpPr>
                <p:cNvPr id="48" name="Cube 47">
                  <a:extLst>
                    <a:ext uri="{FF2B5EF4-FFF2-40B4-BE49-F238E27FC236}">
                      <a16:creationId xmlns:a16="http://schemas.microsoft.com/office/drawing/2014/main" id="{CE7C51EB-BA40-5A4E-B956-A4B29C9FD3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ube 48">
                  <a:extLst>
                    <a:ext uri="{FF2B5EF4-FFF2-40B4-BE49-F238E27FC236}">
                      <a16:creationId xmlns:a16="http://schemas.microsoft.com/office/drawing/2014/main" id="{02184C87-24FA-9F45-8713-764AA47EE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ube 49">
                  <a:extLst>
                    <a:ext uri="{FF2B5EF4-FFF2-40B4-BE49-F238E27FC236}">
                      <a16:creationId xmlns:a16="http://schemas.microsoft.com/office/drawing/2014/main" id="{EC1E23B7-1937-2D40-9428-240952310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Cube 50">
                  <a:extLst>
                    <a:ext uri="{FF2B5EF4-FFF2-40B4-BE49-F238E27FC236}">
                      <a16:creationId xmlns:a16="http://schemas.microsoft.com/office/drawing/2014/main" id="{8CD79A8A-F98A-C44D-919E-0C0E40714B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1ABF3A0-43FC-0248-9C08-7BE96E71F043}"/>
                  </a:ext>
                </a:extLst>
              </p:cNvPr>
              <p:cNvSpPr txBox="1"/>
              <p:nvPr/>
            </p:nvSpPr>
            <p:spPr>
              <a:xfrm>
                <a:off x="3280226" y="4387164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8E5BFA-8F49-D043-A31A-CE9802F09C52}"/>
                </a:ext>
              </a:extLst>
            </p:cNvPr>
            <p:cNvSpPr txBox="1"/>
            <p:nvPr/>
          </p:nvSpPr>
          <p:spPr>
            <a:xfrm>
              <a:off x="9068147" y="3933641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9CA231-3122-3943-865A-893BA99776D6}"/>
              </a:ext>
            </a:extLst>
          </p:cNvPr>
          <p:cNvGrpSpPr/>
          <p:nvPr/>
        </p:nvGrpSpPr>
        <p:grpSpPr>
          <a:xfrm>
            <a:off x="6811404" y="4609186"/>
            <a:ext cx="4595063" cy="901924"/>
            <a:chOff x="7247498" y="5458831"/>
            <a:chExt cx="4595063" cy="90192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0512883-47F2-0C43-9823-DB8E5A445EB0}"/>
                </a:ext>
              </a:extLst>
            </p:cNvPr>
            <p:cNvGrpSpPr/>
            <p:nvPr/>
          </p:nvGrpSpPr>
          <p:grpSpPr>
            <a:xfrm>
              <a:off x="7247498" y="5458831"/>
              <a:ext cx="1711709" cy="901924"/>
              <a:chOff x="2622917" y="5458831"/>
              <a:chExt cx="1711709" cy="901924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359BDAF6-FBCC-BB48-8790-7A12233CF2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5488503"/>
                <a:ext cx="431549" cy="640080"/>
              </a:xfrm>
              <a:prstGeom prst="rect">
                <a:avLst/>
              </a:prstGeom>
            </p:spPr>
          </p:pic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50988ED2-A4B8-EF40-BD78-1C9BC8FE7CC8}"/>
                  </a:ext>
                </a:extLst>
              </p:cNvPr>
              <p:cNvSpPr/>
              <p:nvPr/>
            </p:nvSpPr>
            <p:spPr>
              <a:xfrm>
                <a:off x="3237346" y="5808543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3623A47-394B-1B4C-8472-35D67A81E79F}"/>
                  </a:ext>
                </a:extLst>
              </p:cNvPr>
              <p:cNvGrpSpPr/>
              <p:nvPr/>
            </p:nvGrpSpPr>
            <p:grpSpPr>
              <a:xfrm>
                <a:off x="3420226" y="5458831"/>
                <a:ext cx="731520" cy="295041"/>
                <a:chOff x="9699621" y="3380438"/>
                <a:chExt cx="731520" cy="295041"/>
              </a:xfrm>
            </p:grpSpPr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59FF3934-F5F7-774B-9803-59041B6EC2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Cube 59">
                  <a:extLst>
                    <a:ext uri="{FF2B5EF4-FFF2-40B4-BE49-F238E27FC236}">
                      <a16:creationId xmlns:a16="http://schemas.microsoft.com/office/drawing/2014/main" id="{FB94C1A7-6E06-BD49-83A6-E4C2906B52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Cube 60">
                  <a:extLst>
                    <a:ext uri="{FF2B5EF4-FFF2-40B4-BE49-F238E27FC236}">
                      <a16:creationId xmlns:a16="http://schemas.microsoft.com/office/drawing/2014/main" id="{A3F9516B-DA4B-2949-9794-47E63A2C3F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ube 61">
                  <a:extLst>
                    <a:ext uri="{FF2B5EF4-FFF2-40B4-BE49-F238E27FC236}">
                      <a16:creationId xmlns:a16="http://schemas.microsoft.com/office/drawing/2014/main" id="{75C69394-81C4-9946-84F8-FD357C794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ube 62">
                  <a:extLst>
                    <a:ext uri="{FF2B5EF4-FFF2-40B4-BE49-F238E27FC236}">
                      <a16:creationId xmlns:a16="http://schemas.microsoft.com/office/drawing/2014/main" id="{C9985A1C-8C93-7F4D-BA89-89D506C2E7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Cube 63">
                  <a:extLst>
                    <a:ext uri="{FF2B5EF4-FFF2-40B4-BE49-F238E27FC236}">
                      <a16:creationId xmlns:a16="http://schemas.microsoft.com/office/drawing/2014/main" id="{F6249AA3-A871-E041-BCA8-298B3B93A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ube 64">
                  <a:extLst>
                    <a:ext uri="{FF2B5EF4-FFF2-40B4-BE49-F238E27FC236}">
                      <a16:creationId xmlns:a16="http://schemas.microsoft.com/office/drawing/2014/main" id="{BF54DD82-71F6-064F-8136-58FC5ABEE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Cube 65">
                  <a:extLst>
                    <a:ext uri="{FF2B5EF4-FFF2-40B4-BE49-F238E27FC236}">
                      <a16:creationId xmlns:a16="http://schemas.microsoft.com/office/drawing/2014/main" id="{49DBC92B-CA59-B84D-9E22-600CC66A62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01A3F29-3D9A-6947-AD5F-0C953626908A}"/>
                  </a:ext>
                </a:extLst>
              </p:cNvPr>
              <p:cNvSpPr txBox="1"/>
              <p:nvPr/>
            </p:nvSpPr>
            <p:spPr>
              <a:xfrm>
                <a:off x="3280226" y="5991423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A159F71-2E65-A048-81C2-1D9707FBC708}"/>
                </a:ext>
              </a:extLst>
            </p:cNvPr>
            <p:cNvSpPr txBox="1"/>
            <p:nvPr/>
          </p:nvSpPr>
          <p:spPr>
            <a:xfrm>
              <a:off x="9068147" y="5555850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68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108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3</cp:revision>
  <dcterms:created xsi:type="dcterms:W3CDTF">2019-08-19T20:56:38Z</dcterms:created>
  <dcterms:modified xsi:type="dcterms:W3CDTF">2019-08-19T21:09:44Z</dcterms:modified>
</cp:coreProperties>
</file>