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65" r:id="rId10"/>
    <p:sldId id="266" r:id="rId11"/>
    <p:sldId id="267" r:id="rId12"/>
    <p:sldId id="268" r:id="rId13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48" d="100"/>
          <a:sy n="148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3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4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E1D4-18BF-8B43-BAE6-89028543CF06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83B317-6DB9-1E46-AC44-28D49D05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77A1C9AA-123F-3C45-ABE4-410AE537CBD9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6B29A-BA23-E942-AC1D-61756EE27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BD9951-37E3-6040-B217-DC9FA5DF2C00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E4713-5C3B-834E-80C1-1914A73DC4BB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98404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0CA80-AA5D-734B-9D66-CFA46F33AE3B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97263-2A85-7641-B3C3-0409234B34AB}"/>
              </a:ext>
            </a:extLst>
          </p:cNvPr>
          <p:cNvSpPr txBox="1"/>
          <p:nvPr/>
        </p:nvSpPr>
        <p:spPr>
          <a:xfrm>
            <a:off x="6160323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F379A6-7060-B84C-AEC1-C09BFA3F2382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F2D773-51EF-5F43-B4E3-CDD87894DB0F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835231" y="70298"/>
              <a:chExt cx="5821027" cy="248658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7948FB4-23EE-BD41-A36A-CF7A27D87B59}"/>
                  </a:ext>
                </a:extLst>
              </p:cNvPr>
              <p:cNvGrpSpPr/>
              <p:nvPr/>
            </p:nvGrpSpPr>
            <p:grpSpPr>
              <a:xfrm>
                <a:off x="835231" y="108803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1039E50-03DD-3B4C-846E-D7ED6EA2E3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2997D39-24FD-7D4E-8C5C-7F0C7CB312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CE42B7C9-BEF1-5740-B2F5-0DD257350012}"/>
                    </a:ext>
                  </a:extLst>
                </p:cNvPr>
                <p:cNvCxnSpPr>
                  <a:stCxn id="11" idx="6"/>
                  <a:endCxn id="12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B83F0E9-0ABB-C845-9C3B-6630F20BD562}"/>
                    </a:ext>
                  </a:extLst>
                </p:cNvPr>
                <p:cNvCxnSpPr>
                  <a:cxnSpLocks/>
                  <a:stCxn id="12" idx="6"/>
                  <a:endCxn id="24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8886647-CE54-8D4B-92F6-F965CCDA26BE}"/>
                    </a:ext>
                  </a:extLst>
                </p:cNvPr>
                <p:cNvCxnSpPr>
                  <a:cxnSpLocks/>
                  <a:stCxn id="24" idx="6"/>
                  <a:endCxn id="26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F72F5EF-DF9C-A548-9A63-A5F179D5F62E}"/>
                    </a:ext>
                  </a:extLst>
                </p:cNvPr>
                <p:cNvCxnSpPr>
                  <a:cxnSpLocks/>
                  <a:stCxn id="26" idx="6"/>
                  <a:endCxn id="31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BD809FA-C854-F44F-B51E-452888B40EE2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2A80C2E-67F3-EF48-B079-DECE6222C548}"/>
                    </a:ext>
                  </a:extLst>
                </p:cNvPr>
                <p:cNvCxnSpPr>
                  <a:cxnSpLocks/>
                  <a:stCxn id="29" idx="0"/>
                  <a:endCxn id="30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6B47C6C-8422-A149-A4B9-186762F79136}"/>
                    </a:ext>
                  </a:extLst>
                </p:cNvPr>
                <p:cNvCxnSpPr>
                  <a:cxnSpLocks/>
                  <a:stCxn id="29" idx="2"/>
                  <a:endCxn id="28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6FEAF88-557E-AB44-827C-A42E614C52B6}"/>
                    </a:ext>
                  </a:extLst>
                </p:cNvPr>
                <p:cNvCxnSpPr>
                  <a:cxnSpLocks/>
                  <a:stCxn id="28" idx="2"/>
                  <a:endCxn id="27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E9D1D77-E0D4-F74B-87DC-3DA4081D42FF}"/>
                    </a:ext>
                  </a:extLst>
                </p:cNvPr>
                <p:cNvCxnSpPr>
                  <a:cxnSpLocks/>
                  <a:stCxn id="27" idx="2"/>
                  <a:endCxn id="25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45F73BD-6F6D-2A4B-98C2-6BA6584B9876}"/>
                    </a:ext>
                  </a:extLst>
                </p:cNvPr>
                <p:cNvCxnSpPr>
                  <a:cxnSpLocks/>
                  <a:endCxn id="12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5895EB6-B15E-0649-B8B7-2AE4CE1C7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7979586-4CE5-054E-B748-37D79AF725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998F572-658D-4A4F-B190-7141107737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02580CBB-5E64-AC48-B623-7B5DDC8136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A149D4D-A95E-604C-874F-E26C815E0F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2A23FE6-7628-CE47-A1B9-1CDB397793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1AA296F-D6A5-C641-AD2A-76D8D2C77D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335158C-6C4A-A242-9FB7-CF4620B6B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C5AF77B-1179-FC46-AF38-49B7C6B47A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A97C562-348B-DB4E-96F2-CC42BF843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C2BDE95-7EA2-4744-95EC-E192BE82ACCC}"/>
                    </a:ext>
                  </a:extLst>
                </p:cNvPr>
                <p:cNvCxnSpPr>
                  <a:stCxn id="25" idx="2"/>
                  <a:endCxn id="32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27DC34-CB10-DC4D-B5C8-910CBCDD0E85}"/>
                  </a:ext>
                </a:extLst>
              </p:cNvPr>
              <p:cNvSpPr txBox="1"/>
              <p:nvPr/>
            </p:nvSpPr>
            <p:spPr>
              <a:xfrm>
                <a:off x="6249358" y="10204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B8B254-2B0F-B24D-97E0-A3831692AC3A}"/>
                  </a:ext>
                </a:extLst>
              </p:cNvPr>
              <p:cNvSpPr txBox="1"/>
              <p:nvPr/>
            </p:nvSpPr>
            <p:spPr>
              <a:xfrm>
                <a:off x="6263202" y="7029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93D65A-CE18-0F4F-9E11-E884EBFBB82E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651C6F-3014-4B48-B8BF-BEFBC24676CD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03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DEB49C-E712-1B40-B05E-95FD82733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4B66A0-EAC3-244E-B303-E628FC769CD9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97303F-D7FC-D540-BB58-897F69D20938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498C3-7B3C-C84A-8D82-B0C0EF6FB12C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F228A-C8BB-C44C-8DE4-7B56C2093F04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503BA35-66DE-E54C-A40B-AC1D60122847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8AFDE-1F66-9144-8FEB-80C76FEDD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C3EFDB-92C7-9844-88FE-6A14D670B6E4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9B9DA-63D1-5C40-9A62-BF7C0B356F40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E285E1-0CA8-6B43-ACF6-21B21273616F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A96E2E2D-6981-5147-81C1-0821D423C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44F5150D-DDD3-D44F-8E21-D3D95E6A57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917481B0-DBF5-2940-A6A1-BD2C464AF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90B6A49D-BC42-7A4D-9F22-985647A66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E9A8E6-28CC-F94F-89BE-1E9DE99646EF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79FA7BD3-6380-1948-A044-95AB11AF8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20168D68-626A-F142-A0C7-9815FD2742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2F6084AD-2D06-9B43-A00C-A9E6CE41D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4A6C07FD-E32E-E14A-9871-DCB1F4DFF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4148CACB-3B91-C148-8165-64E6F37F0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1CE6AC60-0D84-3548-B1C9-2FB33F653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821F17DE-8917-B342-8D5A-15775D24E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A9D4D1CE-8679-D54F-94FC-F52251208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89595E9-164C-CE46-8865-1A4085B4A2D8}"/>
              </a:ext>
            </a:extLst>
          </p:cNvPr>
          <p:cNvCxnSpPr>
            <a:cxnSpLocks/>
          </p:cNvCxnSpPr>
          <p:nvPr/>
        </p:nvCxnSpPr>
        <p:spPr>
          <a:xfrm flipV="1">
            <a:off x="1288535" y="1159479"/>
            <a:ext cx="2733967" cy="1257439"/>
          </a:xfrm>
          <a:prstGeom prst="bentConnector3">
            <a:avLst>
              <a:gd name="adj1" fmla="val 421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56C152-30DB-A24C-94B8-7D09B5ACED35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DAB5833-396A-704E-95DB-5BC39A3DFDE6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7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6A64F-F5C6-D240-85BD-28CD915527CD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841FD-DB34-734F-938F-FD1DDFECBB84}"/>
              </a:ext>
            </a:extLst>
          </p:cNvPr>
          <p:cNvSpPr txBox="1"/>
          <p:nvPr/>
        </p:nvSpPr>
        <p:spPr>
          <a:xfrm>
            <a:off x="6160323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577241-E0C6-7B43-8AC2-22E1B4A5AB5D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EF0986-BA29-DE49-AECD-A93F15784743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835231" y="70298"/>
              <a:chExt cx="5821027" cy="248658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F45920C-9E9B-CA4E-B360-D52D5DF97016}"/>
                  </a:ext>
                </a:extLst>
              </p:cNvPr>
              <p:cNvGrpSpPr/>
              <p:nvPr/>
            </p:nvGrpSpPr>
            <p:grpSpPr>
              <a:xfrm>
                <a:off x="835231" y="108803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DCC2600-4B43-BF48-BD12-F2204209F2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6AC6444-BACD-5344-8153-529F3A600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61C38CDE-8671-0C4A-9FC7-6CD42BF02D4C}"/>
                    </a:ext>
                  </a:extLst>
                </p:cNvPr>
                <p:cNvCxnSpPr>
                  <a:stCxn id="11" idx="6"/>
                  <a:endCxn id="12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2265E8F1-7AAE-3F42-8889-BF38683B941B}"/>
                    </a:ext>
                  </a:extLst>
                </p:cNvPr>
                <p:cNvCxnSpPr>
                  <a:cxnSpLocks/>
                  <a:stCxn id="12" idx="6"/>
                  <a:endCxn id="24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D4B8E3A-7158-5949-85F4-ACBB50298B58}"/>
                    </a:ext>
                  </a:extLst>
                </p:cNvPr>
                <p:cNvCxnSpPr>
                  <a:cxnSpLocks/>
                  <a:stCxn id="24" idx="6"/>
                  <a:endCxn id="26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03DA726-BB36-6547-88B2-D5F6A50DAD30}"/>
                    </a:ext>
                  </a:extLst>
                </p:cNvPr>
                <p:cNvCxnSpPr>
                  <a:cxnSpLocks/>
                  <a:stCxn id="26" idx="6"/>
                  <a:endCxn id="31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765CB80-DF12-BB48-899C-108CEB002DF6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BBFCD50-8D38-544F-91D6-8666825C7138}"/>
                    </a:ext>
                  </a:extLst>
                </p:cNvPr>
                <p:cNvCxnSpPr>
                  <a:cxnSpLocks/>
                  <a:stCxn id="29" idx="0"/>
                  <a:endCxn id="30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3381CD0-A089-654E-8BFA-8C3D2A494A1A}"/>
                    </a:ext>
                  </a:extLst>
                </p:cNvPr>
                <p:cNvCxnSpPr>
                  <a:cxnSpLocks/>
                  <a:stCxn id="29" idx="2"/>
                  <a:endCxn id="28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BFD52A46-FC59-8444-9CDD-019604D6AE75}"/>
                    </a:ext>
                  </a:extLst>
                </p:cNvPr>
                <p:cNvCxnSpPr>
                  <a:cxnSpLocks/>
                  <a:stCxn id="28" idx="2"/>
                  <a:endCxn id="27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1143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FE15802E-B844-3441-A4BF-00E51D3B155D}"/>
                    </a:ext>
                  </a:extLst>
                </p:cNvPr>
                <p:cNvCxnSpPr>
                  <a:cxnSpLocks/>
                  <a:stCxn id="27" idx="2"/>
                  <a:endCxn id="25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6FB5477-E45B-F345-B793-855E08D56988}"/>
                    </a:ext>
                  </a:extLst>
                </p:cNvPr>
                <p:cNvCxnSpPr>
                  <a:cxnSpLocks/>
                  <a:endCxn id="12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1143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EC58F5E-4D8C-B346-B84F-97EDFD0CC7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CFC4614-F843-E44D-A5D4-A97131C5CF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93F0C87-7440-AF4A-8C28-820464716C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191BD8E-3EA3-EE47-9169-D183FA02FF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EB70E91-9AB1-444E-8E09-341552C8B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36061D2-C2F4-0E45-AD6A-32B53E8191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7B445C6-5B7B-CC48-8983-E2A44FF6C3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0BCB75FD-4086-404F-A615-A020F2FF83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56A2AE2-EEA6-A44D-8771-C4918D777F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C35C12E-E30F-7642-B2EA-3728935737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EB7089F-3693-B24E-ABB2-5CC7A9C9484F}"/>
                    </a:ext>
                  </a:extLst>
                </p:cNvPr>
                <p:cNvCxnSpPr>
                  <a:stCxn id="25" idx="2"/>
                  <a:endCxn id="32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D123C-37F0-B147-B696-8E26A201FDCA}"/>
                  </a:ext>
                </a:extLst>
              </p:cNvPr>
              <p:cNvSpPr txBox="1"/>
              <p:nvPr/>
            </p:nvSpPr>
            <p:spPr>
              <a:xfrm>
                <a:off x="6249358" y="10204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D386B-8AB6-0540-B2F9-D9CD497435F6}"/>
                  </a:ext>
                </a:extLst>
              </p:cNvPr>
              <p:cNvSpPr txBox="1"/>
              <p:nvPr/>
            </p:nvSpPr>
            <p:spPr>
              <a:xfrm>
                <a:off x="6263202" y="7029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6A8111-D88D-C14A-B028-B08ED48652FA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C45DB1-D3B6-3B4E-A71B-4B36367DAF6C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12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359BEF-7E34-F94D-8D6D-9C431966AE0A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1166068" y="1487042"/>
            <a:chExt cx="5821027" cy="24865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8D1CAC5-7B11-4A4B-A838-6CD7FDEF5AFC}"/>
                </a:ext>
              </a:extLst>
            </p:cNvPr>
            <p:cNvGrpSpPr/>
            <p:nvPr/>
          </p:nvGrpSpPr>
          <p:grpSpPr>
            <a:xfrm>
              <a:off x="1166068" y="1525547"/>
              <a:ext cx="5764179" cy="2448080"/>
              <a:chOff x="1166068" y="1525547"/>
              <a:chExt cx="5764179" cy="24480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709E9C-EA05-CC4F-83A3-A5251B375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4926F2E-2234-6545-81AB-31F8E70D58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C2E9C1-4B75-D047-85C1-E41F5A7B2134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FAC0D1F-DD9C-1049-806E-B46C797ABB0C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1789205-08BD-304D-B4DB-6D0934FAFC27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C41FE35-27AA-7343-BBEB-C84EB85C8240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ED01DF-4BDC-FB4E-AC33-5F1CB5BAB356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AFD54AB-0828-8048-89E3-A808F2EFAE19}"/>
                  </a:ext>
                </a:extLst>
              </p:cNvPr>
              <p:cNvCxnSpPr>
                <a:cxnSpLocks/>
                <a:stCxn id="24" idx="0"/>
                <a:endCxn id="25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A116517-9A02-1343-A730-24B1531F2B7F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4C77EED-470F-8F49-A518-52656DFBE64B}"/>
                  </a:ext>
                </a:extLst>
              </p:cNvPr>
              <p:cNvCxnSpPr>
                <a:cxnSpLocks/>
                <a:stCxn id="23" idx="2"/>
                <a:endCxn id="22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181B2F0-C8BB-454A-A7D3-74D549DB7E6F}"/>
                  </a:ext>
                </a:extLst>
              </p:cNvPr>
              <p:cNvCxnSpPr>
                <a:cxnSpLocks/>
                <a:stCxn id="22" idx="2"/>
                <a:endCxn id="20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06B2AB8-5541-044A-BFE3-CCF4FEA45626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877975D-C075-5248-A1F4-131F219A6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FF7116A-E4FF-E44C-9855-8847EBFF78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5966C43-CE90-2143-8F77-F60D6EA1B6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615875-56F7-3C49-866C-E5C0F112E1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6E3C98D-983A-4345-8757-FCA60EB7D8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9840728-CA34-614B-A2A2-A1CA6B682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A114225-E252-F748-B9FB-3D795F3989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0AEE218-E3B5-7047-9474-B8A7E1A08C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932C1D6-917D-5C48-9F22-B001DB005E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46DB0D0-2C75-3043-AEE6-B08F1A7B7E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3C1E915-061E-6A46-BE8C-FE53ACCAE6F8}"/>
                  </a:ext>
                </a:extLst>
              </p:cNvPr>
              <p:cNvCxnSpPr>
                <a:stCxn id="20" idx="2"/>
                <a:endCxn id="27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445EE1-85EB-2144-8452-C6D10431B9A4}"/>
                </a:ext>
              </a:extLst>
            </p:cNvPr>
            <p:cNvSpPr txBox="1"/>
            <p:nvPr/>
          </p:nvSpPr>
          <p:spPr>
            <a:xfrm>
              <a:off x="6580195" y="243723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D4511A-9458-7748-B725-02FC8DA8C669}"/>
                </a:ext>
              </a:extLst>
            </p:cNvPr>
            <p:cNvSpPr txBox="1"/>
            <p:nvPr/>
          </p:nvSpPr>
          <p:spPr>
            <a:xfrm>
              <a:off x="6594039" y="148704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0445157-36A2-3141-80D0-8AC3CAEAD00B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36BE9F-1F3A-164C-ABD7-3BA6A5A9C7BB}"/>
              </a:ext>
            </a:extLst>
          </p:cNvPr>
          <p:cNvSpPr txBox="1"/>
          <p:nvPr/>
        </p:nvSpPr>
        <p:spPr>
          <a:xfrm>
            <a:off x="6160323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413199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915211-91C8-BD43-AC9D-FA519C09E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FDEAFEF-ADF3-8B48-8EE0-B616852D1B78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77659FC0-7B33-464E-BB2F-32B2E0C41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68D13867-5F73-4C40-A665-C0350E2547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00817D67-EDE3-B947-83BB-77D5AB42F8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756B3060-EC51-B444-94AF-D2BEEC75C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69581AE-6ACE-9847-BDB1-35385F5EDE41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5B89FB54-6AB7-4E4A-9AB7-BD80EE860A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16963B3E-813E-4D49-BA4D-0658BCDA7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F26C2D8D-D4FE-7A40-8CBB-8E511C0BC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86A549D3-D23F-D14E-9F8C-6D69A3A2C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05777A75-C7DA-4A4C-9CE8-C34F19221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966ACED7-F00F-B245-B23C-53BA211C4F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227E1088-2E09-7046-80C5-F120EF9EA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2AFDCDAD-A70B-4142-8586-5F3C2B6AD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56759067-1351-B640-958C-BF3E3D53E939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6ED02A-DFA8-B448-A330-42E6F0799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70F6AD-9649-694E-A873-DDAD9B40F908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60E59-80A6-134C-81E7-F60E412E80F8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26971-70AC-9641-901E-63995D6FBF2A}"/>
              </a:ext>
            </a:extLst>
          </p:cNvPr>
          <p:cNvSpPr txBox="1"/>
          <p:nvPr/>
        </p:nvSpPr>
        <p:spPr>
          <a:xfrm>
            <a:off x="3359575" y="0"/>
            <a:ext cx="16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3A4B8F-FA66-294C-8E69-25BE65212D52}"/>
              </a:ext>
            </a:extLst>
          </p:cNvPr>
          <p:cNvSpPr txBox="1"/>
          <p:nvPr/>
        </p:nvSpPr>
        <p:spPr>
          <a:xfrm>
            <a:off x="2993815" y="3285849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DB8C9311-7867-B64C-A9BD-B8DF86D3FB36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4178812" y="384169"/>
            <a:ext cx="463495" cy="43381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4A472B80-2CB0-E04B-9100-E13BDB258D41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3082534" y="2557741"/>
            <a:ext cx="832825" cy="62339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05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2D922B-FBDD-0E4E-BD6C-83D39220EB8D}"/>
              </a:ext>
            </a:extLst>
          </p:cNvPr>
          <p:cNvGrpSpPr/>
          <p:nvPr/>
        </p:nvGrpSpPr>
        <p:grpSpPr>
          <a:xfrm>
            <a:off x="6892707" y="820435"/>
            <a:ext cx="2566106" cy="369332"/>
            <a:chOff x="7514448" y="2233629"/>
            <a:chExt cx="2566106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22091C-DC86-E84D-A74B-3DB741ECF0CB}"/>
                </a:ext>
              </a:extLst>
            </p:cNvPr>
            <p:cNvSpPr txBox="1"/>
            <p:nvPr/>
          </p:nvSpPr>
          <p:spPr>
            <a:xfrm>
              <a:off x="7514448" y="2233629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= Sparse Obstacle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CB5C41-EB3C-2A4A-83D4-8EADD1D2BE36}"/>
                </a:ext>
              </a:extLst>
            </p:cNvPr>
            <p:cNvGrpSpPr/>
            <p:nvPr/>
          </p:nvGrpSpPr>
          <p:grpSpPr>
            <a:xfrm>
              <a:off x="9714794" y="2270775"/>
              <a:ext cx="365760" cy="295041"/>
              <a:chOff x="7803055" y="2574583"/>
              <a:chExt cx="365760" cy="295041"/>
            </a:xfrm>
          </p:grpSpPr>
          <p:sp>
            <p:nvSpPr>
              <p:cNvPr id="5" name="Cube 4">
                <a:extLst>
                  <a:ext uri="{FF2B5EF4-FFF2-40B4-BE49-F238E27FC236}">
                    <a16:creationId xmlns:a16="http://schemas.microsoft.com/office/drawing/2014/main" id="{F3F42624-A669-2742-8B52-2BC3BBF4F1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7348C518-1E03-1D40-9075-55C7BB2C4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B74E9AD5-7365-9045-9A53-120BD8911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155B9FFC-7347-854B-84BE-7B5ADFEFE7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D1CC4C-C722-D14A-9679-3F2E5EB960AC}"/>
              </a:ext>
            </a:extLst>
          </p:cNvPr>
          <p:cNvGrpSpPr/>
          <p:nvPr/>
        </p:nvGrpSpPr>
        <p:grpSpPr>
          <a:xfrm>
            <a:off x="6892707" y="2082508"/>
            <a:ext cx="2917172" cy="369332"/>
            <a:chOff x="7514448" y="3331792"/>
            <a:chExt cx="2917172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562C61-0731-5244-A4D6-8997898F42CC}"/>
                </a:ext>
              </a:extLst>
            </p:cNvPr>
            <p:cNvSpPr txBox="1"/>
            <p:nvPr/>
          </p:nvSpPr>
          <p:spPr>
            <a:xfrm>
              <a:off x="7514448" y="3331792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= Dense Obstacle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F505037-7E49-7942-A853-9E14CC97F34D}"/>
                </a:ext>
              </a:extLst>
            </p:cNvPr>
            <p:cNvGrpSpPr/>
            <p:nvPr/>
          </p:nvGrpSpPr>
          <p:grpSpPr>
            <a:xfrm>
              <a:off x="9700100" y="3368938"/>
              <a:ext cx="731520" cy="295041"/>
              <a:chOff x="9699621" y="3380438"/>
              <a:chExt cx="731520" cy="295041"/>
            </a:xfrm>
          </p:grpSpPr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72500410-542D-CC42-9428-81BE013507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10FD1493-7B16-714C-B910-46F4E3D350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90BCF207-92DE-5B4C-8386-D6E92833F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8BD69FB0-107E-B643-8800-5DEF888F77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0D452BD9-E45D-E449-A05D-2A592F7835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8C2710D4-18C3-C545-B75F-814334E799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A934C83C-0FFE-2747-AE5B-C91FB87AB7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ED398B4C-09A1-B24A-B3D6-19D8F9B11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C4C4F5-9C4E-3E4C-BDDB-C28C01AB9D13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3376C4-DFFD-DE45-84C3-A9A38F40DB44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DB52CA-23A8-A948-9A4B-ED8006BF5EE5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6608C5-99E4-7447-977C-C1F6F7542882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1166068" y="1487042"/>
              <a:chExt cx="5821027" cy="248658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A898D45-FDEE-8549-942C-9F836A33AB3A}"/>
                  </a:ext>
                </a:extLst>
              </p:cNvPr>
              <p:cNvGrpSpPr/>
              <p:nvPr/>
            </p:nvGrpSpPr>
            <p:grpSpPr>
              <a:xfrm>
                <a:off x="1166068" y="1525547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9AD873E-AF92-8840-9838-2AF2DE1D8D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2967186-B0D7-2949-9300-3A7FD1CEA8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DC24E56-919B-9740-B407-CC20B4380FE2}"/>
                    </a:ext>
                  </a:extLst>
                </p:cNvPr>
                <p:cNvCxnSpPr>
                  <a:stCxn id="27" idx="6"/>
                  <a:endCxn id="28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D894DEA4-5AF6-8B4D-9A34-2F54EAA3593C}"/>
                    </a:ext>
                  </a:extLst>
                </p:cNvPr>
                <p:cNvCxnSpPr>
                  <a:cxnSpLocks/>
                  <a:stCxn id="28" idx="6"/>
                  <a:endCxn id="40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D042BAF-FDC1-7142-A183-661F8D20E795}"/>
                    </a:ext>
                  </a:extLst>
                </p:cNvPr>
                <p:cNvCxnSpPr>
                  <a:cxnSpLocks/>
                  <a:stCxn id="40" idx="6"/>
                  <a:endCxn id="42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526E7F6-5571-4D47-9A10-4B17D359DAF9}"/>
                    </a:ext>
                  </a:extLst>
                </p:cNvPr>
                <p:cNvCxnSpPr>
                  <a:cxnSpLocks/>
                  <a:stCxn id="42" idx="6"/>
                  <a:endCxn id="47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B829B35-6360-424F-B1E5-69B7CD934179}"/>
                    </a:ext>
                  </a:extLst>
                </p:cNvPr>
                <p:cNvCxnSpPr>
                  <a:cxnSpLocks/>
                  <a:stCxn id="47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AEFC9D5-E609-644F-859E-42A547AC4362}"/>
                    </a:ext>
                  </a:extLst>
                </p:cNvPr>
                <p:cNvCxnSpPr>
                  <a:cxnSpLocks/>
                  <a:stCxn id="45" idx="0"/>
                  <a:endCxn id="46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7DA8791-BA57-0C4C-8FFF-D25B6FB9CC7F}"/>
                    </a:ext>
                  </a:extLst>
                </p:cNvPr>
                <p:cNvCxnSpPr>
                  <a:cxnSpLocks/>
                  <a:stCxn id="45" idx="2"/>
                  <a:endCxn id="44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1CED896-A1A7-A448-A4F7-33AB70618334}"/>
                    </a:ext>
                  </a:extLst>
                </p:cNvPr>
                <p:cNvCxnSpPr>
                  <a:cxnSpLocks/>
                  <a:stCxn id="44" idx="2"/>
                  <a:endCxn id="43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5B320DF-30CC-A24F-8090-9AD5EADB2C10}"/>
                    </a:ext>
                  </a:extLst>
                </p:cNvPr>
                <p:cNvCxnSpPr>
                  <a:cxnSpLocks/>
                  <a:stCxn id="43" idx="2"/>
                  <a:endCxn id="41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2F978F64-4584-154D-ABA5-521877D914C5}"/>
                    </a:ext>
                  </a:extLst>
                </p:cNvPr>
                <p:cNvCxnSpPr>
                  <a:cxnSpLocks/>
                  <a:endCxn id="28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74128FB-34D0-4D4A-A78A-C6E5B45A6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6ACA1A4-0192-4C40-B049-8A12C95E8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D272099-1B12-1D49-8DF8-BEF81E89E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402ED68C-1F01-F148-9772-7CC35817B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3AFC5DB-B312-0449-882E-E611F2AE5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3BC4431-3D40-D14E-9E8D-254ED0236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39030C6-8FD4-1748-9A9C-7B69B05D0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5D816C6-C568-A740-BD82-20D78CC646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0322715-363A-3B46-95E0-EEBB2E58EA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BC5301A-BD6A-DA47-BC06-5ED760F0DE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3A1AC5A-BDC2-5A47-9BA3-AEF0E6561BE7}"/>
                    </a:ext>
                  </a:extLst>
                </p:cNvPr>
                <p:cNvCxnSpPr>
                  <a:stCxn id="41" idx="2"/>
                  <a:endCxn id="48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31FCB3-1FA5-5440-87EB-76BE7E468A5B}"/>
                  </a:ext>
                </a:extLst>
              </p:cNvPr>
              <p:cNvSpPr txBox="1"/>
              <p:nvPr/>
            </p:nvSpPr>
            <p:spPr>
              <a:xfrm>
                <a:off x="6580195" y="243723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DCD9DC-CD1C-844B-B469-A970F359A1EF}"/>
                  </a:ext>
                </a:extLst>
              </p:cNvPr>
              <p:cNvSpPr txBox="1"/>
              <p:nvPr/>
            </p:nvSpPr>
            <p:spPr>
              <a:xfrm>
                <a:off x="6594039" y="148704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685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E09808-FE2C-AA43-8B4B-DFEEB6259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8BD485-2EA3-AA42-9ED9-9C9C761B9743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E1D71-774C-4247-AF1F-79FBB37097C2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FD2E8-5D1E-D745-82A9-D719700857F6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0F2206-F7AE-B04C-9297-4E62EF12D93B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B7760818-6CE8-6649-A8CA-A35B6FCC63FD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C7006F-6305-0144-A193-0518D266E7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FE682-7E15-5845-835D-431B179A305B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78550-D0E9-BA42-B7EC-656E784C2714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B8831-5703-5342-9E7B-195CFEEF144C}"/>
              </a:ext>
            </a:extLst>
          </p:cNvPr>
          <p:cNvSpPr txBox="1"/>
          <p:nvPr/>
        </p:nvSpPr>
        <p:spPr>
          <a:xfrm>
            <a:off x="3219913" y="3181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Public Zone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690FE-AC03-A44F-B834-A38BFA59196B}"/>
              </a:ext>
            </a:extLst>
          </p:cNvPr>
          <p:cNvSpPr txBox="1"/>
          <p:nvPr/>
        </p:nvSpPr>
        <p:spPr>
          <a:xfrm>
            <a:off x="3177820" y="3142556"/>
            <a:ext cx="13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Private Zone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D7ECE-EE9A-9D44-B0A5-30E502E88F26}"/>
              </a:ext>
            </a:extLst>
          </p:cNvPr>
          <p:cNvSpPr txBox="1"/>
          <p:nvPr/>
        </p:nvSpPr>
        <p:spPr>
          <a:xfrm>
            <a:off x="131079" y="30024"/>
            <a:ext cx="188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Semi-Private Zone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603584-EFBC-A74D-A6E0-CCB66DD54505}"/>
              </a:ext>
            </a:extLst>
          </p:cNvPr>
          <p:cNvSpPr txBox="1"/>
          <p:nvPr/>
        </p:nvSpPr>
        <p:spPr>
          <a:xfrm rot="5400000">
            <a:off x="6275850" y="119427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Public Zone</a:t>
            </a:r>
          </a:p>
        </p:txBody>
      </p:sp>
    </p:spTree>
    <p:extLst>
      <p:ext uri="{BB962C8B-B14F-4D97-AF65-F5344CB8AC3E}">
        <p14:creationId xmlns:p14="http://schemas.microsoft.com/office/powerpoint/2010/main" val="48199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004D2EFE-C90D-2F46-9D28-A47309C65B53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31D08E9-8314-6A4B-9136-2F0DE4C87648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2ECD57FD-BB3D-3043-866D-1FCDBCA44E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CB3B7B7-118C-794D-9AF6-FBFB4BD3B0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71D2838-5EDA-4147-9D68-6ECCBF8C5382}"/>
                  </a:ext>
                </a:extLst>
              </p:cNvPr>
              <p:cNvCxnSpPr>
                <a:stCxn id="100" idx="3"/>
                <a:endCxn id="101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864718C-00A4-D94D-9307-9AF8ECCA5E70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0B19483-DA0C-C749-BA8F-5C5B3431A9B9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7988807" y="3149548"/>
            <a:chExt cx="3492315" cy="64633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C322F0E-6606-3144-8E14-074FD6BA61DF}"/>
                </a:ext>
              </a:extLst>
            </p:cNvPr>
            <p:cNvGrpSpPr/>
            <p:nvPr/>
          </p:nvGrpSpPr>
          <p:grpSpPr>
            <a:xfrm>
              <a:off x="7988807" y="3249198"/>
              <a:ext cx="1252334" cy="457200"/>
              <a:chOff x="7648567" y="1959521"/>
              <a:chExt cx="1252334" cy="457200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A7F50D0D-D6E1-9F42-BCA4-19CD05E8AD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8567" y="1959521"/>
                <a:ext cx="308249" cy="457200"/>
              </a:xfrm>
              <a:prstGeom prst="rect">
                <a:avLst/>
              </a:prstGeom>
            </p:spPr>
          </p:pic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9E1DF1F-12E6-4644-A9AD-EA259D7BE9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DDA28CE-CDDA-AE47-A99B-28D4AF27D202}"/>
                  </a:ext>
                </a:extLst>
              </p:cNvPr>
              <p:cNvCxnSpPr>
                <a:stCxn id="106" idx="3"/>
                <a:endCxn id="107" idx="2"/>
              </p:cNvCxnSpPr>
              <p:nvPr/>
            </p:nvCxnSpPr>
            <p:spPr>
              <a:xfrm flipV="1">
                <a:off x="7956816" y="2183036"/>
                <a:ext cx="669765" cy="5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1A49B5-ED75-5241-89ED-AF471AA451B4}"/>
                </a:ext>
              </a:extLst>
            </p:cNvPr>
            <p:cNvSpPr txBox="1"/>
            <p:nvPr/>
          </p:nvSpPr>
          <p:spPr>
            <a:xfrm>
              <a:off x="9428572" y="3149548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31DEC99-4F5B-184F-95FE-B3CFD2CC5145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7982743" y="4156495"/>
            <a:chExt cx="2920656" cy="64633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00BEDA7-5C33-374C-90B7-7DEF2B1A6D8F}"/>
                </a:ext>
              </a:extLst>
            </p:cNvPr>
            <p:cNvGrpSpPr/>
            <p:nvPr/>
          </p:nvGrpSpPr>
          <p:grpSpPr>
            <a:xfrm>
              <a:off x="7982743" y="4247935"/>
              <a:ext cx="1264987" cy="457200"/>
              <a:chOff x="7635914" y="1954436"/>
              <a:chExt cx="1264987" cy="457200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C64CAD21-77DC-9E46-8C96-D92CFF64E0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35914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8A51150C-638D-2F4A-A67A-310C37975A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70157979-F757-2A4A-BE3D-7B7501BC1FB7}"/>
                  </a:ext>
                </a:extLst>
              </p:cNvPr>
              <p:cNvCxnSpPr>
                <a:stCxn id="112" idx="3"/>
                <a:endCxn id="113" idx="2"/>
              </p:cNvCxnSpPr>
              <p:nvPr/>
            </p:nvCxnSpPr>
            <p:spPr>
              <a:xfrm>
                <a:off x="7944163" y="2183036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200F9D1-A7FB-3B4A-A776-3AAE2EDC4351}"/>
                </a:ext>
              </a:extLst>
            </p:cNvPr>
            <p:cNvSpPr txBox="1"/>
            <p:nvPr/>
          </p:nvSpPr>
          <p:spPr>
            <a:xfrm>
              <a:off x="9428572" y="4156495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A35693E-CEE1-4C46-9535-F141C09F4947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B374623-80D4-B747-ACD9-63A9D175621A}"/>
                </a:ext>
              </a:extLst>
            </p:cNvPr>
            <p:cNvGrpSpPr/>
            <p:nvPr/>
          </p:nvGrpSpPr>
          <p:grpSpPr>
            <a:xfrm>
              <a:off x="835231" y="108803"/>
              <a:ext cx="5764179" cy="2448080"/>
              <a:chOff x="1166068" y="1525547"/>
              <a:chExt cx="5764179" cy="244808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7295595-306C-734A-8D82-64642A32B9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513" y="3699307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6957020-91C5-524B-811B-A7876C90A0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842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C8D50F9-2703-A440-B493-9F1E61D00861}"/>
                  </a:ext>
                </a:extLst>
              </p:cNvPr>
              <p:cNvCxnSpPr>
                <a:stCxn id="119" idx="6"/>
                <a:endCxn id="120" idx="2"/>
              </p:cNvCxnSpPr>
              <p:nvPr/>
            </p:nvCxnSpPr>
            <p:spPr>
              <a:xfrm>
                <a:off x="1444833" y="3836467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C7D4A20-B321-D04A-8679-D806B526448D}"/>
                  </a:ext>
                </a:extLst>
              </p:cNvPr>
              <p:cNvCxnSpPr>
                <a:cxnSpLocks/>
                <a:stCxn id="120" idx="6"/>
                <a:endCxn id="132" idx="2"/>
              </p:cNvCxnSpPr>
              <p:nvPr/>
            </p:nvCxnSpPr>
            <p:spPr>
              <a:xfrm>
                <a:off x="2912743" y="3836467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1420A667-0698-3241-99F6-64366A9E643A}"/>
                  </a:ext>
                </a:extLst>
              </p:cNvPr>
              <p:cNvCxnSpPr>
                <a:cxnSpLocks/>
                <a:stCxn id="132" idx="6"/>
                <a:endCxn id="134" idx="2"/>
              </p:cNvCxnSpPr>
              <p:nvPr/>
            </p:nvCxnSpPr>
            <p:spPr>
              <a:xfrm>
                <a:off x="4384949" y="3836467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C1801BF5-D563-A242-AA2C-2C3807FA578C}"/>
                  </a:ext>
                </a:extLst>
              </p:cNvPr>
              <p:cNvCxnSpPr>
                <a:cxnSpLocks/>
                <a:stCxn id="134" idx="6"/>
                <a:endCxn id="139" idx="2"/>
              </p:cNvCxnSpPr>
              <p:nvPr/>
            </p:nvCxnSpPr>
            <p:spPr>
              <a:xfrm>
                <a:off x="5729183" y="3836467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F70A170-79AD-F643-8BFF-E3CD51121411}"/>
                  </a:ext>
                </a:extLst>
              </p:cNvPr>
              <p:cNvCxnSpPr>
                <a:cxnSpLocks/>
                <a:stCxn id="139" idx="0"/>
              </p:cNvCxnSpPr>
              <p:nvPr/>
            </p:nvCxnSpPr>
            <p:spPr>
              <a:xfrm flipV="1">
                <a:off x="6776723" y="2751685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6DB2C6C-9CA9-6F48-8165-F953A9607F67}"/>
                  </a:ext>
                </a:extLst>
              </p:cNvPr>
              <p:cNvCxnSpPr>
                <a:cxnSpLocks/>
                <a:stCxn id="137" idx="0"/>
                <a:endCxn id="138" idx="4"/>
              </p:cNvCxnSpPr>
              <p:nvPr/>
            </p:nvCxnSpPr>
            <p:spPr>
              <a:xfrm flipV="1">
                <a:off x="6779243" y="1799867"/>
                <a:ext cx="13844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9AC02FD2-BC01-9144-BE94-BD82933342D5}"/>
                  </a:ext>
                </a:extLst>
              </p:cNvPr>
              <p:cNvCxnSpPr>
                <a:cxnSpLocks/>
                <a:stCxn id="137" idx="2"/>
                <a:endCxn id="136" idx="6"/>
              </p:cNvCxnSpPr>
              <p:nvPr/>
            </p:nvCxnSpPr>
            <p:spPr>
              <a:xfrm flipH="1">
                <a:off x="5720293" y="2613190"/>
                <a:ext cx="921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777087C-699D-134E-9EB7-88999AE1E4C6}"/>
                  </a:ext>
                </a:extLst>
              </p:cNvPr>
              <p:cNvCxnSpPr>
                <a:cxnSpLocks/>
                <a:stCxn id="136" idx="2"/>
                <a:endCxn id="135" idx="6"/>
              </p:cNvCxnSpPr>
              <p:nvPr/>
            </p:nvCxnSpPr>
            <p:spPr>
              <a:xfrm flipH="1">
                <a:off x="4389543" y="2613190"/>
                <a:ext cx="10564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558D161-0CED-644B-A58E-7468D4F868AB}"/>
                  </a:ext>
                </a:extLst>
              </p:cNvPr>
              <p:cNvCxnSpPr>
                <a:cxnSpLocks/>
                <a:stCxn id="135" idx="2"/>
                <a:endCxn id="133" idx="6"/>
              </p:cNvCxnSpPr>
              <p:nvPr/>
            </p:nvCxnSpPr>
            <p:spPr>
              <a:xfrm flipH="1">
                <a:off x="2921633" y="2613190"/>
                <a:ext cx="11935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8A986F0-7465-F34D-AD6D-4D0FB2F98F4F}"/>
                  </a:ext>
                </a:extLst>
              </p:cNvPr>
              <p:cNvCxnSpPr>
                <a:cxnSpLocks/>
                <a:endCxn id="120" idx="0"/>
              </p:cNvCxnSpPr>
              <p:nvPr/>
            </p:nvCxnSpPr>
            <p:spPr>
              <a:xfrm flipH="1">
                <a:off x="2775583" y="2751684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31F55E6-9B8D-3C44-84E0-8CD2ACD22B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2023" y="2751684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FD6738D-B292-264B-A87F-F36D72D130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0629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1721A47-BEAB-4C4E-A4F1-B0673BCC64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731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55B9561-4A64-494E-B2B6-AC12F46279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4863" y="369930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6B009ED-1C91-9440-80A3-97B183E178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522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C9FF2E54-036A-934D-B790-60D83F1BD7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597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A9BCFE0-A211-E24C-8383-C1BB4DA180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2083" y="2476030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AC7140C-75CA-5248-91F1-F2171DB2BF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927" y="152554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82413CD-4D7F-B440-B8CD-B4752E251B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9563" y="3699307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8321E3F-FAE4-2943-A265-ED617A82D5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6068" y="2476030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5F2B5B5-9476-2C49-BF22-E4BE4D79A675}"/>
                  </a:ext>
                </a:extLst>
              </p:cNvPr>
              <p:cNvCxnSpPr>
                <a:stCxn id="133" idx="2"/>
                <a:endCxn id="140" idx="6"/>
              </p:cNvCxnSpPr>
              <p:nvPr/>
            </p:nvCxnSpPr>
            <p:spPr>
              <a:xfrm flipH="1">
                <a:off x="1440388" y="2613190"/>
                <a:ext cx="12069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3C49AA0-8E90-C64B-9A6A-664644AF615E}"/>
                </a:ext>
              </a:extLst>
            </p:cNvPr>
            <p:cNvSpPr txBox="1"/>
            <p:nvPr/>
          </p:nvSpPr>
          <p:spPr>
            <a:xfrm>
              <a:off x="6249358" y="102049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B3AC267-FCFA-9746-868F-7D529F9CAFE0}"/>
                </a:ext>
              </a:extLst>
            </p:cNvPr>
            <p:cNvSpPr txBox="1"/>
            <p:nvPr/>
          </p:nvSpPr>
          <p:spPr>
            <a:xfrm>
              <a:off x="6263202" y="702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84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9A7C7B-050B-2344-94F6-C46BF1E3D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33FEAA-994E-6545-BFE1-55C10EE42D20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36D27-6034-8C46-80E5-F805353EC05A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AF3AA-FA43-4D42-BB69-5089A2CEDA2A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882FB-E05B-B149-BE6D-ABDC0F362471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EC91CE05-07A9-754B-9E86-5FE6CB8D8B34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36229B-DDD2-4E4D-AC1B-3E3251117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F105F-8879-FE4D-A4DC-327434F0D808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B069BD-4221-B942-B7AA-5E820BAFD7B8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A8AE5A-DAA9-124B-A0E8-2403CFB2E45C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5712C734-F521-E84E-BD63-3DE54205A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BF7FB5CE-EF71-F34A-A37E-0EEC0F747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E15C3C21-DDCE-CA43-9F28-F4C8984DBC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80072A99-3826-5241-BE98-391F307D5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9C280D-E283-A94A-9987-5D22B5BE5082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EAB7AFE7-98B8-A043-9F17-7E8EC451E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DEBF26F0-0A41-474A-BC3C-9DEB1E0E9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800D9272-C3B8-E742-828E-54CD68986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3BF9D36D-2A69-A246-B1CD-F4E463378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417278EC-03D7-BD45-8C24-D29BDC9EA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0EB4C930-3788-2540-BA9D-5D8BB3D28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20AE7F1E-AF04-3049-B194-8CFCEC7CC0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1577C1F4-9389-C74B-BCA4-0C3CDD666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9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8B1502-524E-8C40-980E-C3A960C1C9E9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4926B-6BA1-264D-829A-C80A5056E27A}"/>
              </a:ext>
            </a:extLst>
          </p:cNvPr>
          <p:cNvSpPr txBox="1"/>
          <p:nvPr/>
        </p:nvSpPr>
        <p:spPr>
          <a:xfrm>
            <a:off x="6160323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1C1B39-982F-4643-A2B5-EB131081256C}"/>
              </a:ext>
            </a:extLst>
          </p:cNvPr>
          <p:cNvGrpSpPr/>
          <p:nvPr/>
        </p:nvGrpSpPr>
        <p:grpSpPr>
          <a:xfrm>
            <a:off x="835231" y="70298"/>
            <a:ext cx="5821027" cy="2486585"/>
            <a:chOff x="835231" y="70298"/>
            <a:chExt cx="5821027" cy="248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7CEA25-7D40-9849-8F7B-5D03701B9E7D}"/>
                </a:ext>
              </a:extLst>
            </p:cNvPr>
            <p:cNvGrpSpPr/>
            <p:nvPr/>
          </p:nvGrpSpPr>
          <p:grpSpPr>
            <a:xfrm>
              <a:off x="835231" y="70298"/>
              <a:ext cx="5821027" cy="2486585"/>
              <a:chOff x="835231" y="70298"/>
              <a:chExt cx="5821027" cy="248658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3C2F51B-887B-9848-B28C-0AF673791019}"/>
                  </a:ext>
                </a:extLst>
              </p:cNvPr>
              <p:cNvGrpSpPr/>
              <p:nvPr/>
            </p:nvGrpSpPr>
            <p:grpSpPr>
              <a:xfrm>
                <a:off x="835231" y="108803"/>
                <a:ext cx="5764179" cy="2448080"/>
                <a:chOff x="1166068" y="1525547"/>
                <a:chExt cx="5764179" cy="244808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3075D0A-CACB-9040-AA4D-F4BADA3CDC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513" y="3699307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B3E6B01-2A1F-E24D-9CEC-87B8C81F1C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842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FED4761-4D33-7A4B-A4EF-FA9AD2FDB915}"/>
                    </a:ext>
                  </a:extLst>
                </p:cNvPr>
                <p:cNvCxnSpPr>
                  <a:stCxn id="11" idx="6"/>
                  <a:endCxn id="12" idx="2"/>
                </p:cNvCxnSpPr>
                <p:nvPr/>
              </p:nvCxnSpPr>
              <p:spPr>
                <a:xfrm>
                  <a:off x="1444833" y="3836467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E1F9471-34A2-7847-A267-ECDACB47571C}"/>
                    </a:ext>
                  </a:extLst>
                </p:cNvPr>
                <p:cNvCxnSpPr>
                  <a:cxnSpLocks/>
                  <a:stCxn id="12" idx="6"/>
                  <a:endCxn id="24" idx="2"/>
                </p:cNvCxnSpPr>
                <p:nvPr/>
              </p:nvCxnSpPr>
              <p:spPr>
                <a:xfrm>
                  <a:off x="2912743" y="3836467"/>
                  <a:ext cx="11978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A168033-96C5-8045-B38D-9D061487AA6B}"/>
                    </a:ext>
                  </a:extLst>
                </p:cNvPr>
                <p:cNvCxnSpPr>
                  <a:cxnSpLocks/>
                  <a:stCxn id="24" idx="6"/>
                  <a:endCxn id="26" idx="2"/>
                </p:cNvCxnSpPr>
                <p:nvPr/>
              </p:nvCxnSpPr>
              <p:spPr>
                <a:xfrm>
                  <a:off x="4384949" y="3836467"/>
                  <a:ext cx="106991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DAD72A2-6701-8A4B-91D4-1FB7B1BD54B2}"/>
                    </a:ext>
                  </a:extLst>
                </p:cNvPr>
                <p:cNvCxnSpPr>
                  <a:cxnSpLocks/>
                  <a:stCxn id="26" idx="6"/>
                  <a:endCxn id="31" idx="2"/>
                </p:cNvCxnSpPr>
                <p:nvPr/>
              </p:nvCxnSpPr>
              <p:spPr>
                <a:xfrm>
                  <a:off x="5729183" y="3836467"/>
                  <a:ext cx="91038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149D695-F2E1-214F-A507-2D107D7D9049}"/>
                    </a:ext>
                  </a:extLst>
                </p:cNvPr>
                <p:cNvCxnSpPr>
                  <a:cxnSpLocks/>
                  <a:stCxn id="31" idx="0"/>
                </p:cNvCxnSpPr>
                <p:nvPr/>
              </p:nvCxnSpPr>
              <p:spPr>
                <a:xfrm flipV="1">
                  <a:off x="6776723" y="2751685"/>
                  <a:ext cx="13844" cy="9476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4B685E9F-B4A7-9F4A-87B8-E12DB53152D5}"/>
                    </a:ext>
                  </a:extLst>
                </p:cNvPr>
                <p:cNvCxnSpPr>
                  <a:cxnSpLocks/>
                  <a:stCxn id="29" idx="0"/>
                  <a:endCxn id="30" idx="4"/>
                </p:cNvCxnSpPr>
                <p:nvPr/>
              </p:nvCxnSpPr>
              <p:spPr>
                <a:xfrm flipV="1">
                  <a:off x="6779243" y="1799867"/>
                  <a:ext cx="13844" cy="6761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FD8BFD6-3DA9-EF42-8487-B7E3919CF3A1}"/>
                    </a:ext>
                  </a:extLst>
                </p:cNvPr>
                <p:cNvCxnSpPr>
                  <a:cxnSpLocks/>
                  <a:stCxn id="29" idx="2"/>
                  <a:endCxn id="28" idx="6"/>
                </p:cNvCxnSpPr>
                <p:nvPr/>
              </p:nvCxnSpPr>
              <p:spPr>
                <a:xfrm flipH="1">
                  <a:off x="5720293" y="2613190"/>
                  <a:ext cx="9217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CB46E52-F951-8344-B9C9-E0A93432AB4D}"/>
                    </a:ext>
                  </a:extLst>
                </p:cNvPr>
                <p:cNvCxnSpPr>
                  <a:cxnSpLocks/>
                  <a:stCxn id="28" idx="2"/>
                  <a:endCxn id="27" idx="6"/>
                </p:cNvCxnSpPr>
                <p:nvPr/>
              </p:nvCxnSpPr>
              <p:spPr>
                <a:xfrm flipH="1">
                  <a:off x="4389543" y="2613190"/>
                  <a:ext cx="105643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F11178C3-EA3E-7D4E-8F7F-CD3B29797BCE}"/>
                    </a:ext>
                  </a:extLst>
                </p:cNvPr>
                <p:cNvCxnSpPr>
                  <a:cxnSpLocks/>
                  <a:stCxn id="27" idx="2"/>
                  <a:endCxn id="25" idx="6"/>
                </p:cNvCxnSpPr>
                <p:nvPr/>
              </p:nvCxnSpPr>
              <p:spPr>
                <a:xfrm flipH="1">
                  <a:off x="2921633" y="2613190"/>
                  <a:ext cx="11935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618A01E-5362-174D-8756-E7BEB4F6E8FE}"/>
                    </a:ext>
                  </a:extLst>
                </p:cNvPr>
                <p:cNvCxnSpPr>
                  <a:cxnSpLocks/>
                  <a:endCxn id="12" idx="0"/>
                </p:cNvCxnSpPr>
                <p:nvPr/>
              </p:nvCxnSpPr>
              <p:spPr>
                <a:xfrm flipH="1">
                  <a:off x="2775583" y="2751684"/>
                  <a:ext cx="8890" cy="9476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0643B02-079D-394F-BE20-F15064D46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2023" y="2751684"/>
                  <a:ext cx="0" cy="938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AD1A0F3-F5AE-2946-9700-38D6F13C52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0629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8FD368F-B026-BD43-BB60-FE4B90E29D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731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09365BC-17F3-1B4B-BA80-D1783B49AE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4863" y="3699307"/>
                  <a:ext cx="274320" cy="27432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2A6D320-902C-F943-AA2C-D5AFBC0639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522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A6BB581-86DC-CF4A-8D90-35983A380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4597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15E24BF-9B6D-4A43-98CD-4BAE2BE76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42083" y="2476030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D57E270-1097-8849-ADA9-B5DE537C2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5927" y="152554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D0B654A-8B0A-5741-8B7C-3629000D81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9563" y="3699307"/>
                  <a:ext cx="274320" cy="274320"/>
                </a:xfrm>
                <a:prstGeom prst="ellipse">
                  <a:avLst/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8D340CF-226C-6740-8B2F-111FDE737A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66068" y="2476030"/>
                  <a:ext cx="274320" cy="27432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CF5B45C-4817-3846-B3C6-2DF320251DFF}"/>
                    </a:ext>
                  </a:extLst>
                </p:cNvPr>
                <p:cNvCxnSpPr>
                  <a:stCxn id="25" idx="2"/>
                  <a:endCxn id="32" idx="6"/>
                </p:cNvCxnSpPr>
                <p:nvPr/>
              </p:nvCxnSpPr>
              <p:spPr>
                <a:xfrm flipH="1">
                  <a:off x="1440388" y="2613190"/>
                  <a:ext cx="12069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72C35-E922-BB46-8CEA-0E33571ECEFF}"/>
                  </a:ext>
                </a:extLst>
              </p:cNvPr>
              <p:cNvSpPr txBox="1"/>
              <p:nvPr/>
            </p:nvSpPr>
            <p:spPr>
              <a:xfrm>
                <a:off x="6249358" y="10204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45731-6119-C448-9DE3-6F18AB0EBA68}"/>
                  </a:ext>
                </a:extLst>
              </p:cNvPr>
              <p:cNvSpPr txBox="1"/>
              <p:nvPr/>
            </p:nvSpPr>
            <p:spPr>
              <a:xfrm>
                <a:off x="6263202" y="7029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1F8D2A-78C7-2F48-9672-A26421EB158B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EF2F4E-0E63-0F41-943C-BA3185BBB0FD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59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7E7F52-5664-D245-B1D4-824934B05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D50F99-59F0-0247-A9A3-3ED6408F0C43}"/>
              </a:ext>
            </a:extLst>
          </p:cNvPr>
          <p:cNvSpPr/>
          <p:nvPr/>
        </p:nvSpPr>
        <p:spPr>
          <a:xfrm>
            <a:off x="5564490" y="0"/>
            <a:ext cx="1160009" cy="31425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616CE-4B89-5149-A1BD-79D81B8335A1}"/>
              </a:ext>
            </a:extLst>
          </p:cNvPr>
          <p:cNvSpPr/>
          <p:nvPr/>
        </p:nvSpPr>
        <p:spPr>
          <a:xfrm>
            <a:off x="0" y="399356"/>
            <a:ext cx="2142739" cy="27432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3C7F9-EB86-9840-AED7-499D0255430A}"/>
              </a:ext>
            </a:extLst>
          </p:cNvPr>
          <p:cNvSpPr/>
          <p:nvPr/>
        </p:nvSpPr>
        <p:spPr>
          <a:xfrm>
            <a:off x="2226635" y="1732856"/>
            <a:ext cx="3253187" cy="1409700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DCBB7-92E9-5E4B-B8A8-67D2CD910D5B}"/>
              </a:ext>
            </a:extLst>
          </p:cNvPr>
          <p:cNvSpPr/>
          <p:nvPr/>
        </p:nvSpPr>
        <p:spPr>
          <a:xfrm>
            <a:off x="2226636" y="399356"/>
            <a:ext cx="3253186" cy="1275656"/>
          </a:xfrm>
          <a:prstGeom prst="rect">
            <a:avLst/>
          </a:prstGeom>
          <a:solidFill>
            <a:srgbClr val="92D050">
              <a:alpha val="34902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64E22A07-09CD-1944-93F0-6CC2E4C1B3E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6DDBD0-9380-E54B-B039-855410F7F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56615" y="1871082"/>
            <a:ext cx="431549" cy="64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3FA8C3-88EC-684D-896E-09D36269EA0A}"/>
              </a:ext>
            </a:extLst>
          </p:cNvPr>
          <p:cNvSpPr txBox="1"/>
          <p:nvPr/>
        </p:nvSpPr>
        <p:spPr>
          <a:xfrm>
            <a:off x="656246" y="255688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EFED0-4E83-6D4F-AFAE-215CAC5F202F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5E8C60-D527-DF49-A44B-1678811C68D6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F0DE7752-1F09-5649-B34D-BCB6A6DD1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DF97549F-2332-AE4D-90FA-1BE490D53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14378ACB-FFC5-E942-B21A-DB8FBB8388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FD3E2B01-B607-7E42-8BF1-BE2F14707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9177A3-60C3-F64C-AB17-90F08A63493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E293D230-DD86-6E49-8E8D-0B9F559A35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CBDE0EB8-4A13-FB4A-8EF1-734022FCC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A2159777-A59B-584B-833B-F04E4B665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723C1A42-66FE-D54D-AE09-14E0CC9B94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06C7D1E8-697D-2943-BE75-FB53F8F28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E70DE522-4F96-6D40-8B2A-F016644EA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AA1BE26E-8EFE-D346-AE4F-80223FB3F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750B004D-FE77-9446-BFF9-3C77308CF8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DE28D6-DCF1-0C41-9143-077B7487035F}"/>
              </a:ext>
            </a:extLst>
          </p:cNvPr>
          <p:cNvCxnSpPr/>
          <p:nvPr/>
        </p:nvCxnSpPr>
        <p:spPr>
          <a:xfrm>
            <a:off x="1288535" y="2406256"/>
            <a:ext cx="47941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5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135</Words>
  <Application>Microsoft Macintosh PowerPoint</Application>
  <PresentationFormat>Custom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13</cp:revision>
  <dcterms:created xsi:type="dcterms:W3CDTF">2019-08-19T20:39:51Z</dcterms:created>
  <dcterms:modified xsi:type="dcterms:W3CDTF">2019-08-19T20:56:33Z</dcterms:modified>
</cp:coreProperties>
</file>