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88" r:id="rId4"/>
    <p:sldId id="270" r:id="rId5"/>
    <p:sldId id="289" r:id="rId6"/>
    <p:sldId id="285" r:id="rId7"/>
    <p:sldId id="259" r:id="rId8"/>
    <p:sldId id="273" r:id="rId9"/>
    <p:sldId id="280" r:id="rId10"/>
    <p:sldId id="284" r:id="rId11"/>
    <p:sldId id="275" r:id="rId12"/>
    <p:sldId id="274" r:id="rId13"/>
    <p:sldId id="286" r:id="rId14"/>
    <p:sldId id="279" r:id="rId15"/>
    <p:sldId id="276" r:id="rId16"/>
    <p:sldId id="287" r:id="rId17"/>
    <p:sldId id="282" r:id="rId18"/>
    <p:sldId id="277" r:id="rId19"/>
    <p:sldId id="283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2517"/>
  </p:normalViewPr>
  <p:slideViewPr>
    <p:cSldViewPr snapToGrid="0" snapToObjects="1">
      <p:cViewPr varScale="1">
        <p:scale>
          <a:sx n="131" d="100"/>
          <a:sy n="131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9E36E7-0E61-714D-A83F-8EE37A9CB438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D0E72-9457-914C-A804-14193216C1FB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5C3E9-111E-F843-AAE8-E471C5F02851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2E5A6-3772-D248-AFC0-E95A8B1B3AA2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AEC43-0640-AB4E-98C6-FC7443CDF770}"/>
              </a:ext>
            </a:extLst>
          </p:cNvPr>
          <p:cNvSpPr txBox="1"/>
          <p:nvPr/>
        </p:nvSpPr>
        <p:spPr>
          <a:xfrm>
            <a:off x="3219913" y="3181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177820" y="3142556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Private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F2D74-AD86-D148-8D62-1FBBCB7F58FA}"/>
              </a:ext>
            </a:extLst>
          </p:cNvPr>
          <p:cNvSpPr txBox="1"/>
          <p:nvPr/>
        </p:nvSpPr>
        <p:spPr>
          <a:xfrm>
            <a:off x="131079" y="30024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Semi-Private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C639-9C82-284C-95DA-266AF36CFA83}"/>
              </a:ext>
            </a:extLst>
          </p:cNvPr>
          <p:cNvSpPr txBox="1"/>
          <p:nvPr/>
        </p:nvSpPr>
        <p:spPr>
          <a:xfrm rot="5400000">
            <a:off x="6275850" y="119427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</p:spTree>
    <p:extLst>
      <p:ext uri="{BB962C8B-B14F-4D97-AF65-F5344CB8AC3E}">
        <p14:creationId xmlns:p14="http://schemas.microsoft.com/office/powerpoint/2010/main" val="31518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57D0B2B-7226-7C45-A98D-66310EE4AC7A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047401-85D3-9E4B-912F-BC5333E76F2D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3210227-9AA1-0A4A-B553-A6EA2615B1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7993555-341E-5542-97E0-CA2CB1FFE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CD223E6-AF0D-5448-9292-06C8DE9423C3}"/>
                  </a:ext>
                </a:extLst>
              </p:cNvPr>
              <p:cNvCxnSpPr>
                <a:stCxn id="32" idx="3"/>
                <a:endCxn id="34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F46F9D-61E7-3C4F-A582-350F38162AC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C2B3A9-592B-A443-9251-34E5FD8BC9B5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0764367-BDF8-D34B-9A5F-0ED238AC6A03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94598AB-46D5-6249-9948-5FFAF83D7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B478CF2-C349-5244-9632-6F7943DD7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98924C8-DB69-F146-9140-F6043F49033E}"/>
                  </a:ext>
                </a:extLst>
              </p:cNvPr>
              <p:cNvCxnSpPr>
                <a:stCxn id="38" idx="3"/>
                <a:endCxn id="39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439356-B5F3-D344-939C-6530DC06E10C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9102DE-6FEC-DE42-9F50-618DFAB270E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3F8405-4801-B743-977D-58BB35876ED6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BAEEF48-EA22-5F46-A552-C67D3D90E7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4AAB30-2332-7F41-AD61-BD6E88673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7831A4-E09D-234F-ADA9-40EE543EC48C}"/>
                  </a:ext>
                </a:extLst>
              </p:cNvPr>
              <p:cNvCxnSpPr>
                <a:stCxn id="42" idx="3"/>
                <a:endCxn id="43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0B0B8D-5DBB-B64E-B0B4-01AFE979ECA7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9D0787-67B6-984A-BA45-726C61B4696E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6EA711C-6D79-444C-AD22-00EF087F8CE8}"/>
                </a:ext>
              </a:extLst>
            </p:cNvPr>
            <p:cNvGrpSpPr/>
            <p:nvPr/>
          </p:nvGrpSpPr>
          <p:grpSpPr>
            <a:xfrm>
              <a:off x="835231" y="108803"/>
              <a:ext cx="5764179" cy="2448080"/>
              <a:chOff x="1166068" y="1525547"/>
              <a:chExt cx="5764179" cy="244808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D79E48B-FE71-2447-87E1-59CBDD8244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FE7C929-1F5D-C948-BBD4-494AF10D7E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3B2B96-3955-5141-859F-34A7321382FF}"/>
                  </a:ext>
                </a:extLst>
              </p:cNvPr>
              <p:cNvCxnSpPr>
                <a:stCxn id="58" idx="6"/>
                <a:endCxn id="59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A813D39-E8A0-2A4C-A2E1-5C30C9FDB727}"/>
                  </a:ext>
                </a:extLst>
              </p:cNvPr>
              <p:cNvCxnSpPr>
                <a:cxnSpLocks/>
                <a:stCxn id="59" idx="6"/>
                <a:endCxn id="71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F0FF5BD-883E-9143-A922-3E9952CA0F4C}"/>
                  </a:ext>
                </a:extLst>
              </p:cNvPr>
              <p:cNvCxnSpPr>
                <a:cxnSpLocks/>
                <a:stCxn id="71" idx="6"/>
                <a:endCxn id="73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635C883-E80A-4244-8CA4-1EFFE2D7479C}"/>
                  </a:ext>
                </a:extLst>
              </p:cNvPr>
              <p:cNvCxnSpPr>
                <a:cxnSpLocks/>
                <a:stCxn id="73" idx="6"/>
                <a:endCxn id="78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88510B-D990-6742-930E-05789CEFB1BA}"/>
                  </a:ext>
                </a:extLst>
              </p:cNvPr>
              <p:cNvCxnSpPr>
                <a:cxnSpLocks/>
                <a:stCxn id="78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C0F509-63F4-A34A-97D7-7EC0738E5118}"/>
                  </a:ext>
                </a:extLst>
              </p:cNvPr>
              <p:cNvCxnSpPr>
                <a:cxnSpLocks/>
                <a:stCxn id="76" idx="0"/>
                <a:endCxn id="77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E54E38-461C-184A-8B5A-87E99363CD07}"/>
                  </a:ext>
                </a:extLst>
              </p:cNvPr>
              <p:cNvCxnSpPr>
                <a:cxnSpLocks/>
                <a:stCxn id="76" idx="2"/>
                <a:endCxn id="75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63D21-3D84-3445-A8AF-868780802C19}"/>
                  </a:ext>
                </a:extLst>
              </p:cNvPr>
              <p:cNvCxnSpPr>
                <a:cxnSpLocks/>
                <a:stCxn id="75" idx="2"/>
                <a:endCxn id="74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21F1FE-1262-2D41-8C58-94A63CF56F69}"/>
                  </a:ext>
                </a:extLst>
              </p:cNvPr>
              <p:cNvCxnSpPr>
                <a:cxnSpLocks/>
                <a:stCxn id="74" idx="2"/>
                <a:endCxn id="72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60BA6C0-20C2-3546-84F0-823DFA452806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4650D15-9E74-3047-BFC9-F7E590887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E6A0E44-DA1F-024A-BD36-F3B0561BA4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A38F8B-B03A-864A-B7CA-0EED59CE79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56F798F-A4F5-254A-8AD0-FD3C95842C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83E73F3-5ED0-D144-832D-21544754AD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C1065B8-11FA-2647-85D4-2CDBE075D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B9FBFD5-0AF4-1745-B806-9215AA221C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54DCD3C-36EF-A64C-971D-8A45C0678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8620C0-9DD6-6540-89E4-9D0622BF7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DEA8C31-0B1C-AE44-8C04-805B375B6D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FEB6E4-9E7E-EF41-BB70-E8ED904667FA}"/>
                  </a:ext>
                </a:extLst>
              </p:cNvPr>
              <p:cNvCxnSpPr>
                <a:stCxn id="72" idx="2"/>
                <a:endCxn id="79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0CABC2-464C-8841-A0D2-E217D35CC4B1}"/>
                </a:ext>
              </a:extLst>
            </p:cNvPr>
            <p:cNvSpPr txBox="1"/>
            <p:nvPr/>
          </p:nvSpPr>
          <p:spPr>
            <a:xfrm>
              <a:off x="6249358" y="102049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6A06BE-FB5E-794F-B824-794068464D51}"/>
                </a:ext>
              </a:extLst>
            </p:cNvPr>
            <p:cNvSpPr txBox="1"/>
            <p:nvPr/>
          </p:nvSpPr>
          <p:spPr>
            <a:xfrm>
              <a:off x="6263202" y="702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2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CCD-1A48-D542-A4BC-62CD0A87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0FE-C817-7249-99B7-1CEB47243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5F5D59A-6A4B-CE48-98FD-4B0E23E848D5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6FF28D-4390-9942-8AD7-A8D75D85D8FF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62ACB-104C-A342-A260-0A39432723B5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E5B9B-B9C5-1442-A2DD-AB84C4C66A62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5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3F0A43-68A8-6F45-A200-786E8170D25E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F7C266-E05A-EE42-AC9D-DA4C8EC1444D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B722A15-F3AE-314F-9CCB-CD9F1F294617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F0D8994-D77F-A849-A2DF-27C60DB657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A126BF-C243-C74F-ACED-2FA41D993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B9843AB-AEBB-E647-93A5-A45BAAF51254}"/>
                    </a:ext>
                  </a:extLst>
                </p:cNvPr>
                <p:cNvCxnSpPr>
                  <a:stCxn id="40" idx="6"/>
                  <a:endCxn id="41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19AB5EF-C7CD-EE42-BDF1-9A5252E9AFD0}"/>
                    </a:ext>
                  </a:extLst>
                </p:cNvPr>
                <p:cNvCxnSpPr>
                  <a:cxnSpLocks/>
                  <a:stCxn id="41" idx="6"/>
                  <a:endCxn id="53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76F64DE-806F-174B-BC28-C6B2683F04EC}"/>
                    </a:ext>
                  </a:extLst>
                </p:cNvPr>
                <p:cNvCxnSpPr>
                  <a:cxnSpLocks/>
                  <a:stCxn id="53" idx="6"/>
                  <a:endCxn id="55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2F30DBD-0095-8144-B220-D2998DF4CDB6}"/>
                    </a:ext>
                  </a:extLst>
                </p:cNvPr>
                <p:cNvCxnSpPr>
                  <a:cxnSpLocks/>
                  <a:stCxn id="55" idx="6"/>
                  <a:endCxn id="60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35B6F72-F86D-DF40-95CE-B6423D29A83C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E439B24-8296-6A41-B160-66DAAE14E530}"/>
                    </a:ext>
                  </a:extLst>
                </p:cNvPr>
                <p:cNvCxnSpPr>
                  <a:cxnSpLocks/>
                  <a:stCxn id="58" idx="0"/>
                  <a:endCxn id="59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BB80A76-8BD6-0A49-BA1B-8ECBC5E04410}"/>
                    </a:ext>
                  </a:extLst>
                </p:cNvPr>
                <p:cNvCxnSpPr>
                  <a:cxnSpLocks/>
                  <a:stCxn id="58" idx="2"/>
                  <a:endCxn id="57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E0507E6-101B-D54E-A7C3-E5315D5576EA}"/>
                    </a:ext>
                  </a:extLst>
                </p:cNvPr>
                <p:cNvCxnSpPr>
                  <a:cxnSpLocks/>
                  <a:stCxn id="57" idx="2"/>
                  <a:endCxn id="56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81D5AC-1903-E94B-AF6C-154D05106556}"/>
                    </a:ext>
                  </a:extLst>
                </p:cNvPr>
                <p:cNvCxnSpPr>
                  <a:cxnSpLocks/>
                  <a:stCxn id="56" idx="2"/>
                  <a:endCxn id="54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4C1D225-1147-C941-869E-AEFB6DE469AA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AC003E5-3233-3241-BEE1-90DD5E13E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F1F0870-269F-0C4D-BDAE-068BD5B2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FDEB01D-726F-6C47-85B7-9BCB73E153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314DFF8-3CAD-6F4E-A4E5-9F99098F3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C7B1C6-4ABA-704F-868F-9B2D5BE869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80EFAFC-2D10-7E43-8DB6-4574DC828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222C850-E36C-C54A-97BA-0743E46EA3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BC6795-81A1-3446-BF2E-945968C0A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A70113E-0458-6240-A588-4AD8CE466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961A7B7-A2E2-0047-87CA-E93A2DC78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5E729FD-2FE6-0944-935C-D500535438F1}"/>
                    </a:ext>
                  </a:extLst>
                </p:cNvPr>
                <p:cNvCxnSpPr>
                  <a:stCxn id="54" idx="2"/>
                  <a:endCxn id="61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AC6B76-AAF2-B745-8A66-A123E674DA4F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5230C5-AD7C-F943-9032-E1271457CE63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9E302D-AB49-2843-A1A7-326EA298C28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87D741-7EBB-6945-AE48-348A8E121D42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21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CA6A5F9-3F4B-1646-A799-2156425C94FD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0A9F6-444A-5740-A0A2-80728A33857D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983E1-AA3B-9D40-9FA4-EAEC8FFCD22B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7053F-F2D1-B241-A6CA-3F8CBE480C2A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74F6B-68FC-1243-ACA7-1415C80C7BEC}"/>
              </a:ext>
            </a:extLst>
          </p:cNvPr>
          <p:cNvCxnSpPr/>
          <p:nvPr/>
        </p:nvCxnSpPr>
        <p:spPr>
          <a:xfrm>
            <a:off x="1288535" y="2406256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5820B3D-AC45-9546-A7A8-607CBB60643A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030C38-5CA2-7F4C-AF21-0FE71D9F7577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9F9FEB-B7DB-C741-826C-E68D3BC53EEC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A2CE21-601C-0345-9204-5C68C388DDF6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E1AD04-209B-A64A-8EB9-6F54BF52044B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F38C2E2-C803-F440-A789-0D8732B91B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83934B8-B1DD-DC4C-AD46-A90FA64AA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E6D21A8-D692-2C47-8030-FE516273CB39}"/>
                    </a:ext>
                  </a:extLst>
                </p:cNvPr>
                <p:cNvCxnSpPr>
                  <a:stCxn id="45" idx="6"/>
                  <a:endCxn id="46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BD3898C-B366-F646-8BFB-D772A06A81FD}"/>
                    </a:ext>
                  </a:extLst>
                </p:cNvPr>
                <p:cNvCxnSpPr>
                  <a:cxnSpLocks/>
                  <a:stCxn id="46" idx="6"/>
                  <a:endCxn id="58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BF9877E-C0BD-5A44-8802-AA1FDD676A5C}"/>
                    </a:ext>
                  </a:extLst>
                </p:cNvPr>
                <p:cNvCxnSpPr>
                  <a:cxnSpLocks/>
                  <a:stCxn id="58" idx="6"/>
                  <a:endCxn id="60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FC26290-16C3-4640-85B0-D6D2AE773A74}"/>
                    </a:ext>
                  </a:extLst>
                </p:cNvPr>
                <p:cNvCxnSpPr>
                  <a:cxnSpLocks/>
                  <a:stCxn id="60" idx="6"/>
                  <a:endCxn id="65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04F2E98-74FE-3D4F-B3BF-56D5534A4E6F}"/>
                    </a:ext>
                  </a:extLst>
                </p:cNvPr>
                <p:cNvCxnSpPr>
                  <a:cxnSpLocks/>
                  <a:stCxn id="65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3B96253-EBDE-5F47-866A-E3B7A69E2244}"/>
                    </a:ext>
                  </a:extLst>
                </p:cNvPr>
                <p:cNvCxnSpPr>
                  <a:cxnSpLocks/>
                  <a:stCxn id="63" idx="0"/>
                  <a:endCxn id="64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07EFC3F-0469-A942-B149-E91A0E62E643}"/>
                    </a:ext>
                  </a:extLst>
                </p:cNvPr>
                <p:cNvCxnSpPr>
                  <a:cxnSpLocks/>
                  <a:stCxn id="63" idx="2"/>
                  <a:endCxn id="62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A195D02-BA7A-DE4C-92B3-527CBADFC236}"/>
                    </a:ext>
                  </a:extLst>
                </p:cNvPr>
                <p:cNvCxnSpPr>
                  <a:cxnSpLocks/>
                  <a:stCxn id="62" idx="2"/>
                  <a:endCxn id="61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F82135E-D5C9-A24D-9972-0CA83B7F55B0}"/>
                    </a:ext>
                  </a:extLst>
                </p:cNvPr>
                <p:cNvCxnSpPr>
                  <a:cxnSpLocks/>
                  <a:stCxn id="61" idx="2"/>
                  <a:endCxn id="59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22BE5E6-2B73-014E-BD02-8424D2768898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0C4922C-9752-3746-8304-E3A79E94C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7155B7A-945D-4A45-B81D-9AD6DD9D96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C72A40F-D4C9-A34A-8C7E-B8984787E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6950AFB-38C4-CD4A-BE11-892F8E837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913A645-42AF-E64D-98FB-5F33F53A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D4265C0F-4D2C-9843-8C28-10B1F46B8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EA7FFDD-3567-4A49-88EF-3F475A7354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C3F0DD5-7EB7-2441-910F-A59C867FFA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1B4EDFB-3F9E-DA44-B172-18FAAA38A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A845CFD-63F9-0D40-8169-81A7D99E8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EAB01BE-8C33-734B-AA8A-8329AAD284AD}"/>
                    </a:ext>
                  </a:extLst>
                </p:cNvPr>
                <p:cNvCxnSpPr>
                  <a:stCxn id="59" idx="2"/>
                  <a:endCxn id="66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8CAD2E-7270-C14D-9EB5-D8404761A599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27E2D5-9065-AC41-B75F-E769AF62D831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26784B-CD3F-CE4A-AB77-B53FA2257D2C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50FEF7-6F9D-9A42-9DB2-D790A49F1351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3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70B4C3C-C27B-2340-9131-B3A950C93147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37E481-872C-6C43-81C8-A54AF82D3D9C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3C694E-04E3-0344-BA12-F9DE91305AAC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EDEC94-2C48-F846-9F0A-884B0AD25E2C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BC62CEB-B615-7F40-B8FF-F1243617F0A1}"/>
              </a:ext>
            </a:extLst>
          </p:cNvPr>
          <p:cNvCxnSpPr>
            <a:cxnSpLocks/>
          </p:cNvCxnSpPr>
          <p:nvPr/>
        </p:nvCxnSpPr>
        <p:spPr>
          <a:xfrm flipV="1">
            <a:off x="1288535" y="1159479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517D7F-72E7-3F4F-944E-17B09501506A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52A2CBB-B651-9C48-ADC9-84B814FA829E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43674-1075-E64E-BD53-00D43A425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ED604A-A2AE-534A-B530-A38B7EC8A3FA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1166068" y="1487042"/>
            <a:chExt cx="5821027" cy="2486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EB7AD3-0009-4149-9278-090DFA1A3F5E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3F0A43-68A8-6F45-A200-786E8170D25E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F7C266-E05A-EE42-AC9D-DA4C8EC1444D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B722A15-F3AE-314F-9CCB-CD9F1F294617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F0D8994-D77F-A849-A2DF-27C60DB657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A126BF-C243-C74F-ACED-2FA41D993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B9843AB-AEBB-E647-93A5-A45BAAF51254}"/>
                    </a:ext>
                  </a:extLst>
                </p:cNvPr>
                <p:cNvCxnSpPr>
                  <a:stCxn id="40" idx="6"/>
                  <a:endCxn id="41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19AB5EF-C7CD-EE42-BDF1-9A5252E9AFD0}"/>
                    </a:ext>
                  </a:extLst>
                </p:cNvPr>
                <p:cNvCxnSpPr>
                  <a:cxnSpLocks/>
                  <a:stCxn id="41" idx="6"/>
                  <a:endCxn id="53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76F64DE-806F-174B-BC28-C6B2683F04EC}"/>
                    </a:ext>
                  </a:extLst>
                </p:cNvPr>
                <p:cNvCxnSpPr>
                  <a:cxnSpLocks/>
                  <a:stCxn id="53" idx="6"/>
                  <a:endCxn id="55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2F30DBD-0095-8144-B220-D2998DF4CDB6}"/>
                    </a:ext>
                  </a:extLst>
                </p:cNvPr>
                <p:cNvCxnSpPr>
                  <a:cxnSpLocks/>
                  <a:stCxn id="55" idx="6"/>
                  <a:endCxn id="60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35B6F72-F86D-DF40-95CE-B6423D29A83C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E439B24-8296-6A41-B160-66DAAE14E530}"/>
                    </a:ext>
                  </a:extLst>
                </p:cNvPr>
                <p:cNvCxnSpPr>
                  <a:cxnSpLocks/>
                  <a:stCxn id="58" idx="0"/>
                  <a:endCxn id="59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BB80A76-8BD6-0A49-BA1B-8ECBC5E04410}"/>
                    </a:ext>
                  </a:extLst>
                </p:cNvPr>
                <p:cNvCxnSpPr>
                  <a:cxnSpLocks/>
                  <a:stCxn id="58" idx="2"/>
                  <a:endCxn id="57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E0507E6-101B-D54E-A7C3-E5315D5576EA}"/>
                    </a:ext>
                  </a:extLst>
                </p:cNvPr>
                <p:cNvCxnSpPr>
                  <a:cxnSpLocks/>
                  <a:stCxn id="57" idx="2"/>
                  <a:endCxn id="56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1143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81D5AC-1903-E94B-AF6C-154D05106556}"/>
                    </a:ext>
                  </a:extLst>
                </p:cNvPr>
                <p:cNvCxnSpPr>
                  <a:cxnSpLocks/>
                  <a:stCxn id="56" idx="2"/>
                  <a:endCxn id="54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4C1D225-1147-C941-869E-AEFB6DE469AA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AC003E5-3233-3241-BEE1-90DD5E13E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F1F0870-269F-0C4D-BDAE-068BD5B2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FDEB01D-726F-6C47-85B7-9BCB73E153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314DFF8-3CAD-6F4E-A4E5-9F99098F3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C7B1C6-4ABA-704F-868F-9B2D5BE869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80EFAFC-2D10-7E43-8DB6-4574DC828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222C850-E36C-C54A-97BA-0743E46EA3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BC6795-81A1-3446-BF2E-945968C0A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A70113E-0458-6240-A588-4AD8CE466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961A7B7-A2E2-0047-87CA-E93A2DC78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5E729FD-2FE6-0944-935C-D500535438F1}"/>
                    </a:ext>
                  </a:extLst>
                </p:cNvPr>
                <p:cNvCxnSpPr>
                  <a:stCxn id="54" idx="2"/>
                  <a:endCxn id="61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AC6B76-AAF2-B745-8A66-A123E674DA4F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5230C5-AD7C-F943-9032-E1271457CE63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9E302D-AB49-2843-A1A7-326EA298C28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87D741-7EBB-6945-AE48-348A8E121D42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9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150390-3521-534D-B5D6-25000D0854F0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D73A46-EFB6-F841-AB55-DBBE5E80A45E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28ACE5D-378C-7844-8B1B-4854D0D48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479EA3-B142-4041-B896-C656C1275C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B948F6C-20EA-D24E-BA04-C8BAB7A9739B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0C6084-D7D9-7A4E-BDAE-A72891172C86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80E7352-FE4E-8344-A035-E5DC3848645B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812692-32B4-2F43-94B4-9615890909A4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E9FE927-E9CE-AE40-BCD2-DA0D1F68DEFA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56332E8-4FD4-014B-8C71-7741EC57F0DC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B56A175-1B11-D744-9D00-1ECC893715E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A4D0F5-E63D-2844-91C8-44A04680EFB4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0F873CD-29A4-EF4A-A31F-1C57E804D573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9566E1-1B82-5045-843C-9B3D80ACF701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991D24-9EB4-3D46-B5BA-3D4D39286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218955-EC48-CB45-9C45-DE6A050A2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54B52BB-64FA-FE40-B5D4-27454B166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F1A58B-7F0B-7047-A31B-C5A66F635D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3F92EDC-CC74-3649-9B52-72FCB78D9F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A8B4CBC-B66D-3348-875C-980CB588E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9C1E7FB-E66D-5441-A5F5-A8057DBA9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EBA3D09-DCF5-3B41-8FBE-5884C5C40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9A3DA-E991-4145-947F-47603E1000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3786AC-D373-3248-8121-212B9B348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FA3D24-24B5-4B4D-81C0-8F141DAA5146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E780C5-E9D8-FE4B-BB0B-9F8E6B8F2ED1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C6A97D-896F-1843-907B-D5757B7376BA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94A1AE5-A9BF-6E4E-98C9-8689FD3EBA83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5C109E-5E80-F742-A020-737AA8E89564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09235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34B826B5-BDB3-174A-BAE5-AD956514B208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4B9BAC-C8CF-BF49-BDAD-1D63BE7C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1413BB1-EFF6-E343-853C-17EFD9DFC5B6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229419-BA84-8742-B723-DD535D2D5D7B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8C1DA1-7323-314D-9FFD-DBE4450AAEB4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2BCCB3-439E-EA4B-8BA4-B5B16FC3E413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95A4E3-992A-B846-B751-FDB38F28F32D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5A672916-C506-3344-882D-9E52BEE27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9100D794-0B89-3244-87D0-F4F55D170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F141884D-CB3C-6E41-BA82-78C0F19DB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8644481D-7725-5D4D-B4FF-9E686837A8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338A0-F40A-B548-B5D3-394B3BC4AE13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DDFAEAC-DD1D-1641-8A35-A009EBC01C36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BF9603-0140-4D49-84B6-54613712ED2B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FD096FC5-6BAE-FE48-AA69-26EDDBAF6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3E6EF6F1-F028-714C-B710-C39F9AD39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2C7C830A-3578-8E4C-9ACF-0BA2E9FDFE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568F1CAB-AEAF-AF48-978C-8C5415C04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6BA3038D-F1D1-9249-B2F5-CE61CB32C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1E09A203-9663-D142-BBE4-09E31750B8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6CD9A0FF-4E70-FE4B-AB3C-D8C3E493C5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1618F2A3-0204-FC4A-80B0-F6E1C4ECF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EAD22-81F9-AE4B-B3BF-C3DEE1D7A781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3307E-3521-BC40-84F8-F6023112964A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ED5DAD-70B3-524C-9A96-F33B18C787EA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36777CC-E410-D847-AB5F-2750477059DF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1166068" y="1487042"/>
              <a:chExt cx="5821027" cy="248658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4FEE9EB-DC05-3F44-AEC5-9810B99AFC3A}"/>
                  </a:ext>
                </a:extLst>
              </p:cNvPr>
              <p:cNvGrpSpPr/>
              <p:nvPr/>
            </p:nvGrpSpPr>
            <p:grpSpPr>
              <a:xfrm>
                <a:off x="1166068" y="1525547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676793E-A49C-5C48-AF92-85A8CCCD9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B6A3E3C-4AEC-E340-9AE2-0E029D9AC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2B28811-1251-DD4E-822E-9746EFB5692E}"/>
                    </a:ext>
                  </a:extLst>
                </p:cNvPr>
                <p:cNvCxnSpPr>
                  <a:stCxn id="70" idx="6"/>
                  <a:endCxn id="71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E05AC88-8868-084F-AA86-A63243EAC5F9}"/>
                    </a:ext>
                  </a:extLst>
                </p:cNvPr>
                <p:cNvCxnSpPr>
                  <a:cxnSpLocks/>
                  <a:stCxn id="71" idx="6"/>
                  <a:endCxn id="92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54704A2-9ECC-CB4D-B074-A5CFA6AAF41C}"/>
                    </a:ext>
                  </a:extLst>
                </p:cNvPr>
                <p:cNvCxnSpPr>
                  <a:cxnSpLocks/>
                  <a:stCxn id="92" idx="6"/>
                  <a:endCxn id="94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3D374F4-C7F9-614D-A35B-D6B504C37B2A}"/>
                    </a:ext>
                  </a:extLst>
                </p:cNvPr>
                <p:cNvCxnSpPr>
                  <a:cxnSpLocks/>
                  <a:stCxn id="94" idx="6"/>
                  <a:endCxn id="99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EE2D437-FCD4-FC48-9428-771BA20AC54A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192B210-D5F2-C24D-AA90-950093B373C8}"/>
                    </a:ext>
                  </a:extLst>
                </p:cNvPr>
                <p:cNvCxnSpPr>
                  <a:cxnSpLocks/>
                  <a:stCxn id="97" idx="0"/>
                  <a:endCxn id="98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0FC5FAA-DE94-524B-8C32-696FD88EEED2}"/>
                    </a:ext>
                  </a:extLst>
                </p:cNvPr>
                <p:cNvCxnSpPr>
                  <a:cxnSpLocks/>
                  <a:stCxn id="97" idx="2"/>
                  <a:endCxn id="96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474C98D-2731-294F-BC96-79BB957E3705}"/>
                    </a:ext>
                  </a:extLst>
                </p:cNvPr>
                <p:cNvCxnSpPr>
                  <a:cxnSpLocks/>
                  <a:stCxn id="96" idx="2"/>
                  <a:endCxn id="95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9F3348F-8BB5-5C4F-B627-1EB5DDDAA097}"/>
                    </a:ext>
                  </a:extLst>
                </p:cNvPr>
                <p:cNvCxnSpPr>
                  <a:cxnSpLocks/>
                  <a:stCxn id="95" idx="2"/>
                  <a:endCxn id="93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7DC3EFD-552C-9D42-B063-75EE43D080AB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1809069-C424-E843-B688-F73426BA3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CDC0878-838F-8C4B-99E5-35002D470F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B44FFBEA-10AA-1046-803B-689469A854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B18D289-1675-F74C-8BFC-3F0C12A5B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D7D7D56-44A7-AB44-92C7-61971E768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FDBBB81-00A2-F94B-9893-4CEA49D0EC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F5F280A6-78EA-FA4A-89E2-2BE5FE5FD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3262CFF-0C83-5649-920F-35D8FBE3E6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9B66C7C-0152-BC49-8D6C-9DA6FA691F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48AC5D1C-D35B-974A-9E17-84B0F4E3D8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D8058CE9-3921-DC4F-826C-C41C9CD74358}"/>
                    </a:ext>
                  </a:extLst>
                </p:cNvPr>
                <p:cNvCxnSpPr>
                  <a:stCxn id="93" idx="2"/>
                  <a:endCxn id="100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426735-9662-5346-8A7A-85BA730B5471}"/>
                  </a:ext>
                </a:extLst>
              </p:cNvPr>
              <p:cNvSpPr txBox="1"/>
              <p:nvPr/>
            </p:nvSpPr>
            <p:spPr>
              <a:xfrm>
                <a:off x="6580195" y="24372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95A0EA-70F1-3742-B645-E08FB6C73C4E}"/>
                  </a:ext>
                </a:extLst>
              </p:cNvPr>
              <p:cNvSpPr txBox="1"/>
              <p:nvPr/>
            </p:nvSpPr>
            <p:spPr>
              <a:xfrm>
                <a:off x="6594039" y="148704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0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43995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C8CDA7-781D-5F48-97C4-0DFF9A7EC055}"/>
              </a:ext>
            </a:extLst>
          </p:cNvPr>
          <p:cNvGrpSpPr/>
          <p:nvPr/>
        </p:nvGrpSpPr>
        <p:grpSpPr>
          <a:xfrm>
            <a:off x="1703028" y="3445431"/>
            <a:ext cx="4985348" cy="937824"/>
            <a:chOff x="1712788" y="3479093"/>
            <a:chExt cx="4985348" cy="9378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CD5723-6F2F-274A-94B9-0C3A4DA1B2F8}"/>
                </a:ext>
              </a:extLst>
            </p:cNvPr>
            <p:cNvGrpSpPr/>
            <p:nvPr/>
          </p:nvGrpSpPr>
          <p:grpSpPr>
            <a:xfrm>
              <a:off x="1712788" y="3479093"/>
              <a:ext cx="1711709" cy="937824"/>
              <a:chOff x="2622917" y="3818672"/>
              <a:chExt cx="1711709" cy="9378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EA290B-0616-B242-BAC6-DEB0AAB4DF2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0571F3CA-DE91-0F4E-88CC-1DEB0B392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38A9D1D2-E18B-2641-8445-D5CA3B2F4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434BC0A4-28BE-914B-8E12-8F8444AB7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AA5DDF93-CB78-0B4D-A3C8-B1C41C934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3341600" y="4387164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23677" y="3594062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509A3C-7145-B943-90B5-8FA2C42BF0DF}"/>
              </a:ext>
            </a:extLst>
          </p:cNvPr>
          <p:cNvGrpSpPr/>
          <p:nvPr/>
        </p:nvGrpSpPr>
        <p:grpSpPr>
          <a:xfrm>
            <a:off x="1703028" y="5103726"/>
            <a:ext cx="5001406" cy="901924"/>
            <a:chOff x="1703028" y="5165658"/>
            <a:chExt cx="5001406" cy="9019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038F7F-5487-DB41-AC1D-05C8BC59E350}"/>
                </a:ext>
              </a:extLst>
            </p:cNvPr>
            <p:cNvGrpSpPr/>
            <p:nvPr/>
          </p:nvGrpSpPr>
          <p:grpSpPr>
            <a:xfrm>
              <a:off x="1703028" y="5165658"/>
              <a:ext cx="1711709" cy="901924"/>
              <a:chOff x="2622917" y="5458831"/>
              <a:chExt cx="1711709" cy="90192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F3B4DBD-9F4A-774F-A45C-E43D7BF08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805675BB-10BF-774F-85F3-B59050FBE809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C48470-85BC-B644-BC9A-5E12EFC1F6D5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9EC5B2A0-964F-4A46-BD43-4007C6FB4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B6FA68AD-5BB6-5B4F-9724-1A21D4F4C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F03894EA-CA90-F544-BCB3-2ED0204F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E67F440-C6FA-2A45-9E12-FD3C7302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96654F06-5A69-1B42-B0A2-4A862A79DE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574A102E-4A0C-B34E-B838-B65B99E87D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03BD5E90-6A6C-E64A-980F-F8971CE9BD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897A663-6A15-9E4C-AA84-E9AD76D9C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86CAFB-001D-9F46-9946-47747C13FFDC}"/>
                  </a:ext>
                </a:extLst>
              </p:cNvPr>
              <p:cNvSpPr txBox="1"/>
              <p:nvPr/>
            </p:nvSpPr>
            <p:spPr>
              <a:xfrm>
                <a:off x="3341601" y="59914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CF74BF-BE64-6140-AD72-FBFB84102CA1}"/>
                </a:ext>
              </a:extLst>
            </p:cNvPr>
            <p:cNvSpPr txBox="1"/>
            <p:nvPr/>
          </p:nvSpPr>
          <p:spPr>
            <a:xfrm>
              <a:off x="3529975" y="5262677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40%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0.4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66BC05-2A7A-9E49-AAB5-B865C0A3A418}"/>
              </a:ext>
            </a:extLst>
          </p:cNvPr>
          <p:cNvGrpSpPr/>
          <p:nvPr/>
        </p:nvGrpSpPr>
        <p:grpSpPr>
          <a:xfrm>
            <a:off x="7001904" y="3430408"/>
            <a:ext cx="4595063" cy="937824"/>
            <a:chOff x="7247498" y="3818672"/>
            <a:chExt cx="4595063" cy="9378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2B1B39-BB14-244F-8BE3-894E692208AF}"/>
                </a:ext>
              </a:extLst>
            </p:cNvPr>
            <p:cNvGrpSpPr/>
            <p:nvPr/>
          </p:nvGrpSpPr>
          <p:grpSpPr>
            <a:xfrm>
              <a:off x="7247498" y="3818672"/>
              <a:ext cx="1711709" cy="937824"/>
              <a:chOff x="2622917" y="3818672"/>
              <a:chExt cx="1711709" cy="93782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510B9D1-9F53-A24B-A540-AD9D084DB8C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7010FD88-4AF0-3E46-8251-E380DAD48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77D5022A-46DA-6948-82BE-A3532944F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E7388A6A-0492-0640-81EB-2EC320FA9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67292A3F-3DEF-0D4B-85B0-29EFCB0D9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3280226" y="4387164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9068147" y="3933641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82E450-07AA-6245-9580-CFB72D26B80A}"/>
              </a:ext>
            </a:extLst>
          </p:cNvPr>
          <p:cNvGrpSpPr/>
          <p:nvPr/>
        </p:nvGrpSpPr>
        <p:grpSpPr>
          <a:xfrm>
            <a:off x="7001904" y="5109313"/>
            <a:ext cx="4595063" cy="901924"/>
            <a:chOff x="7247498" y="5458831"/>
            <a:chExt cx="4595063" cy="90192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FBB365A-6E86-F34B-BB35-45237E0013F7}"/>
                </a:ext>
              </a:extLst>
            </p:cNvPr>
            <p:cNvGrpSpPr/>
            <p:nvPr/>
          </p:nvGrpSpPr>
          <p:grpSpPr>
            <a:xfrm>
              <a:off x="7247498" y="5458831"/>
              <a:ext cx="1711709" cy="901924"/>
              <a:chOff x="2622917" y="5458831"/>
              <a:chExt cx="1711709" cy="901924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A14C0BB-05F6-1B46-A176-8CA344EB6A12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E79B10BC-A7B8-824D-A548-3A46FB6C19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0B8E55B6-8C4B-6B48-B8DD-8A70E26EC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4EEE438B-F098-8B49-A01C-FF8A5268C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B33CF4CD-E23B-EF44-A534-4DFE62C23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78F887A8-AF74-C74B-87BF-7E990393FE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208EEB1F-4E8F-CC42-A3BD-F3A72FC3C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8B95C315-AB55-A249-B7AB-462B7E999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0A9BD37-3305-8241-94BA-0F87181BE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3280226" y="5991423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9068147" y="5555850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263</Words>
  <Application>Microsoft Macintosh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Problem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189</cp:revision>
  <cp:lastPrinted>2019-08-19T20:05:06Z</cp:lastPrinted>
  <dcterms:created xsi:type="dcterms:W3CDTF">2019-08-16T20:05:02Z</dcterms:created>
  <dcterms:modified xsi:type="dcterms:W3CDTF">2019-08-19T21:08:01Z</dcterms:modified>
</cp:coreProperties>
</file>