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1777663" cy="5907088"/>
  <p:notesSz cx="6858000" cy="9144000"/>
  <p:defaultTextStyle>
    <a:defPPr>
      <a:defRPr lang="en-US"/>
    </a:defPPr>
    <a:lvl1pPr marL="0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1pPr>
    <a:lvl2pPr marL="424419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2pPr>
    <a:lvl3pPr marL="848838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3pPr>
    <a:lvl4pPr marL="1273256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4pPr>
    <a:lvl5pPr marL="1697675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5pPr>
    <a:lvl6pPr marL="2122094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6pPr>
    <a:lvl7pPr marL="2546513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7pPr>
    <a:lvl8pPr marL="2970931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8pPr>
    <a:lvl9pPr marL="3395350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8"/>
    <p:restoredTop sz="94694"/>
  </p:normalViewPr>
  <p:slideViewPr>
    <p:cSldViewPr snapToGrid="0" snapToObjects="1">
      <p:cViewPr>
        <p:scale>
          <a:sx n="83" d="100"/>
          <a:sy n="83" d="100"/>
        </p:scale>
        <p:origin x="241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536E-8FAC-4446-93BD-C3F8854A2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208" y="966739"/>
            <a:ext cx="8833247" cy="205654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85034-2BAE-BD44-8D3A-99A86C2EF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208" y="3102589"/>
            <a:ext cx="8833247" cy="142617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47484-F576-3343-B5DC-6732023A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74BAB-31A6-0243-A907-2349A972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F3AEC-74EC-AD4C-81C2-A5317E10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7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ACC8-D130-684A-8862-C6253454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0EB8C-4CB5-8648-8B3F-46D9E6CBC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9EC3A-33CB-7745-8CF9-36F7CC0A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8A62-74AE-E849-BFB1-9D6140A2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A10FC-C43D-3744-BC6E-41C5BAA6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2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D6B97-BD2D-034C-AE6D-FAAE9B14D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28390" y="314498"/>
            <a:ext cx="2539559" cy="50059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170A0-D5C4-0C4D-9E81-B6028865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9714" y="314498"/>
            <a:ext cx="7471455" cy="50059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4C8EA-44A6-9444-AF8F-97694079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C6BCD-C646-CC43-A928-FBCCC02B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9ED25-7125-084B-9DD3-F6B9AE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9D7B-F6B7-4249-8403-DA968DAE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0ACB-B18D-8A4F-AC03-1EE3C16B3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B4EA0-6E5D-824F-BB9F-0D97C1F9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E2D8D-2EA8-9346-88CE-103CF21E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AFD0-0CEE-3B42-9768-CDADBDE1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B01B-02AA-0D46-97B2-2C5E8326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80" y="1472671"/>
            <a:ext cx="10158234" cy="245718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1D6FA-FC20-BF4E-A5F3-00D929C8E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580" y="3953101"/>
            <a:ext cx="10158234" cy="1292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8F325-FACE-CA43-8011-97E09DE3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193FE-8A82-2548-8043-1774D7F9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BE71-E1C6-6F49-B673-9DD7C989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5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7478-7824-BC41-AD93-1E956AF3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7695-A05A-834D-B151-056E6253D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9714" y="1572489"/>
            <a:ext cx="5005507" cy="374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C85D0-73CB-EC4E-A2DA-494DD2959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2442" y="1572489"/>
            <a:ext cx="5005507" cy="374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E4479-E5D9-144F-B88C-FA66277B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23ADD-3E66-3D49-9E62-63AE9FC1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DC6F7-409C-D04D-A0F2-9D6F8B93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7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D737-EDB8-7C4C-980A-2ECFAD2D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9" y="314498"/>
            <a:ext cx="10158234" cy="11417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1ED57-34C3-CF41-AA41-8F78E6BA2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249" y="1448057"/>
            <a:ext cx="4982503" cy="7096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2F848-8FB4-9740-9B5A-41E8B1FD8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1249" y="2157728"/>
            <a:ext cx="4982503" cy="317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EEFCF-97DF-FB46-AA1F-5AA52C963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2442" y="1448057"/>
            <a:ext cx="5007041" cy="7096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D4C3F-1CD0-5D49-A36A-CE63B118D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442" y="2157728"/>
            <a:ext cx="5007041" cy="317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28112-A5FB-084D-8933-072FE610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5F911-E0D2-A646-9E76-F5FF6344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2282C-4F87-1945-AB46-7D3BC9EA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8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662E-11AF-024B-B5D2-50558E99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F935A-92A2-1942-AC41-943077FB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9344E-309C-404D-852C-C8C9F085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E9D80-80DC-5346-82CA-3403EDBB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0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8B595-99D2-EB45-B8DD-D7A163A9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A5651-3ADA-E140-939F-22715186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2E5D-CC92-C14A-86A6-E3644717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B43B-FDDA-2344-A676-23F47AF3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9" y="393806"/>
            <a:ext cx="3798603" cy="13783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E19E-656C-5045-A5DC-4A364FDA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041" y="850512"/>
            <a:ext cx="5962442" cy="41978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AA9EC-70B3-674B-89EB-8A53BC227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249" y="1772127"/>
            <a:ext cx="3798603" cy="32830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9AABB-8B0D-3547-B9FC-8C15AE84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3752D-6E4A-444E-A88A-B74ED82C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E03A9-550C-9E46-A825-76217AAE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9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21DC-9F71-7741-839F-72E1E21A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9" y="393806"/>
            <a:ext cx="3798603" cy="13783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45B21-4A80-2B48-9A1C-9ED4477B4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07041" y="850512"/>
            <a:ext cx="5962442" cy="41978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B0835-8375-D340-9885-168ECE5FB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249" y="1772127"/>
            <a:ext cx="3798603" cy="32830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E2B0D-89A7-F149-93A7-4EC92448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EEC02-0805-7848-BD1F-1CBAC56C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62B29-DC7B-5249-950E-1B39FD31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6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01489-8963-D749-B01D-20C65422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715" y="314498"/>
            <a:ext cx="10158234" cy="1141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80C05-1EA7-D842-AF7D-DE590DFA6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715" y="1572489"/>
            <a:ext cx="10158234" cy="3747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E2F6A-670C-D745-9781-DC7DD2957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714" y="5474996"/>
            <a:ext cx="2649974" cy="314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33F6E-9159-954E-8711-191F1D6696D5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C99C-0DE4-DD42-AE9A-67994E5C0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1351" y="5474996"/>
            <a:ext cx="3974961" cy="314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E40A-1760-B240-A5EF-4DF9A2FF9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7975" y="5474996"/>
            <a:ext cx="2649974" cy="314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B9FB0D18-E011-DF42-937E-C0E38DC9B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199545"/>
              </p:ext>
            </p:extLst>
          </p:nvPr>
        </p:nvGraphicFramePr>
        <p:xfrm>
          <a:off x="0" y="0"/>
          <a:ext cx="11772900" cy="5909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5926">
                  <a:extLst>
                    <a:ext uri="{9D8B030D-6E8A-4147-A177-3AD203B41FA5}">
                      <a16:colId xmlns:a16="http://schemas.microsoft.com/office/drawing/2014/main" val="648412756"/>
                    </a:ext>
                  </a:extLst>
                </a:gridCol>
                <a:gridCol w="5262663">
                  <a:extLst>
                    <a:ext uri="{9D8B030D-6E8A-4147-A177-3AD203B41FA5}">
                      <a16:colId xmlns:a16="http://schemas.microsoft.com/office/drawing/2014/main" val="4178480796"/>
                    </a:ext>
                  </a:extLst>
                </a:gridCol>
                <a:gridCol w="5144311">
                  <a:extLst>
                    <a:ext uri="{9D8B030D-6E8A-4147-A177-3AD203B41FA5}">
                      <a16:colId xmlns:a16="http://schemas.microsoft.com/office/drawing/2014/main" val="3122141604"/>
                    </a:ext>
                  </a:extLst>
                </a:gridCol>
              </a:tblGrid>
              <a:tr h="913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Full Speed</a:t>
                      </a:r>
                    </a:p>
                    <a:p>
                      <a:r>
                        <a:rPr lang="en-US" sz="2400" dirty="0"/>
                        <a:t>(0.7 meters/second)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Half Speed</a:t>
                      </a:r>
                    </a:p>
                    <a:p>
                      <a:r>
                        <a:rPr lang="en-US" sz="2400" dirty="0"/>
                        <a:t>(0.35 meters/second)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77093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No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47986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Sparse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32398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Dense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50423"/>
                  </a:ext>
                </a:extLst>
              </a:tr>
            </a:tbl>
          </a:graphicData>
        </a:graphic>
      </p:graphicFrame>
      <p:grpSp>
        <p:nvGrpSpPr>
          <p:cNvPr id="56" name="Group 55">
            <a:extLst>
              <a:ext uri="{FF2B5EF4-FFF2-40B4-BE49-F238E27FC236}">
                <a16:creationId xmlns:a16="http://schemas.microsoft.com/office/drawing/2014/main" id="{9CD0FEE2-992E-8748-9659-36295362B23D}"/>
              </a:ext>
            </a:extLst>
          </p:cNvPr>
          <p:cNvGrpSpPr/>
          <p:nvPr/>
        </p:nvGrpSpPr>
        <p:grpSpPr>
          <a:xfrm>
            <a:off x="1512528" y="1346429"/>
            <a:ext cx="4590895" cy="881285"/>
            <a:chOff x="1776374" y="1794409"/>
            <a:chExt cx="4590895" cy="88128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42F9337-6171-7340-992B-3324FD2A351A}"/>
                </a:ext>
              </a:extLst>
            </p:cNvPr>
            <p:cNvGrpSpPr/>
            <p:nvPr/>
          </p:nvGrpSpPr>
          <p:grpSpPr>
            <a:xfrm>
              <a:off x="1776374" y="1794409"/>
              <a:ext cx="1711709" cy="881285"/>
              <a:chOff x="7958071" y="1444244"/>
              <a:chExt cx="1711709" cy="881285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727E872-8985-C541-9430-E67EBB4186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60" name="Right Arrow 59">
                <a:extLst>
                  <a:ext uri="{FF2B5EF4-FFF2-40B4-BE49-F238E27FC236}">
                    <a16:creationId xmlns:a16="http://schemas.microsoft.com/office/drawing/2014/main" id="{9AB60D37-ECE4-7D4C-B24E-5FB824946989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EF4CB90-123A-C54A-AD26-7426CE81872F}"/>
                  </a:ext>
                </a:extLst>
              </p:cNvPr>
              <p:cNvSpPr txBox="1"/>
              <p:nvPr/>
            </p:nvSpPr>
            <p:spPr>
              <a:xfrm>
                <a:off x="8673889" y="1956197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8B8177E-1AC9-2F4E-9B6A-28968F2FFFBA}"/>
                </a:ext>
              </a:extLst>
            </p:cNvPr>
            <p:cNvSpPr txBox="1"/>
            <p:nvPr/>
          </p:nvSpPr>
          <p:spPr>
            <a:xfrm>
              <a:off x="3597023" y="1881108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EA2A81-6B99-4248-989D-B48257A3C52E}"/>
              </a:ext>
            </a:extLst>
          </p:cNvPr>
          <p:cNvGrpSpPr/>
          <p:nvPr/>
        </p:nvGrpSpPr>
        <p:grpSpPr>
          <a:xfrm>
            <a:off x="485248" y="3608497"/>
            <a:ext cx="365760" cy="295041"/>
            <a:chOff x="7803055" y="2574583"/>
            <a:chExt cx="365760" cy="295041"/>
          </a:xfrm>
        </p:grpSpPr>
        <p:sp>
          <p:nvSpPr>
            <p:cNvPr id="63" name="Cube 62">
              <a:extLst>
                <a:ext uri="{FF2B5EF4-FFF2-40B4-BE49-F238E27FC236}">
                  <a16:creationId xmlns:a16="http://schemas.microsoft.com/office/drawing/2014/main" id="{5004F972-883D-DB40-9391-1156D71D2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ube 63">
              <a:extLst>
                <a:ext uri="{FF2B5EF4-FFF2-40B4-BE49-F238E27FC236}">
                  <a16:creationId xmlns:a16="http://schemas.microsoft.com/office/drawing/2014/main" id="{A505EE7F-EDFB-124B-A0C1-8812DD56D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ube 64">
              <a:extLst>
                <a:ext uri="{FF2B5EF4-FFF2-40B4-BE49-F238E27FC236}">
                  <a16:creationId xmlns:a16="http://schemas.microsoft.com/office/drawing/2014/main" id="{94CEAF6D-7E93-7E47-93A9-9DDF30C152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Cube 65">
              <a:extLst>
                <a:ext uri="{FF2B5EF4-FFF2-40B4-BE49-F238E27FC236}">
                  <a16:creationId xmlns:a16="http://schemas.microsoft.com/office/drawing/2014/main" id="{821A5F0A-98A7-7E4C-8C9C-E3AD36834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B00E6084-A7C3-6E47-9A4A-DFD55D431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2" t="1905" r="24095"/>
          <a:stretch/>
        </p:blipFill>
        <p:spPr>
          <a:xfrm>
            <a:off x="1512528" y="4636153"/>
            <a:ext cx="431549" cy="640080"/>
          </a:xfrm>
          <a:prstGeom prst="rect">
            <a:avLst/>
          </a:prstGeom>
        </p:spPr>
      </p:pic>
      <p:sp>
        <p:nvSpPr>
          <p:cNvPr id="68" name="Right Arrow 67">
            <a:extLst>
              <a:ext uri="{FF2B5EF4-FFF2-40B4-BE49-F238E27FC236}">
                <a16:creationId xmlns:a16="http://schemas.microsoft.com/office/drawing/2014/main" id="{0EBEEDAB-C190-1748-A250-C8B2A3E1A07D}"/>
              </a:ext>
            </a:extLst>
          </p:cNvPr>
          <p:cNvSpPr/>
          <p:nvPr/>
        </p:nvSpPr>
        <p:spPr>
          <a:xfrm>
            <a:off x="2126957" y="4956193"/>
            <a:ext cx="109728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4A99F00-A8BF-D745-888E-5FD1EFF892F9}"/>
              </a:ext>
            </a:extLst>
          </p:cNvPr>
          <p:cNvGrpSpPr/>
          <p:nvPr/>
        </p:nvGrpSpPr>
        <p:grpSpPr>
          <a:xfrm>
            <a:off x="302368" y="5276233"/>
            <a:ext cx="731520" cy="295041"/>
            <a:chOff x="9699621" y="3380438"/>
            <a:chExt cx="731520" cy="295041"/>
          </a:xfrm>
        </p:grpSpPr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F4002062-8C53-1148-8876-123F64767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ube 70">
              <a:extLst>
                <a:ext uri="{FF2B5EF4-FFF2-40B4-BE49-F238E27FC236}">
                  <a16:creationId xmlns:a16="http://schemas.microsoft.com/office/drawing/2014/main" id="{7DCD72B5-D27F-A54B-97ED-256DAF4FC2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Cube 71">
              <a:extLst>
                <a:ext uri="{FF2B5EF4-FFF2-40B4-BE49-F238E27FC236}">
                  <a16:creationId xmlns:a16="http://schemas.microsoft.com/office/drawing/2014/main" id="{6594A38E-3389-344C-87C2-421390313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4DA8905A-9BF2-6442-AF79-1E6F50CC69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B30D349F-8C1A-9C48-9B46-FEEB637371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Cube 74">
              <a:extLst>
                <a:ext uri="{FF2B5EF4-FFF2-40B4-BE49-F238E27FC236}">
                  <a16:creationId xmlns:a16="http://schemas.microsoft.com/office/drawing/2014/main" id="{24F0E945-0317-0046-96E7-F5EBD99F5D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ube 75">
              <a:extLst>
                <a:ext uri="{FF2B5EF4-FFF2-40B4-BE49-F238E27FC236}">
                  <a16:creationId xmlns:a16="http://schemas.microsoft.com/office/drawing/2014/main" id="{0CC11466-92B8-B447-8570-9FC9C72702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65CC64AF-468B-4640-B61F-AB2B8807F3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EAF75C9-802D-B44E-8C1D-D05275F76EBE}"/>
              </a:ext>
            </a:extLst>
          </p:cNvPr>
          <p:cNvSpPr txBox="1"/>
          <p:nvPr/>
        </p:nvSpPr>
        <p:spPr>
          <a:xfrm>
            <a:off x="2231212" y="5139073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 m/s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DF0164-E92F-F944-BAE5-BACA4755C501}"/>
              </a:ext>
            </a:extLst>
          </p:cNvPr>
          <p:cNvSpPr txBox="1"/>
          <p:nvPr/>
        </p:nvSpPr>
        <p:spPr>
          <a:xfrm>
            <a:off x="3339475" y="4703500"/>
            <a:ext cx="317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Probability of collision = </a:t>
            </a:r>
            <a:r>
              <a:rPr lang="en-US" sz="2000" b="1" dirty="0"/>
              <a:t>40%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0.4</a:t>
            </a:r>
            <a:r>
              <a:rPr lang="en-US" sz="2000" dirty="0"/>
              <a:t>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B1825DA-954A-3D4F-9A79-803E2C0408D4}"/>
              </a:ext>
            </a:extLst>
          </p:cNvPr>
          <p:cNvGrpSpPr/>
          <p:nvPr/>
        </p:nvGrpSpPr>
        <p:grpSpPr>
          <a:xfrm>
            <a:off x="6815572" y="1346429"/>
            <a:ext cx="4590895" cy="881285"/>
            <a:chOff x="7006072" y="1843674"/>
            <a:chExt cx="4590895" cy="881285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83B2079-35DE-8245-91D3-C6EC216EB3EE}"/>
                </a:ext>
              </a:extLst>
            </p:cNvPr>
            <p:cNvGrpSpPr/>
            <p:nvPr/>
          </p:nvGrpSpPr>
          <p:grpSpPr>
            <a:xfrm>
              <a:off x="7006072" y="1843674"/>
              <a:ext cx="1711709" cy="881285"/>
              <a:chOff x="7958071" y="1444244"/>
              <a:chExt cx="1711709" cy="881285"/>
            </a:xfrm>
          </p:grpSpPr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913870A5-8F1A-EA4D-A2C9-FE84B8BDBD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4" name="Right Arrow 83">
                <a:extLst>
                  <a:ext uri="{FF2B5EF4-FFF2-40B4-BE49-F238E27FC236}">
                    <a16:creationId xmlns:a16="http://schemas.microsoft.com/office/drawing/2014/main" id="{E46EDEB0-077B-3945-B24E-FBD6B4F9E7C9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EBE498F-00FB-1144-A624-89E74BB0AA63}"/>
                  </a:ext>
                </a:extLst>
              </p:cNvPr>
              <p:cNvSpPr txBox="1"/>
              <p:nvPr/>
            </p:nvSpPr>
            <p:spPr>
              <a:xfrm>
                <a:off x="8615380" y="1956197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0402462-C325-A34D-85C2-3BF9BCF2BEF0}"/>
                </a:ext>
              </a:extLst>
            </p:cNvPr>
            <p:cNvSpPr txBox="1"/>
            <p:nvPr/>
          </p:nvSpPr>
          <p:spPr>
            <a:xfrm>
              <a:off x="8826721" y="1930373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7BD562-C493-C444-BF47-879269BF027F}"/>
              </a:ext>
            </a:extLst>
          </p:cNvPr>
          <p:cNvGrpSpPr/>
          <p:nvPr/>
        </p:nvGrpSpPr>
        <p:grpSpPr>
          <a:xfrm>
            <a:off x="1512528" y="2936924"/>
            <a:ext cx="4985348" cy="949086"/>
            <a:chOff x="1703028" y="3434169"/>
            <a:chExt cx="4985348" cy="94908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BA83702-93DD-4E47-B2AC-B9DB863EFED0}"/>
                </a:ext>
              </a:extLst>
            </p:cNvPr>
            <p:cNvSpPr txBox="1"/>
            <p:nvPr/>
          </p:nvSpPr>
          <p:spPr>
            <a:xfrm>
              <a:off x="3513917" y="3560400"/>
              <a:ext cx="31744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Probability of collision = </a:t>
              </a:r>
              <a:r>
                <a:rPr lang="en-US" sz="2000" b="1" dirty="0"/>
                <a:t>20%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0.2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2AA7E39-A47A-BE41-9989-C0741C1576F0}"/>
                </a:ext>
              </a:extLst>
            </p:cNvPr>
            <p:cNvGrpSpPr/>
            <p:nvPr/>
          </p:nvGrpSpPr>
          <p:grpSpPr>
            <a:xfrm>
              <a:off x="1703028" y="3434169"/>
              <a:ext cx="1711709" cy="949086"/>
              <a:chOff x="1703028" y="3434169"/>
              <a:chExt cx="1711709" cy="949086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FB2ADD25-AB0F-E240-BB42-0602C464BC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1703028" y="3501970"/>
                <a:ext cx="431549" cy="640080"/>
              </a:xfrm>
              <a:prstGeom prst="rect">
                <a:avLst/>
              </a:prstGeom>
            </p:spPr>
          </p:pic>
          <p:sp>
            <p:nvSpPr>
              <p:cNvPr id="90" name="Right Arrow 89">
                <a:extLst>
                  <a:ext uri="{FF2B5EF4-FFF2-40B4-BE49-F238E27FC236}">
                    <a16:creationId xmlns:a16="http://schemas.microsoft.com/office/drawing/2014/main" id="{33280288-230A-B74D-A6E4-86DA4AD634E2}"/>
                  </a:ext>
                </a:extLst>
              </p:cNvPr>
              <p:cNvSpPr/>
              <p:nvPr/>
            </p:nvSpPr>
            <p:spPr>
              <a:xfrm>
                <a:off x="2317457" y="3822010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A4F5479-317F-3E42-93E9-F2992BAF9A04}"/>
                  </a:ext>
                </a:extLst>
              </p:cNvPr>
              <p:cNvSpPr txBox="1"/>
              <p:nvPr/>
            </p:nvSpPr>
            <p:spPr>
              <a:xfrm>
                <a:off x="2421711" y="4013923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1E170A-54E7-6543-A1C5-B93EE3C28512}"/>
                  </a:ext>
                </a:extLst>
              </p:cNvPr>
              <p:cNvSpPr txBox="1"/>
              <p:nvPr/>
            </p:nvSpPr>
            <p:spPr>
              <a:xfrm>
                <a:off x="2596477" y="3434169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</a:t>
                </a:r>
              </a:p>
            </p:txBody>
          </p:sp>
        </p:grp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B3C1D49B-D334-3D4C-B098-434F71B004A0}"/>
              </a:ext>
            </a:extLst>
          </p:cNvPr>
          <p:cNvSpPr txBox="1"/>
          <p:nvPr/>
        </p:nvSpPr>
        <p:spPr>
          <a:xfrm>
            <a:off x="2381932" y="4554628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7D76EC1-DB6D-9E40-BFF0-90BC2CC765B0}"/>
              </a:ext>
            </a:extLst>
          </p:cNvPr>
          <p:cNvGrpSpPr/>
          <p:nvPr/>
        </p:nvGrpSpPr>
        <p:grpSpPr>
          <a:xfrm>
            <a:off x="6811404" y="2901490"/>
            <a:ext cx="4595063" cy="969497"/>
            <a:chOff x="7001904" y="3398735"/>
            <a:chExt cx="4595063" cy="969497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C01E007-4CDB-4D4F-A953-9B26D9941BE3}"/>
                </a:ext>
              </a:extLst>
            </p:cNvPr>
            <p:cNvSpPr txBox="1"/>
            <p:nvPr/>
          </p:nvSpPr>
          <p:spPr>
            <a:xfrm>
              <a:off x="8822553" y="3545377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51A992A-6D30-3940-A153-C382585220C3}"/>
                </a:ext>
              </a:extLst>
            </p:cNvPr>
            <p:cNvGrpSpPr/>
            <p:nvPr/>
          </p:nvGrpSpPr>
          <p:grpSpPr>
            <a:xfrm>
              <a:off x="7001904" y="3398735"/>
              <a:ext cx="1711709" cy="969497"/>
              <a:chOff x="7001904" y="3398735"/>
              <a:chExt cx="1711709" cy="969497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D1CA2BB9-7541-4742-94D0-FF7E634F99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001904" y="3486947"/>
                <a:ext cx="431549" cy="640080"/>
              </a:xfrm>
              <a:prstGeom prst="rect">
                <a:avLst/>
              </a:prstGeom>
            </p:spPr>
          </p:pic>
          <p:sp>
            <p:nvSpPr>
              <p:cNvPr id="98" name="Right Arrow 97">
                <a:extLst>
                  <a:ext uri="{FF2B5EF4-FFF2-40B4-BE49-F238E27FC236}">
                    <a16:creationId xmlns:a16="http://schemas.microsoft.com/office/drawing/2014/main" id="{6A6BEFEE-C5F9-0949-9E96-0CA80B0736BD}"/>
                  </a:ext>
                </a:extLst>
              </p:cNvPr>
              <p:cNvSpPr/>
              <p:nvPr/>
            </p:nvSpPr>
            <p:spPr>
              <a:xfrm>
                <a:off x="7616333" y="3806987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30AB101-26F6-5943-9167-BCE55D0C79E2}"/>
                  </a:ext>
                </a:extLst>
              </p:cNvPr>
              <p:cNvSpPr txBox="1"/>
              <p:nvPr/>
            </p:nvSpPr>
            <p:spPr>
              <a:xfrm>
                <a:off x="7659213" y="3998900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BF85D17-60AB-D243-B183-924342E8A57B}"/>
                  </a:ext>
                </a:extLst>
              </p:cNvPr>
              <p:cNvSpPr txBox="1"/>
              <p:nvPr/>
            </p:nvSpPr>
            <p:spPr>
              <a:xfrm>
                <a:off x="7897451" y="3398735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</a:t>
                </a: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D25587D-2CD2-6044-A269-2333A8E1F797}"/>
              </a:ext>
            </a:extLst>
          </p:cNvPr>
          <p:cNvGrpSpPr/>
          <p:nvPr/>
        </p:nvGrpSpPr>
        <p:grpSpPr>
          <a:xfrm>
            <a:off x="6811404" y="4554627"/>
            <a:ext cx="4595063" cy="959365"/>
            <a:chOff x="7001904" y="5051872"/>
            <a:chExt cx="4595063" cy="959365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7738A0-0452-0C44-8EDE-C487D48CE2DF}"/>
                </a:ext>
              </a:extLst>
            </p:cNvPr>
            <p:cNvSpPr txBox="1"/>
            <p:nvPr/>
          </p:nvSpPr>
          <p:spPr>
            <a:xfrm>
              <a:off x="8822553" y="5206332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49090B4-2347-F743-AA30-31FF0D1E0A18}"/>
                </a:ext>
              </a:extLst>
            </p:cNvPr>
            <p:cNvGrpSpPr/>
            <p:nvPr/>
          </p:nvGrpSpPr>
          <p:grpSpPr>
            <a:xfrm>
              <a:off x="7001904" y="5051872"/>
              <a:ext cx="1711709" cy="959365"/>
              <a:chOff x="7001904" y="5051872"/>
              <a:chExt cx="1711709" cy="959365"/>
            </a:xfrm>
          </p:grpSpPr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F4BE42D6-6428-CD47-8EE4-44999F2637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001904" y="5138985"/>
                <a:ext cx="431549" cy="640080"/>
              </a:xfrm>
              <a:prstGeom prst="rect">
                <a:avLst/>
              </a:prstGeom>
            </p:spPr>
          </p:pic>
          <p:sp>
            <p:nvSpPr>
              <p:cNvPr id="105" name="Right Arrow 104">
                <a:extLst>
                  <a:ext uri="{FF2B5EF4-FFF2-40B4-BE49-F238E27FC236}">
                    <a16:creationId xmlns:a16="http://schemas.microsoft.com/office/drawing/2014/main" id="{3D5EE285-31B7-604D-9C99-79D7FA7003EC}"/>
                  </a:ext>
                </a:extLst>
              </p:cNvPr>
              <p:cNvSpPr/>
              <p:nvPr/>
            </p:nvSpPr>
            <p:spPr>
              <a:xfrm>
                <a:off x="7616333" y="5459025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75EF7BD-EEF9-1B49-9BC1-2D5D144C0B93}"/>
                  </a:ext>
                </a:extLst>
              </p:cNvPr>
              <p:cNvSpPr txBox="1"/>
              <p:nvPr/>
            </p:nvSpPr>
            <p:spPr>
              <a:xfrm>
                <a:off x="7659213" y="5641905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50C4E6C-268C-5E42-B8D7-7BD318718D2D}"/>
                  </a:ext>
                </a:extLst>
              </p:cNvPr>
              <p:cNvSpPr txBox="1"/>
              <p:nvPr/>
            </p:nvSpPr>
            <p:spPr>
              <a:xfrm>
                <a:off x="7873406" y="5051872"/>
                <a:ext cx="5774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277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112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5</cp:revision>
  <dcterms:created xsi:type="dcterms:W3CDTF">2019-08-19T20:56:38Z</dcterms:created>
  <dcterms:modified xsi:type="dcterms:W3CDTF">2019-08-22T18:56:16Z</dcterms:modified>
</cp:coreProperties>
</file>