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8" r:id="rId2"/>
    <p:sldId id="259" r:id="rId3"/>
  </p:sldIdLst>
  <p:sldSz cx="13542963" cy="28601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34"/>
    <p:restoredTop sz="94749"/>
  </p:normalViewPr>
  <p:slideViewPr>
    <p:cSldViewPr snapToGrid="0" snapToObjects="1">
      <p:cViewPr varScale="1">
        <p:scale>
          <a:sx n="33" d="100"/>
          <a:sy n="33" d="100"/>
        </p:scale>
        <p:origin x="363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5722" y="4680929"/>
            <a:ext cx="11511519" cy="9957729"/>
          </a:xfrm>
        </p:spPr>
        <p:txBody>
          <a:bodyPr anchor="b"/>
          <a:lstStyle>
            <a:lvl1pPr algn="ctr">
              <a:defRPr sz="88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2871" y="15022667"/>
            <a:ext cx="10157222" cy="6905524"/>
          </a:xfrm>
        </p:spPr>
        <p:txBody>
          <a:bodyPr/>
          <a:lstStyle>
            <a:lvl1pPr marL="0" indent="0" algn="ctr">
              <a:buNone/>
              <a:defRPr sz="3555"/>
            </a:lvl1pPr>
            <a:lvl2pPr marL="677159" indent="0" algn="ctr">
              <a:buNone/>
              <a:defRPr sz="2962"/>
            </a:lvl2pPr>
            <a:lvl3pPr marL="1354318" indent="0" algn="ctr">
              <a:buNone/>
              <a:defRPr sz="2666"/>
            </a:lvl3pPr>
            <a:lvl4pPr marL="2031477" indent="0" algn="ctr">
              <a:buNone/>
              <a:defRPr sz="2370"/>
            </a:lvl4pPr>
            <a:lvl5pPr marL="2708636" indent="0" algn="ctr">
              <a:buNone/>
              <a:defRPr sz="2370"/>
            </a:lvl5pPr>
            <a:lvl6pPr marL="3385795" indent="0" algn="ctr">
              <a:buNone/>
              <a:defRPr sz="2370"/>
            </a:lvl6pPr>
            <a:lvl7pPr marL="4062954" indent="0" algn="ctr">
              <a:buNone/>
              <a:defRPr sz="2370"/>
            </a:lvl7pPr>
            <a:lvl8pPr marL="4740112" indent="0" algn="ctr">
              <a:buNone/>
              <a:defRPr sz="2370"/>
            </a:lvl8pPr>
            <a:lvl9pPr marL="5417271" indent="0" algn="ctr">
              <a:buNone/>
              <a:defRPr sz="237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AE6B-4367-0F4D-896E-2A9DA41CCAA3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2BC6-E533-7245-9F6B-B88CD0EA3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01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AE6B-4367-0F4D-896E-2A9DA41CCAA3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2BC6-E533-7245-9F6B-B88CD0EA3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57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91684" y="1522791"/>
            <a:ext cx="2920201" cy="242388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1080" y="1522791"/>
            <a:ext cx="8591317" cy="242388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AE6B-4367-0F4D-896E-2A9DA41CCAA3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2BC6-E533-7245-9F6B-B88CD0EA3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AE6B-4367-0F4D-896E-2A9DA41CCAA3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2BC6-E533-7245-9F6B-B88CD0EA3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8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026" y="7130643"/>
            <a:ext cx="11680806" cy="11897630"/>
          </a:xfrm>
        </p:spPr>
        <p:txBody>
          <a:bodyPr anchor="b"/>
          <a:lstStyle>
            <a:lvl1pPr>
              <a:defRPr sz="88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4026" y="19140829"/>
            <a:ext cx="11680806" cy="6256683"/>
          </a:xfrm>
        </p:spPr>
        <p:txBody>
          <a:bodyPr/>
          <a:lstStyle>
            <a:lvl1pPr marL="0" indent="0">
              <a:buNone/>
              <a:defRPr sz="3555">
                <a:solidFill>
                  <a:schemeClr val="tx1"/>
                </a:solidFill>
              </a:defRPr>
            </a:lvl1pPr>
            <a:lvl2pPr marL="677159" indent="0">
              <a:buNone/>
              <a:defRPr sz="2962">
                <a:solidFill>
                  <a:schemeClr val="tx1">
                    <a:tint val="75000"/>
                  </a:schemeClr>
                </a:solidFill>
              </a:defRPr>
            </a:lvl2pPr>
            <a:lvl3pPr marL="1354318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3pPr>
            <a:lvl4pPr marL="2031477" indent="0">
              <a:buNone/>
              <a:defRPr sz="2370">
                <a:solidFill>
                  <a:schemeClr val="tx1">
                    <a:tint val="75000"/>
                  </a:schemeClr>
                </a:solidFill>
              </a:defRPr>
            </a:lvl4pPr>
            <a:lvl5pPr marL="2708636" indent="0">
              <a:buNone/>
              <a:defRPr sz="2370">
                <a:solidFill>
                  <a:schemeClr val="tx1">
                    <a:tint val="75000"/>
                  </a:schemeClr>
                </a:solidFill>
              </a:defRPr>
            </a:lvl5pPr>
            <a:lvl6pPr marL="3385795" indent="0">
              <a:buNone/>
              <a:defRPr sz="2370">
                <a:solidFill>
                  <a:schemeClr val="tx1">
                    <a:tint val="75000"/>
                  </a:schemeClr>
                </a:solidFill>
              </a:defRPr>
            </a:lvl6pPr>
            <a:lvl7pPr marL="4062954" indent="0">
              <a:buNone/>
              <a:defRPr sz="2370">
                <a:solidFill>
                  <a:schemeClr val="tx1">
                    <a:tint val="75000"/>
                  </a:schemeClr>
                </a:solidFill>
              </a:defRPr>
            </a:lvl7pPr>
            <a:lvl8pPr marL="4740112" indent="0">
              <a:buNone/>
              <a:defRPr sz="2370">
                <a:solidFill>
                  <a:schemeClr val="tx1">
                    <a:tint val="75000"/>
                  </a:schemeClr>
                </a:solidFill>
              </a:defRPr>
            </a:lvl8pPr>
            <a:lvl9pPr marL="5417271" indent="0">
              <a:buNone/>
              <a:defRPr sz="23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AE6B-4367-0F4D-896E-2A9DA41CCAA3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2BC6-E533-7245-9F6B-B88CD0EA3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40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1079" y="7613955"/>
            <a:ext cx="5755759" cy="181476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6125" y="7613955"/>
            <a:ext cx="5755759" cy="181476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AE6B-4367-0F4D-896E-2A9DA41CCAA3}" type="datetimeFigureOut">
              <a:rPr lang="en-US" smtClean="0"/>
              <a:t>7/1/19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2BC6-E533-7245-9F6B-B88CD0EA3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42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842" y="1522797"/>
            <a:ext cx="11680806" cy="55283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2844" y="7011462"/>
            <a:ext cx="5729307" cy="3436209"/>
          </a:xfrm>
        </p:spPr>
        <p:txBody>
          <a:bodyPr anchor="b"/>
          <a:lstStyle>
            <a:lvl1pPr marL="0" indent="0">
              <a:buNone/>
              <a:defRPr sz="3555" b="1"/>
            </a:lvl1pPr>
            <a:lvl2pPr marL="677159" indent="0">
              <a:buNone/>
              <a:defRPr sz="2962" b="1"/>
            </a:lvl2pPr>
            <a:lvl3pPr marL="1354318" indent="0">
              <a:buNone/>
              <a:defRPr sz="2666" b="1"/>
            </a:lvl3pPr>
            <a:lvl4pPr marL="2031477" indent="0">
              <a:buNone/>
              <a:defRPr sz="2370" b="1"/>
            </a:lvl4pPr>
            <a:lvl5pPr marL="2708636" indent="0">
              <a:buNone/>
              <a:defRPr sz="2370" b="1"/>
            </a:lvl5pPr>
            <a:lvl6pPr marL="3385795" indent="0">
              <a:buNone/>
              <a:defRPr sz="2370" b="1"/>
            </a:lvl6pPr>
            <a:lvl7pPr marL="4062954" indent="0">
              <a:buNone/>
              <a:defRPr sz="2370" b="1"/>
            </a:lvl7pPr>
            <a:lvl8pPr marL="4740112" indent="0">
              <a:buNone/>
              <a:defRPr sz="2370" b="1"/>
            </a:lvl8pPr>
            <a:lvl9pPr marL="5417271" indent="0">
              <a:buNone/>
              <a:defRPr sz="237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2844" y="10447671"/>
            <a:ext cx="5729307" cy="15366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56126" y="7011462"/>
            <a:ext cx="5757523" cy="3436209"/>
          </a:xfrm>
        </p:spPr>
        <p:txBody>
          <a:bodyPr anchor="b"/>
          <a:lstStyle>
            <a:lvl1pPr marL="0" indent="0">
              <a:buNone/>
              <a:defRPr sz="3555" b="1"/>
            </a:lvl1pPr>
            <a:lvl2pPr marL="677159" indent="0">
              <a:buNone/>
              <a:defRPr sz="2962" b="1"/>
            </a:lvl2pPr>
            <a:lvl3pPr marL="1354318" indent="0">
              <a:buNone/>
              <a:defRPr sz="2666" b="1"/>
            </a:lvl3pPr>
            <a:lvl4pPr marL="2031477" indent="0">
              <a:buNone/>
              <a:defRPr sz="2370" b="1"/>
            </a:lvl4pPr>
            <a:lvl5pPr marL="2708636" indent="0">
              <a:buNone/>
              <a:defRPr sz="2370" b="1"/>
            </a:lvl5pPr>
            <a:lvl6pPr marL="3385795" indent="0">
              <a:buNone/>
              <a:defRPr sz="2370" b="1"/>
            </a:lvl6pPr>
            <a:lvl7pPr marL="4062954" indent="0">
              <a:buNone/>
              <a:defRPr sz="2370" b="1"/>
            </a:lvl7pPr>
            <a:lvl8pPr marL="4740112" indent="0">
              <a:buNone/>
              <a:defRPr sz="2370" b="1"/>
            </a:lvl8pPr>
            <a:lvl9pPr marL="5417271" indent="0">
              <a:buNone/>
              <a:defRPr sz="237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56126" y="10447671"/>
            <a:ext cx="5757523" cy="15366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AE6B-4367-0F4D-896E-2A9DA41CCAA3}" type="datetimeFigureOut">
              <a:rPr lang="en-US" smtClean="0"/>
              <a:t>7/1/19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2BC6-E533-7245-9F6B-B88CD0EA3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00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AE6B-4367-0F4D-896E-2A9DA41CCAA3}" type="datetimeFigureOut">
              <a:rPr lang="en-US" smtClean="0"/>
              <a:t>7/1/19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2BC6-E533-7245-9F6B-B88CD0EA3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54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AE6B-4367-0F4D-896E-2A9DA41CCAA3}" type="datetimeFigureOut">
              <a:rPr lang="en-US" smtClean="0"/>
              <a:t>7/1/19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2BC6-E533-7245-9F6B-B88CD0EA3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49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843" y="1906799"/>
            <a:ext cx="4367958" cy="6673797"/>
          </a:xfrm>
        </p:spPr>
        <p:txBody>
          <a:bodyPr anchor="b"/>
          <a:lstStyle>
            <a:lvl1pPr>
              <a:defRPr sz="47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7523" y="4118163"/>
            <a:ext cx="6856125" cy="20325950"/>
          </a:xfrm>
        </p:spPr>
        <p:txBody>
          <a:bodyPr/>
          <a:lstStyle>
            <a:lvl1pPr>
              <a:defRPr sz="4740"/>
            </a:lvl1pPr>
            <a:lvl2pPr>
              <a:defRPr sz="4147"/>
            </a:lvl2pPr>
            <a:lvl3pPr>
              <a:defRPr sz="3555"/>
            </a:lvl3pPr>
            <a:lvl4pPr>
              <a:defRPr sz="2962"/>
            </a:lvl4pPr>
            <a:lvl5pPr>
              <a:defRPr sz="2962"/>
            </a:lvl5pPr>
            <a:lvl6pPr>
              <a:defRPr sz="2962"/>
            </a:lvl6pPr>
            <a:lvl7pPr>
              <a:defRPr sz="2962"/>
            </a:lvl7pPr>
            <a:lvl8pPr>
              <a:defRPr sz="2962"/>
            </a:lvl8pPr>
            <a:lvl9pPr>
              <a:defRPr sz="29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2843" y="8580597"/>
            <a:ext cx="4367958" cy="15896616"/>
          </a:xfrm>
        </p:spPr>
        <p:txBody>
          <a:bodyPr/>
          <a:lstStyle>
            <a:lvl1pPr marL="0" indent="0">
              <a:buNone/>
              <a:defRPr sz="2370"/>
            </a:lvl1pPr>
            <a:lvl2pPr marL="677159" indent="0">
              <a:buNone/>
              <a:defRPr sz="2074"/>
            </a:lvl2pPr>
            <a:lvl3pPr marL="1354318" indent="0">
              <a:buNone/>
              <a:defRPr sz="1777"/>
            </a:lvl3pPr>
            <a:lvl4pPr marL="2031477" indent="0">
              <a:buNone/>
              <a:defRPr sz="1481"/>
            </a:lvl4pPr>
            <a:lvl5pPr marL="2708636" indent="0">
              <a:buNone/>
              <a:defRPr sz="1481"/>
            </a:lvl5pPr>
            <a:lvl6pPr marL="3385795" indent="0">
              <a:buNone/>
              <a:defRPr sz="1481"/>
            </a:lvl6pPr>
            <a:lvl7pPr marL="4062954" indent="0">
              <a:buNone/>
              <a:defRPr sz="1481"/>
            </a:lvl7pPr>
            <a:lvl8pPr marL="4740112" indent="0">
              <a:buNone/>
              <a:defRPr sz="1481"/>
            </a:lvl8pPr>
            <a:lvl9pPr marL="5417271" indent="0">
              <a:buNone/>
              <a:defRPr sz="14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AE6B-4367-0F4D-896E-2A9DA41CCAA3}" type="datetimeFigureOut">
              <a:rPr lang="en-US" smtClean="0"/>
              <a:t>7/1/19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2BC6-E533-7245-9F6B-B88CD0EA3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89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843" y="1906799"/>
            <a:ext cx="4367958" cy="6673797"/>
          </a:xfrm>
        </p:spPr>
        <p:txBody>
          <a:bodyPr anchor="b"/>
          <a:lstStyle>
            <a:lvl1pPr>
              <a:defRPr sz="47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57523" y="4118163"/>
            <a:ext cx="6856125" cy="20325950"/>
          </a:xfrm>
        </p:spPr>
        <p:txBody>
          <a:bodyPr anchor="t"/>
          <a:lstStyle>
            <a:lvl1pPr marL="0" indent="0">
              <a:buNone/>
              <a:defRPr sz="4740"/>
            </a:lvl1pPr>
            <a:lvl2pPr marL="677159" indent="0">
              <a:buNone/>
              <a:defRPr sz="4147"/>
            </a:lvl2pPr>
            <a:lvl3pPr marL="1354318" indent="0">
              <a:buNone/>
              <a:defRPr sz="3555"/>
            </a:lvl3pPr>
            <a:lvl4pPr marL="2031477" indent="0">
              <a:buNone/>
              <a:defRPr sz="2962"/>
            </a:lvl4pPr>
            <a:lvl5pPr marL="2708636" indent="0">
              <a:buNone/>
              <a:defRPr sz="2962"/>
            </a:lvl5pPr>
            <a:lvl6pPr marL="3385795" indent="0">
              <a:buNone/>
              <a:defRPr sz="2962"/>
            </a:lvl6pPr>
            <a:lvl7pPr marL="4062954" indent="0">
              <a:buNone/>
              <a:defRPr sz="2962"/>
            </a:lvl7pPr>
            <a:lvl8pPr marL="4740112" indent="0">
              <a:buNone/>
              <a:defRPr sz="2962"/>
            </a:lvl8pPr>
            <a:lvl9pPr marL="5417271" indent="0">
              <a:buNone/>
              <a:defRPr sz="29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2843" y="8580597"/>
            <a:ext cx="4367958" cy="15896616"/>
          </a:xfrm>
        </p:spPr>
        <p:txBody>
          <a:bodyPr/>
          <a:lstStyle>
            <a:lvl1pPr marL="0" indent="0">
              <a:buNone/>
              <a:defRPr sz="2370"/>
            </a:lvl1pPr>
            <a:lvl2pPr marL="677159" indent="0">
              <a:buNone/>
              <a:defRPr sz="2074"/>
            </a:lvl2pPr>
            <a:lvl3pPr marL="1354318" indent="0">
              <a:buNone/>
              <a:defRPr sz="1777"/>
            </a:lvl3pPr>
            <a:lvl4pPr marL="2031477" indent="0">
              <a:buNone/>
              <a:defRPr sz="1481"/>
            </a:lvl4pPr>
            <a:lvl5pPr marL="2708636" indent="0">
              <a:buNone/>
              <a:defRPr sz="1481"/>
            </a:lvl5pPr>
            <a:lvl6pPr marL="3385795" indent="0">
              <a:buNone/>
              <a:defRPr sz="1481"/>
            </a:lvl6pPr>
            <a:lvl7pPr marL="4062954" indent="0">
              <a:buNone/>
              <a:defRPr sz="1481"/>
            </a:lvl7pPr>
            <a:lvl8pPr marL="4740112" indent="0">
              <a:buNone/>
              <a:defRPr sz="1481"/>
            </a:lvl8pPr>
            <a:lvl9pPr marL="5417271" indent="0">
              <a:buNone/>
              <a:defRPr sz="14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AE6B-4367-0F4D-896E-2A9DA41CCAA3}" type="datetimeFigureOut">
              <a:rPr lang="en-US" smtClean="0"/>
              <a:t>7/1/19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2BC6-E533-7245-9F6B-B88CD0EA3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17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1079" y="1522797"/>
            <a:ext cx="11680806" cy="5528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1079" y="7613955"/>
            <a:ext cx="11680806" cy="18147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1079" y="26509812"/>
            <a:ext cx="3047167" cy="15227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7AE6B-4367-0F4D-896E-2A9DA41CCAA3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86107" y="26509812"/>
            <a:ext cx="4570750" cy="15227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64717" y="26509812"/>
            <a:ext cx="3047167" cy="15227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E2BC6-E533-7245-9F6B-B88CD0EA3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8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54318" rtl="0" eaLnBrk="1" latinLnBrk="0" hangingPunct="1">
        <a:lnSpc>
          <a:spcPct val="90000"/>
        </a:lnSpc>
        <a:spcBef>
          <a:spcPct val="0"/>
        </a:spcBef>
        <a:buNone/>
        <a:defRPr sz="65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8579" indent="-338579" algn="l" defTabSz="1354318" rtl="0" eaLnBrk="1" latinLnBrk="0" hangingPunct="1">
        <a:lnSpc>
          <a:spcPct val="90000"/>
        </a:lnSpc>
        <a:spcBef>
          <a:spcPts val="1481"/>
        </a:spcBef>
        <a:buFont typeface="Arial" panose="020B0604020202020204" pitchFamily="34" charset="0"/>
        <a:buChar char="•"/>
        <a:defRPr sz="4147" kern="1200">
          <a:solidFill>
            <a:schemeClr val="tx1"/>
          </a:solidFill>
          <a:latin typeface="+mn-lt"/>
          <a:ea typeface="+mn-ea"/>
          <a:cs typeface="+mn-cs"/>
        </a:defRPr>
      </a:lvl1pPr>
      <a:lvl2pPr marL="1015738" indent="-338579" algn="l" defTabSz="1354318" rtl="0" eaLnBrk="1" latinLnBrk="0" hangingPunct="1">
        <a:lnSpc>
          <a:spcPct val="90000"/>
        </a:lnSpc>
        <a:spcBef>
          <a:spcPts val="741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2pPr>
      <a:lvl3pPr marL="1692897" indent="-338579" algn="l" defTabSz="1354318" rtl="0" eaLnBrk="1" latinLnBrk="0" hangingPunct="1">
        <a:lnSpc>
          <a:spcPct val="90000"/>
        </a:lnSpc>
        <a:spcBef>
          <a:spcPts val="741"/>
        </a:spcBef>
        <a:buFont typeface="Arial" panose="020B0604020202020204" pitchFamily="34" charset="0"/>
        <a:buChar char="•"/>
        <a:defRPr sz="2962" kern="1200">
          <a:solidFill>
            <a:schemeClr val="tx1"/>
          </a:solidFill>
          <a:latin typeface="+mn-lt"/>
          <a:ea typeface="+mn-ea"/>
          <a:cs typeface="+mn-cs"/>
        </a:defRPr>
      </a:lvl3pPr>
      <a:lvl4pPr marL="2370056" indent="-338579" algn="l" defTabSz="1354318" rtl="0" eaLnBrk="1" latinLnBrk="0" hangingPunct="1">
        <a:lnSpc>
          <a:spcPct val="90000"/>
        </a:lnSpc>
        <a:spcBef>
          <a:spcPts val="741"/>
        </a:spcBef>
        <a:buFont typeface="Arial" panose="020B0604020202020204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4pPr>
      <a:lvl5pPr marL="3047215" indent="-338579" algn="l" defTabSz="1354318" rtl="0" eaLnBrk="1" latinLnBrk="0" hangingPunct="1">
        <a:lnSpc>
          <a:spcPct val="90000"/>
        </a:lnSpc>
        <a:spcBef>
          <a:spcPts val="741"/>
        </a:spcBef>
        <a:buFont typeface="Arial" panose="020B0604020202020204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5pPr>
      <a:lvl6pPr marL="3724374" indent="-338579" algn="l" defTabSz="1354318" rtl="0" eaLnBrk="1" latinLnBrk="0" hangingPunct="1">
        <a:lnSpc>
          <a:spcPct val="90000"/>
        </a:lnSpc>
        <a:spcBef>
          <a:spcPts val="741"/>
        </a:spcBef>
        <a:buFont typeface="Arial" panose="020B0604020202020204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4401533" indent="-338579" algn="l" defTabSz="1354318" rtl="0" eaLnBrk="1" latinLnBrk="0" hangingPunct="1">
        <a:lnSpc>
          <a:spcPct val="90000"/>
        </a:lnSpc>
        <a:spcBef>
          <a:spcPts val="741"/>
        </a:spcBef>
        <a:buFont typeface="Arial" panose="020B0604020202020204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5078692" indent="-338579" algn="l" defTabSz="1354318" rtl="0" eaLnBrk="1" latinLnBrk="0" hangingPunct="1">
        <a:lnSpc>
          <a:spcPct val="90000"/>
        </a:lnSpc>
        <a:spcBef>
          <a:spcPts val="741"/>
        </a:spcBef>
        <a:buFont typeface="Arial" panose="020B0604020202020204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755851" indent="-338579" algn="l" defTabSz="1354318" rtl="0" eaLnBrk="1" latinLnBrk="0" hangingPunct="1">
        <a:lnSpc>
          <a:spcPct val="90000"/>
        </a:lnSpc>
        <a:spcBef>
          <a:spcPts val="741"/>
        </a:spcBef>
        <a:buFont typeface="Arial" panose="020B0604020202020204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54318" rtl="0" eaLnBrk="1" latinLnBrk="0" hangingPunct="1">
        <a:defRPr sz="2666" kern="1200">
          <a:solidFill>
            <a:schemeClr val="tx1"/>
          </a:solidFill>
          <a:latin typeface="+mn-lt"/>
          <a:ea typeface="+mn-ea"/>
          <a:cs typeface="+mn-cs"/>
        </a:defRPr>
      </a:lvl1pPr>
      <a:lvl2pPr marL="677159" algn="l" defTabSz="1354318" rtl="0" eaLnBrk="1" latinLnBrk="0" hangingPunct="1">
        <a:defRPr sz="2666" kern="1200">
          <a:solidFill>
            <a:schemeClr val="tx1"/>
          </a:solidFill>
          <a:latin typeface="+mn-lt"/>
          <a:ea typeface="+mn-ea"/>
          <a:cs typeface="+mn-cs"/>
        </a:defRPr>
      </a:lvl2pPr>
      <a:lvl3pPr marL="1354318" algn="l" defTabSz="1354318" rtl="0" eaLnBrk="1" latinLnBrk="0" hangingPunct="1">
        <a:defRPr sz="2666" kern="1200">
          <a:solidFill>
            <a:schemeClr val="tx1"/>
          </a:solidFill>
          <a:latin typeface="+mn-lt"/>
          <a:ea typeface="+mn-ea"/>
          <a:cs typeface="+mn-cs"/>
        </a:defRPr>
      </a:lvl3pPr>
      <a:lvl4pPr marL="2031477" algn="l" defTabSz="1354318" rtl="0" eaLnBrk="1" latinLnBrk="0" hangingPunct="1">
        <a:defRPr sz="2666" kern="1200">
          <a:solidFill>
            <a:schemeClr val="tx1"/>
          </a:solidFill>
          <a:latin typeface="+mn-lt"/>
          <a:ea typeface="+mn-ea"/>
          <a:cs typeface="+mn-cs"/>
        </a:defRPr>
      </a:lvl4pPr>
      <a:lvl5pPr marL="2708636" algn="l" defTabSz="1354318" rtl="0" eaLnBrk="1" latinLnBrk="0" hangingPunct="1">
        <a:defRPr sz="2666" kern="1200">
          <a:solidFill>
            <a:schemeClr val="tx1"/>
          </a:solidFill>
          <a:latin typeface="+mn-lt"/>
          <a:ea typeface="+mn-ea"/>
          <a:cs typeface="+mn-cs"/>
        </a:defRPr>
      </a:lvl5pPr>
      <a:lvl6pPr marL="3385795" algn="l" defTabSz="1354318" rtl="0" eaLnBrk="1" latinLnBrk="0" hangingPunct="1"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4062954" algn="l" defTabSz="1354318" rtl="0" eaLnBrk="1" latinLnBrk="0" hangingPunct="1"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740112" algn="l" defTabSz="1354318" rtl="0" eaLnBrk="1" latinLnBrk="0" hangingPunct="1"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417271" algn="l" defTabSz="1354318" rtl="0" eaLnBrk="1" latinLnBrk="0" hangingPunct="1"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583B6D-3991-2B4B-9A6D-D0D17EB07DCF}"/>
              </a:ext>
            </a:extLst>
          </p:cNvPr>
          <p:cNvSpPr/>
          <p:nvPr/>
        </p:nvSpPr>
        <p:spPr>
          <a:xfrm>
            <a:off x="8211" y="14933069"/>
            <a:ext cx="8022606" cy="136689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783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2F50F4B-2000-5B45-A54D-06E44ED893B4}"/>
              </a:ext>
            </a:extLst>
          </p:cNvPr>
          <p:cNvGrpSpPr/>
          <p:nvPr/>
        </p:nvGrpSpPr>
        <p:grpSpPr>
          <a:xfrm>
            <a:off x="661428" y="1664403"/>
            <a:ext cx="4989017" cy="2902172"/>
            <a:chOff x="661428" y="1239157"/>
            <a:chExt cx="4989017" cy="290217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62D6F91-0C39-B347-86AE-278632C7DD5A}"/>
                </a:ext>
              </a:extLst>
            </p:cNvPr>
            <p:cNvGrpSpPr/>
            <p:nvPr/>
          </p:nvGrpSpPr>
          <p:grpSpPr>
            <a:xfrm>
              <a:off x="661428" y="1239157"/>
              <a:ext cx="3620181" cy="731520"/>
              <a:chOff x="661429" y="958533"/>
              <a:chExt cx="3620181" cy="731520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D447D82F-636C-D349-BCDD-22D96E8CA9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1429" y="958533"/>
                <a:ext cx="731506" cy="73152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783" dirty="0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26F9AEC-0D88-B34D-83B3-683AEBA7F8FF}"/>
                  </a:ext>
                </a:extLst>
              </p:cNvPr>
              <p:cNvSpPr txBox="1"/>
              <p:nvPr/>
            </p:nvSpPr>
            <p:spPr>
              <a:xfrm>
                <a:off x="1758483" y="970350"/>
                <a:ext cx="252312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Public Area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A6BC4F0-C920-9748-9A19-074AE6F52315}"/>
                </a:ext>
              </a:extLst>
            </p:cNvPr>
            <p:cNvGrpSpPr/>
            <p:nvPr/>
          </p:nvGrpSpPr>
          <p:grpSpPr>
            <a:xfrm>
              <a:off x="661429" y="2324483"/>
              <a:ext cx="4989016" cy="731520"/>
              <a:chOff x="661429" y="2166735"/>
              <a:chExt cx="4989016" cy="731520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E653EEC-B5B8-4544-B934-BD570A7371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1429" y="2166735"/>
                <a:ext cx="731520" cy="73152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783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52AB541-31AE-4643-B6E7-772A973547DE}"/>
                  </a:ext>
                </a:extLst>
              </p:cNvPr>
              <p:cNvSpPr txBox="1"/>
              <p:nvPr/>
            </p:nvSpPr>
            <p:spPr>
              <a:xfrm>
                <a:off x="1758482" y="2178552"/>
                <a:ext cx="389196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Semi-Private Area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DCA9400-8AED-1E47-BE98-895903D407EA}"/>
                </a:ext>
              </a:extLst>
            </p:cNvPr>
            <p:cNvGrpSpPr/>
            <p:nvPr/>
          </p:nvGrpSpPr>
          <p:grpSpPr>
            <a:xfrm>
              <a:off x="661428" y="3409809"/>
              <a:ext cx="3814016" cy="731520"/>
              <a:chOff x="661428" y="3269591"/>
              <a:chExt cx="3814016" cy="731520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4F9B7D6-A81C-644B-A405-69FECF56EA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1428" y="3269591"/>
                <a:ext cx="731513" cy="73152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783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D9A374A-20DF-6944-87E2-C05DD4F357A5}"/>
                  </a:ext>
                </a:extLst>
              </p:cNvPr>
              <p:cNvSpPr txBox="1"/>
              <p:nvPr/>
            </p:nvSpPr>
            <p:spPr>
              <a:xfrm>
                <a:off x="1758482" y="3281408"/>
                <a:ext cx="271696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Private Area</a:t>
                </a:r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0A71193-0625-5142-9788-8B22AA2ACA01}"/>
              </a:ext>
            </a:extLst>
          </p:cNvPr>
          <p:cNvGrpSpPr/>
          <p:nvPr/>
        </p:nvGrpSpPr>
        <p:grpSpPr>
          <a:xfrm>
            <a:off x="403017" y="5367669"/>
            <a:ext cx="8607363" cy="2349704"/>
            <a:chOff x="403017" y="5170746"/>
            <a:chExt cx="8607363" cy="234970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4908923-45EA-E44E-BBD4-7E72203626DE}"/>
                </a:ext>
              </a:extLst>
            </p:cNvPr>
            <p:cNvGrpSpPr/>
            <p:nvPr/>
          </p:nvGrpSpPr>
          <p:grpSpPr>
            <a:xfrm>
              <a:off x="403023" y="5170746"/>
              <a:ext cx="8607357" cy="707885"/>
              <a:chOff x="403023" y="5813143"/>
              <a:chExt cx="8607357" cy="707885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97C23E50-D35D-3040-A51C-E0B2E5929E95}"/>
                  </a:ext>
                </a:extLst>
              </p:cNvPr>
              <p:cNvGrpSpPr/>
              <p:nvPr/>
            </p:nvGrpSpPr>
            <p:grpSpPr>
              <a:xfrm>
                <a:off x="403023" y="5813143"/>
                <a:ext cx="2242632" cy="707885"/>
                <a:chOff x="403023" y="5786717"/>
                <a:chExt cx="2242632" cy="707885"/>
              </a:xfrm>
            </p:grpSpPr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D7D8958-8BAD-EF40-83C5-CE2AFC77E22F}"/>
                    </a:ext>
                  </a:extLst>
                </p:cNvPr>
                <p:cNvSpPr txBox="1"/>
                <p:nvPr/>
              </p:nvSpPr>
              <p:spPr>
                <a:xfrm>
                  <a:off x="1129840" y="5786717"/>
                  <a:ext cx="788998" cy="7078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0" dirty="0"/>
                    <a:t>PO</a:t>
                  </a:r>
                </a:p>
              </p:txBody>
            </p: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30452D59-40D0-5A47-B68A-0576C71ADD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023" y="6494602"/>
                  <a:ext cx="2242632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1A91EC8-9EEC-E343-AF28-0692E20C9D02}"/>
                  </a:ext>
                </a:extLst>
              </p:cNvPr>
              <p:cNvSpPr txBox="1"/>
              <p:nvPr/>
            </p:nvSpPr>
            <p:spPr>
              <a:xfrm>
                <a:off x="3052810" y="5813143"/>
                <a:ext cx="5957570" cy="707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Partially Occluded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A0D49B3-8F60-214B-A778-CFDAC6F925D3}"/>
                </a:ext>
              </a:extLst>
            </p:cNvPr>
            <p:cNvGrpSpPr/>
            <p:nvPr/>
          </p:nvGrpSpPr>
          <p:grpSpPr>
            <a:xfrm>
              <a:off x="403017" y="6812564"/>
              <a:ext cx="8577832" cy="707886"/>
              <a:chOff x="403017" y="7454961"/>
              <a:chExt cx="8577832" cy="707886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50677D51-CE00-9446-AC9B-1363A348A3A8}"/>
                  </a:ext>
                </a:extLst>
              </p:cNvPr>
              <p:cNvGrpSpPr/>
              <p:nvPr/>
            </p:nvGrpSpPr>
            <p:grpSpPr>
              <a:xfrm>
                <a:off x="403017" y="7454961"/>
                <a:ext cx="2242632" cy="707886"/>
                <a:chOff x="403017" y="7442259"/>
                <a:chExt cx="2242632" cy="707886"/>
              </a:xfrm>
            </p:grpSpPr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28F36B6-3632-2341-A347-65C729B27024}"/>
                    </a:ext>
                  </a:extLst>
                </p:cNvPr>
                <p:cNvSpPr txBox="1"/>
                <p:nvPr/>
              </p:nvSpPr>
              <p:spPr>
                <a:xfrm>
                  <a:off x="1262082" y="7442259"/>
                  <a:ext cx="524503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0" dirty="0"/>
                    <a:t>O</a:t>
                  </a:r>
                </a:p>
              </p:txBody>
            </p: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57915017-C6BC-944C-ACC2-15456AA159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017" y="8150145"/>
                  <a:ext cx="2242632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A3AB6F1-E7BF-8C49-9D03-85B895D8BE29}"/>
                  </a:ext>
                </a:extLst>
              </p:cNvPr>
              <p:cNvSpPr txBox="1"/>
              <p:nvPr/>
            </p:nvSpPr>
            <p:spPr>
              <a:xfrm>
                <a:off x="3023279" y="7454961"/>
                <a:ext cx="595757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Occluded</a:t>
                </a:r>
              </a:p>
            </p:txBody>
          </p:sp>
        </p:grp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1C4B8691-4ADA-B047-8A39-CBE2ED2910D9}"/>
              </a:ext>
            </a:extLst>
          </p:cNvPr>
          <p:cNvSpPr/>
          <p:nvPr/>
        </p:nvSpPr>
        <p:spPr>
          <a:xfrm>
            <a:off x="8211" y="0"/>
            <a:ext cx="8022606" cy="104058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783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EB59A61-4EBD-B640-94AD-F2FF1D929076}"/>
              </a:ext>
            </a:extLst>
          </p:cNvPr>
          <p:cNvSpPr/>
          <p:nvPr/>
        </p:nvSpPr>
        <p:spPr>
          <a:xfrm>
            <a:off x="8211" y="10405850"/>
            <a:ext cx="8022606" cy="45272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783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FB4D747-7280-8344-B084-EF81C3DAF15A}"/>
              </a:ext>
            </a:extLst>
          </p:cNvPr>
          <p:cNvSpPr txBox="1"/>
          <p:nvPr/>
        </p:nvSpPr>
        <p:spPr>
          <a:xfrm>
            <a:off x="390672" y="370463"/>
            <a:ext cx="28000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Map Legend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8214F00-01F4-924B-91DE-F9CC6EACCE67}"/>
              </a:ext>
            </a:extLst>
          </p:cNvPr>
          <p:cNvGrpSpPr/>
          <p:nvPr/>
        </p:nvGrpSpPr>
        <p:grpSpPr>
          <a:xfrm>
            <a:off x="269197" y="15400196"/>
            <a:ext cx="7005613" cy="5783838"/>
            <a:chOff x="269197" y="15125217"/>
            <a:chExt cx="7005613" cy="5783838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BFA95FC-785F-9744-8D2B-C6FE24A14303}"/>
                </a:ext>
              </a:extLst>
            </p:cNvPr>
            <p:cNvGrpSpPr/>
            <p:nvPr/>
          </p:nvGrpSpPr>
          <p:grpSpPr>
            <a:xfrm>
              <a:off x="403026" y="16121293"/>
              <a:ext cx="5661823" cy="1323439"/>
              <a:chOff x="403026" y="15801450"/>
              <a:chExt cx="5661823" cy="1323439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4DF4AF1-78A0-4644-B156-1885AD4B7611}"/>
                  </a:ext>
                </a:extLst>
              </p:cNvPr>
              <p:cNvSpPr txBox="1"/>
              <p:nvPr/>
            </p:nvSpPr>
            <p:spPr>
              <a:xfrm>
                <a:off x="3049408" y="15801450"/>
                <a:ext cx="3015441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Non-intrusive</a:t>
                </a:r>
              </a:p>
              <a:p>
                <a:r>
                  <a:rPr lang="en-US" sz="4000" dirty="0"/>
                  <a:t>(penalty = 0)</a:t>
                </a:r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EAFB6C50-8889-B14B-9B5F-6EFEB82B5AF0}"/>
                  </a:ext>
                </a:extLst>
              </p:cNvPr>
              <p:cNvGrpSpPr/>
              <p:nvPr/>
            </p:nvGrpSpPr>
            <p:grpSpPr>
              <a:xfrm>
                <a:off x="403026" y="16097410"/>
                <a:ext cx="1981582" cy="731519"/>
                <a:chOff x="403026" y="16830524"/>
                <a:chExt cx="1981582" cy="731519"/>
              </a:xfrm>
            </p:grpSpPr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51F39243-D9AE-0548-A4DB-36B1D2564C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53089" y="16830524"/>
                  <a:ext cx="731519" cy="731519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783" dirty="0"/>
                </a:p>
              </p:txBody>
            </p:sp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70CEC18C-56C8-3D47-B3AE-3F85DEDA82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3026" y="17188483"/>
                  <a:ext cx="1250063" cy="156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DD8FAE53-4295-DE42-895E-A3A11577CA3D}"/>
                </a:ext>
              </a:extLst>
            </p:cNvPr>
            <p:cNvGrpSpPr/>
            <p:nvPr/>
          </p:nvGrpSpPr>
          <p:grpSpPr>
            <a:xfrm>
              <a:off x="403026" y="17853454"/>
              <a:ext cx="6871784" cy="1323439"/>
              <a:chOff x="403026" y="17522525"/>
              <a:chExt cx="6871784" cy="1323439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3C3C0B8-497D-1845-B214-B4F93F1510E8}"/>
                  </a:ext>
                </a:extLst>
              </p:cNvPr>
              <p:cNvSpPr txBox="1"/>
              <p:nvPr/>
            </p:nvSpPr>
            <p:spPr>
              <a:xfrm>
                <a:off x="2955358" y="17522525"/>
                <a:ext cx="4319452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Somewhat intrusive</a:t>
                </a:r>
              </a:p>
              <a:p>
                <a:r>
                  <a:rPr lang="en-US" sz="4000" dirty="0"/>
                  <a:t>(penalty = 1)</a:t>
                </a: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16553180-E161-0846-B122-CFF655F76F16}"/>
                  </a:ext>
                </a:extLst>
              </p:cNvPr>
              <p:cNvGrpSpPr/>
              <p:nvPr/>
            </p:nvGrpSpPr>
            <p:grpSpPr>
              <a:xfrm>
                <a:off x="403026" y="17849440"/>
                <a:ext cx="1981582" cy="731519"/>
                <a:chOff x="403026" y="18390763"/>
                <a:chExt cx="1981582" cy="731519"/>
              </a:xfrm>
            </p:grpSpPr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4A04137D-4489-EB4F-9AC1-41682FBF86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53089" y="18390763"/>
                  <a:ext cx="731519" cy="73151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783"/>
                </a:p>
              </p:txBody>
            </p:sp>
            <p:cxnSp>
              <p:nvCxnSpPr>
                <p:cNvPr id="82" name="Straight Arrow Connector 81">
                  <a:extLst>
                    <a:ext uri="{FF2B5EF4-FFF2-40B4-BE49-F238E27FC236}">
                      <a16:creationId xmlns:a16="http://schemas.microsoft.com/office/drawing/2014/main" id="{D55D52F0-5C24-E842-A5BC-62205A7987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026" y="18756522"/>
                  <a:ext cx="1250063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FFF9152-4239-5945-93D2-4EEBDB74D83B}"/>
                </a:ext>
              </a:extLst>
            </p:cNvPr>
            <p:cNvGrpSpPr/>
            <p:nvPr/>
          </p:nvGrpSpPr>
          <p:grpSpPr>
            <a:xfrm>
              <a:off x="403026" y="19585616"/>
              <a:ext cx="5526367" cy="1323439"/>
              <a:chOff x="403026" y="19305508"/>
              <a:chExt cx="5526367" cy="1323439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AE916FA-9979-DA4F-8AF8-0A2FAE3CFC6F}"/>
                  </a:ext>
                </a:extLst>
              </p:cNvPr>
              <p:cNvSpPr txBox="1"/>
              <p:nvPr/>
            </p:nvSpPr>
            <p:spPr>
              <a:xfrm>
                <a:off x="2892087" y="19305508"/>
                <a:ext cx="303730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Very intrusive</a:t>
                </a:r>
              </a:p>
              <a:p>
                <a:r>
                  <a:rPr lang="en-US" sz="4000" dirty="0"/>
                  <a:t>(penalty = 3)</a:t>
                </a:r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914461D-91D3-144E-A921-9A9D3465D1F2}"/>
                  </a:ext>
                </a:extLst>
              </p:cNvPr>
              <p:cNvGrpSpPr/>
              <p:nvPr/>
            </p:nvGrpSpPr>
            <p:grpSpPr>
              <a:xfrm>
                <a:off x="403026" y="19601469"/>
                <a:ext cx="1981582" cy="731519"/>
                <a:chOff x="403026" y="19951002"/>
                <a:chExt cx="1981582" cy="731519"/>
              </a:xfrm>
            </p:grpSpPr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C4BBEB8F-2B00-6948-AE2C-CA29263C1A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53089" y="19951002"/>
                  <a:ext cx="731519" cy="7315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783"/>
                </a:p>
              </p:txBody>
            </p:sp>
            <p:cxnSp>
              <p:nvCxnSpPr>
                <p:cNvPr id="83" name="Straight Arrow Connector 82">
                  <a:extLst>
                    <a:ext uri="{FF2B5EF4-FFF2-40B4-BE49-F238E27FC236}">
                      <a16:creationId xmlns:a16="http://schemas.microsoft.com/office/drawing/2014/main" id="{4D9BCFC8-346F-AD47-9D31-E55AAF0F80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026" y="20316761"/>
                  <a:ext cx="1250063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A634C9B-F483-8D4F-8218-48C6544E6853}"/>
                </a:ext>
              </a:extLst>
            </p:cNvPr>
            <p:cNvSpPr txBox="1"/>
            <p:nvPr/>
          </p:nvSpPr>
          <p:spPr>
            <a:xfrm>
              <a:off x="269197" y="15125217"/>
              <a:ext cx="299966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/>
                <a:t>Intrusiveness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2FCD74C-AAA5-7945-BF93-0E6C89FA9A18}"/>
              </a:ext>
            </a:extLst>
          </p:cNvPr>
          <p:cNvGrpSpPr/>
          <p:nvPr/>
        </p:nvGrpSpPr>
        <p:grpSpPr>
          <a:xfrm>
            <a:off x="265698" y="9003123"/>
            <a:ext cx="6581631" cy="820862"/>
            <a:chOff x="189850" y="9032314"/>
            <a:chExt cx="6581631" cy="82086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416B523-5C1F-3A4B-B649-AB2F99E22531}"/>
                </a:ext>
              </a:extLst>
            </p:cNvPr>
            <p:cNvGrpSpPr/>
            <p:nvPr/>
          </p:nvGrpSpPr>
          <p:grpSpPr>
            <a:xfrm>
              <a:off x="386378" y="9032314"/>
              <a:ext cx="4572000" cy="187350"/>
              <a:chOff x="386378" y="9402720"/>
              <a:chExt cx="4572000" cy="187350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A47A1F51-1ECF-EA4D-BC3F-BCCC474733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378" y="9585600"/>
                <a:ext cx="457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07C492E0-6907-E74C-BAFA-79A71FFEA7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378" y="9402720"/>
                <a:ext cx="0" cy="1828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72280CA6-FFE7-1D40-B0BB-5BEE50C459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8378" y="9407190"/>
                <a:ext cx="0" cy="1828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820C53D2-9120-5A42-A66A-74EFE6C624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3578" y="9402720"/>
                <a:ext cx="0" cy="1828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053180D3-62C9-384E-BB64-28C1084C84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4541" y="9402720"/>
                <a:ext cx="0" cy="1828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D73CC3FD-6E5C-1846-9208-FFDF71D549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6963" y="9402720"/>
                <a:ext cx="0" cy="1828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2579F5A-34CA-BD49-A04D-E832BC4B79CF}"/>
                </a:ext>
              </a:extLst>
            </p:cNvPr>
            <p:cNvGrpSpPr/>
            <p:nvPr/>
          </p:nvGrpSpPr>
          <p:grpSpPr>
            <a:xfrm>
              <a:off x="189850" y="9268401"/>
              <a:ext cx="6581631" cy="584775"/>
              <a:chOff x="189850" y="9268401"/>
              <a:chExt cx="6581631" cy="584775"/>
            </a:xfrm>
          </p:grpSpPr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084BB46E-A776-C841-B2B8-479E5FF08153}"/>
                  </a:ext>
                </a:extLst>
              </p:cNvPr>
              <p:cNvSpPr txBox="1"/>
              <p:nvPr/>
            </p:nvSpPr>
            <p:spPr>
              <a:xfrm>
                <a:off x="647050" y="9268401"/>
                <a:ext cx="3930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5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61C7D26-E201-5748-A97C-23564E361331}"/>
                  </a:ext>
                </a:extLst>
              </p:cNvPr>
              <p:cNvSpPr txBox="1"/>
              <p:nvPr/>
            </p:nvSpPr>
            <p:spPr>
              <a:xfrm>
                <a:off x="1443817" y="9268401"/>
                <a:ext cx="60144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15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471C413-9C30-834D-9B70-5FC232BD2CD9}"/>
                  </a:ext>
                </a:extLst>
              </p:cNvPr>
              <p:cNvSpPr txBox="1"/>
              <p:nvPr/>
            </p:nvSpPr>
            <p:spPr>
              <a:xfrm>
                <a:off x="2816239" y="9268401"/>
                <a:ext cx="60144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30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C079211-1535-2D47-A99E-F184B7409862}"/>
                  </a:ext>
                </a:extLst>
              </p:cNvPr>
              <p:cNvSpPr txBox="1"/>
              <p:nvPr/>
            </p:nvSpPr>
            <p:spPr>
              <a:xfrm>
                <a:off x="4657654" y="9268401"/>
                <a:ext cx="60144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50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818C843-FBD4-A44B-B212-FF6BF9330CC6}"/>
                  </a:ext>
                </a:extLst>
              </p:cNvPr>
              <p:cNvSpPr txBox="1"/>
              <p:nvPr/>
            </p:nvSpPr>
            <p:spPr>
              <a:xfrm>
                <a:off x="5423804" y="9268401"/>
                <a:ext cx="13476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meters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BA67B5D-8F92-FB42-958E-AEE41457A659}"/>
                  </a:ext>
                </a:extLst>
              </p:cNvPr>
              <p:cNvSpPr txBox="1"/>
              <p:nvPr/>
            </p:nvSpPr>
            <p:spPr>
              <a:xfrm>
                <a:off x="189850" y="9268401"/>
                <a:ext cx="3930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0</a:t>
                </a:r>
              </a:p>
            </p:txBody>
          </p: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B0E48D4-8388-6E4E-ABBA-3927C6C2366C}"/>
              </a:ext>
            </a:extLst>
          </p:cNvPr>
          <p:cNvGrpSpPr/>
          <p:nvPr/>
        </p:nvGrpSpPr>
        <p:grpSpPr>
          <a:xfrm>
            <a:off x="254896" y="10885656"/>
            <a:ext cx="8755483" cy="3094626"/>
            <a:chOff x="254896" y="10720644"/>
            <a:chExt cx="8755483" cy="3094626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FD81C80-2BE7-4340-9F60-2052DE773701}"/>
                </a:ext>
              </a:extLst>
            </p:cNvPr>
            <p:cNvSpPr txBox="1"/>
            <p:nvPr/>
          </p:nvSpPr>
          <p:spPr>
            <a:xfrm>
              <a:off x="254896" y="10720644"/>
              <a:ext cx="3130987" cy="7078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/>
                <a:t>Driving Speed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5B2A883-9AB7-9444-9195-FF4924804414}"/>
                </a:ext>
              </a:extLst>
            </p:cNvPr>
            <p:cNvGrpSpPr/>
            <p:nvPr/>
          </p:nvGrpSpPr>
          <p:grpSpPr>
            <a:xfrm>
              <a:off x="403017" y="11896624"/>
              <a:ext cx="8607362" cy="707885"/>
              <a:chOff x="403017" y="12261608"/>
              <a:chExt cx="8607362" cy="707885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FFDB115-732A-6D4B-BF6A-7AFFCFF3BD18}"/>
                  </a:ext>
                </a:extLst>
              </p:cNvPr>
              <p:cNvSpPr txBox="1"/>
              <p:nvPr/>
            </p:nvSpPr>
            <p:spPr>
              <a:xfrm>
                <a:off x="3052809" y="12261608"/>
                <a:ext cx="5957570" cy="707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0.35 meter/second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DEE01F7-62C5-5F40-BD47-148FF8CC9A53}"/>
                  </a:ext>
                </a:extLst>
              </p:cNvPr>
              <p:cNvSpPr/>
              <p:nvPr/>
            </p:nvSpPr>
            <p:spPr>
              <a:xfrm>
                <a:off x="403017" y="12524110"/>
                <a:ext cx="2240280" cy="18288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10E8E47-0344-624A-B43A-CC9F56B54E3D}"/>
                </a:ext>
              </a:extLst>
            </p:cNvPr>
            <p:cNvGrpSpPr/>
            <p:nvPr/>
          </p:nvGrpSpPr>
          <p:grpSpPr>
            <a:xfrm>
              <a:off x="403017" y="13107384"/>
              <a:ext cx="8603961" cy="707886"/>
              <a:chOff x="403017" y="13535837"/>
              <a:chExt cx="8603961" cy="707886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4D340DE-445D-AB4E-AE40-6E2A26C8B1D9}"/>
                  </a:ext>
                </a:extLst>
              </p:cNvPr>
              <p:cNvSpPr txBox="1"/>
              <p:nvPr/>
            </p:nvSpPr>
            <p:spPr>
              <a:xfrm>
                <a:off x="3049408" y="13535837"/>
                <a:ext cx="595757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0.68 meter/second</a:t>
                </a: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C84D5C96-2000-5140-89C5-A12B3D2CD6B9}"/>
                  </a:ext>
                </a:extLst>
              </p:cNvPr>
              <p:cNvSpPr/>
              <p:nvPr/>
            </p:nvSpPr>
            <p:spPr>
              <a:xfrm>
                <a:off x="403017" y="13798340"/>
                <a:ext cx="2240280" cy="18288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3478DC2-D08E-7A40-A390-0EFF9FC069F5}"/>
              </a:ext>
            </a:extLst>
          </p:cNvPr>
          <p:cNvGrpSpPr/>
          <p:nvPr/>
        </p:nvGrpSpPr>
        <p:grpSpPr>
          <a:xfrm>
            <a:off x="254896" y="22236598"/>
            <a:ext cx="8755484" cy="5333805"/>
            <a:chOff x="254896" y="22105205"/>
            <a:chExt cx="8755484" cy="5333805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C6ACCC2-4E04-9A4B-9809-88340FCC83AD}"/>
                </a:ext>
              </a:extLst>
            </p:cNvPr>
            <p:cNvSpPr txBox="1"/>
            <p:nvPr/>
          </p:nvSpPr>
          <p:spPr>
            <a:xfrm>
              <a:off x="254896" y="22105205"/>
              <a:ext cx="19944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/>
                <a:t>Collision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718A9D57-9508-984C-A9C6-6C0C871E4816}"/>
                </a:ext>
              </a:extLst>
            </p:cNvPr>
            <p:cNvGrpSpPr/>
            <p:nvPr/>
          </p:nvGrpSpPr>
          <p:grpSpPr>
            <a:xfrm>
              <a:off x="403017" y="23167034"/>
              <a:ext cx="8595014" cy="862542"/>
              <a:chOff x="403017" y="22855622"/>
              <a:chExt cx="8595014" cy="862542"/>
            </a:xfrm>
          </p:grpSpPr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C1962A8C-28A2-2545-B17E-A45080F95C7B}"/>
                  </a:ext>
                </a:extLst>
              </p:cNvPr>
              <p:cNvSpPr txBox="1"/>
              <p:nvPr/>
            </p:nvSpPr>
            <p:spPr>
              <a:xfrm>
                <a:off x="3040460" y="22932950"/>
                <a:ext cx="595757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No collision</a:t>
                </a:r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77FA584C-4330-E74A-B68F-63D7716A98D9}"/>
                  </a:ext>
                </a:extLst>
              </p:cNvPr>
              <p:cNvGrpSpPr/>
              <p:nvPr/>
            </p:nvGrpSpPr>
            <p:grpSpPr>
              <a:xfrm>
                <a:off x="403017" y="22855622"/>
                <a:ext cx="2240280" cy="862542"/>
                <a:chOff x="403017" y="22882158"/>
                <a:chExt cx="2240280" cy="862542"/>
              </a:xfrm>
            </p:grpSpPr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164E0D14-1E1C-754F-9C7E-F382FF62C770}"/>
                    </a:ext>
                  </a:extLst>
                </p:cNvPr>
                <p:cNvSpPr txBox="1"/>
                <p:nvPr/>
              </p:nvSpPr>
              <p:spPr>
                <a:xfrm>
                  <a:off x="1271326" y="22882158"/>
                  <a:ext cx="503663" cy="8625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5005" dirty="0"/>
                    <a:t>*</a:t>
                  </a:r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24D4FF98-FDB6-A045-97AE-5A16010FB26E}"/>
                    </a:ext>
                  </a:extLst>
                </p:cNvPr>
                <p:cNvSpPr/>
                <p:nvPr/>
              </p:nvSpPr>
              <p:spPr>
                <a:xfrm>
                  <a:off x="403017" y="23561820"/>
                  <a:ext cx="2240280" cy="18288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96CBD84F-DC2C-D842-B1A9-B0C58A2F3B3D}"/>
                </a:ext>
              </a:extLst>
            </p:cNvPr>
            <p:cNvGrpSpPr/>
            <p:nvPr/>
          </p:nvGrpSpPr>
          <p:grpSpPr>
            <a:xfrm>
              <a:off x="390672" y="24746794"/>
              <a:ext cx="8619708" cy="987499"/>
              <a:chOff x="390672" y="24523333"/>
              <a:chExt cx="8619708" cy="987499"/>
            </a:xfrm>
          </p:grpSpPr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B5F5B7DB-A5CD-D744-9400-E43551E5C535}"/>
                  </a:ext>
                </a:extLst>
              </p:cNvPr>
              <p:cNvSpPr txBox="1"/>
              <p:nvPr/>
            </p:nvSpPr>
            <p:spPr>
              <a:xfrm>
                <a:off x="3052809" y="24663139"/>
                <a:ext cx="595757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0.2 expected collision</a:t>
                </a:r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942EF61F-1444-CD4D-8BB2-6BDF02CB3D5F}"/>
                  </a:ext>
                </a:extLst>
              </p:cNvPr>
              <p:cNvGrpSpPr/>
              <p:nvPr/>
            </p:nvGrpSpPr>
            <p:grpSpPr>
              <a:xfrm>
                <a:off x="390672" y="24523333"/>
                <a:ext cx="2240280" cy="987499"/>
                <a:chOff x="390672" y="24523333"/>
                <a:chExt cx="2240280" cy="987499"/>
              </a:xfrm>
            </p:grpSpPr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84B89F41-D8AE-EA41-B9C8-11402E3E6A2E}"/>
                    </a:ext>
                  </a:extLst>
                </p:cNvPr>
                <p:cNvSpPr txBox="1"/>
                <p:nvPr/>
              </p:nvSpPr>
              <p:spPr>
                <a:xfrm>
                  <a:off x="1040170" y="24523333"/>
                  <a:ext cx="941284" cy="8625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5005" dirty="0"/>
                    <a:t>PO</a:t>
                  </a:r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FF40AFD2-0D49-644A-9673-53158F9E47D4}"/>
                    </a:ext>
                  </a:extLst>
                </p:cNvPr>
                <p:cNvSpPr/>
                <p:nvPr/>
              </p:nvSpPr>
              <p:spPr>
                <a:xfrm>
                  <a:off x="390672" y="25327952"/>
                  <a:ext cx="2240280" cy="18288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04F28D4-556E-9C41-811A-01A0B318A641}"/>
                </a:ext>
              </a:extLst>
            </p:cNvPr>
            <p:cNvGrpSpPr/>
            <p:nvPr/>
          </p:nvGrpSpPr>
          <p:grpSpPr>
            <a:xfrm>
              <a:off x="390672" y="26451511"/>
              <a:ext cx="8607359" cy="987499"/>
              <a:chOff x="390672" y="26074891"/>
              <a:chExt cx="8607359" cy="987499"/>
            </a:xfrm>
          </p:grpSpPr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C329B82-1178-4B47-91A1-FCDA89EA6E0E}"/>
                  </a:ext>
                </a:extLst>
              </p:cNvPr>
              <p:cNvSpPr txBox="1"/>
              <p:nvPr/>
            </p:nvSpPr>
            <p:spPr>
              <a:xfrm>
                <a:off x="3040460" y="26214697"/>
                <a:ext cx="595757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0.4 expected collision</a:t>
                </a:r>
              </a:p>
            </p:txBody>
          </p: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71E0EDC1-E7DD-684B-860C-37CFCBC2AF1B}"/>
                  </a:ext>
                </a:extLst>
              </p:cNvPr>
              <p:cNvGrpSpPr/>
              <p:nvPr/>
            </p:nvGrpSpPr>
            <p:grpSpPr>
              <a:xfrm>
                <a:off x="390672" y="26074891"/>
                <a:ext cx="2240280" cy="987499"/>
                <a:chOff x="390672" y="24523333"/>
                <a:chExt cx="2240280" cy="987499"/>
              </a:xfrm>
            </p:grpSpPr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F57B4BA6-B9CE-3148-A448-0B5D06104427}"/>
                    </a:ext>
                  </a:extLst>
                </p:cNvPr>
                <p:cNvSpPr txBox="1"/>
                <p:nvPr/>
              </p:nvSpPr>
              <p:spPr>
                <a:xfrm>
                  <a:off x="1206081" y="24523333"/>
                  <a:ext cx="609462" cy="8625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5005" dirty="0"/>
                    <a:t>O</a:t>
                  </a:r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76B61ACD-29D5-A34F-BC9E-DDEA9D6CD80C}"/>
                    </a:ext>
                  </a:extLst>
                </p:cNvPr>
                <p:cNvSpPr/>
                <p:nvPr/>
              </p:nvSpPr>
              <p:spPr>
                <a:xfrm>
                  <a:off x="390672" y="25327952"/>
                  <a:ext cx="2240280" cy="18288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54603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ky, indoor, table, ground&#10;&#10;Description automatically generated">
            <a:extLst>
              <a:ext uri="{FF2B5EF4-FFF2-40B4-BE49-F238E27FC236}">
                <a16:creationId xmlns:a16="http://schemas.microsoft.com/office/drawing/2014/main" id="{642C4F6F-2ED1-BB49-8479-16C1630D0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7" y="0"/>
            <a:ext cx="13488149" cy="2860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324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</TotalTime>
  <Words>62</Words>
  <Application>Microsoft Macintosh PowerPoint</Application>
  <PresentationFormat>Custom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Roykrong Sukkerd</dc:creator>
  <cp:lastModifiedBy>Roykrong Sukkerd</cp:lastModifiedBy>
  <cp:revision>94</cp:revision>
  <dcterms:created xsi:type="dcterms:W3CDTF">2019-07-01T18:49:17Z</dcterms:created>
  <dcterms:modified xsi:type="dcterms:W3CDTF">2019-07-01T22:06:12Z</dcterms:modified>
</cp:coreProperties>
</file>