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F0E442"/>
    <a:srgbClr val="D55E00"/>
    <a:srgbClr val="56B4E9"/>
    <a:srgbClr val="0072B2"/>
    <a:srgbClr val="56B4DF"/>
    <a:srgbClr val="CC79A7"/>
    <a:srgbClr val="0067A5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3"/>
    <p:restoredTop sz="83408"/>
  </p:normalViewPr>
  <p:slideViewPr>
    <p:cSldViewPr snapToGrid="0" snapToObjects="1">
      <p:cViewPr>
        <p:scale>
          <a:sx n="100" d="100"/>
          <a:sy n="100" d="100"/>
        </p:scale>
        <p:origin x="23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kweb.bcgsc.ca/colorblind/img/colorblindness.palettes.trivial.p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Color-blind friendly palette: </a:t>
            </a:r>
            <a:r>
              <a:rPr lang="en-US" dirty="0">
                <a:hlinkClick r:id="rId3"/>
              </a:rPr>
              <a:t>http://mkweb.bcgsc.ca/colorblind/img/colorblindness.palettes.trivial.png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114, 178); Hex = #0072b2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(86, 180, 233);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56b4e9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area: “Vermillion”; RGB = (213, 94, 0);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d55e00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Semi-private area: “Yellow”; RGB = (240, 228, 66); Hex = #f0e442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area: “Bluish green”; RGB = (0, 158, 115); Hex = #009e73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area: “Vermillion”; RGB = (213, 94, 0);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d55e00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Semi-private area: “Yellow”; RGB = (240, 228, 66); Hex = #f0e442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area: “Bluish green”; RGB = (0, 158, 115); Hex = #009e73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114, 178); Hex = #0072b2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(86, 180, 233);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56b4e9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114, 178); Hex = #0072b2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(86, 180, 233);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56b4e9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area: “Vermillion”; RGB = (213, 94, 0);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d55e00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Semi-private area: “Yellow”; RGB = (240, 228, 66); Hex = #f0e442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area: “Bluish green”; RGB = (0, 158, 115); Hex = #009e73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114, 178); Hex = #0072b2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(86, 180, 233);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56b4e9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area: “Vermillion”; RGB = (213, 94, 0);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d55e00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Semi-private area: “Yellow”; RGB = (240, 228, 66); Hex = #f0e442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area: “Bluish green”; RGB = (0, 158, 115); Hex = #009e73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08F16-0772-DA48-9A8D-C23369A0021F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6555B-09C9-1B44-A9FD-91090E94BA6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838D6C-2A77-5747-B096-9FAB7E914AB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D61C0EA-47EC-DD40-8AFE-A97577625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97EB1CE-44FC-6F48-8486-6651E64E8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A5D64CE-4940-8A4A-BA33-EF9A09AF6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13EC1E27-47E2-9A4C-9222-8D1B4978D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3CF84-1A63-2A41-A870-D4DCA1286DDE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98D9CE-2F47-4C42-9D29-E7DD1BBDE5E3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B7EE-6F25-9744-9E52-B3C9A2F0BB2F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1664A0FF-E295-F74C-BF6B-4B8782C22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C6E67331-6F66-C647-9D7E-2A3E51877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8E1FDF3E-7684-0E45-9A7C-8617D6CA7A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8638F6EF-1B63-2848-BAA3-1486E964BD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7A9025E2-87FE-614D-84C1-38E32C02F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E9F55841-4E69-3B40-97D7-87954B5DA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24606CA5-A4E6-C94F-A9C3-DD8EED231D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E43F13E-D15C-6B4D-91B6-77C55CC29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1180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72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7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56B4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32E22C-0FB4-DA4F-8170-96728AF4B549}"/>
              </a:ext>
            </a:extLst>
          </p:cNvPr>
          <p:cNvGrpSpPr/>
          <p:nvPr/>
        </p:nvGrpSpPr>
        <p:grpSpPr>
          <a:xfrm>
            <a:off x="1703028" y="3434169"/>
            <a:ext cx="4985348" cy="949086"/>
            <a:chOff x="1703028" y="3434169"/>
            <a:chExt cx="4985348" cy="949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CE2F23-BFCC-6147-ABF5-3AEF1C2E529F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rgbClr val="0072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C67D2-31DA-6340-A24B-53E714065E9C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FB550E-8E22-DD4F-BAEC-32B5DA8AAA9D}"/>
              </a:ext>
            </a:extLst>
          </p:cNvPr>
          <p:cNvSpPr txBox="1"/>
          <p:nvPr/>
        </p:nvSpPr>
        <p:spPr>
          <a:xfrm>
            <a:off x="2572432" y="50518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CEBF67-62FA-D544-9E84-63759FFA76EB}"/>
              </a:ext>
            </a:extLst>
          </p:cNvPr>
          <p:cNvGrpSpPr/>
          <p:nvPr/>
        </p:nvGrpSpPr>
        <p:grpSpPr>
          <a:xfrm>
            <a:off x="7001904" y="3398735"/>
            <a:ext cx="4595063" cy="969497"/>
            <a:chOff x="7001904" y="3398735"/>
            <a:chExt cx="4595063" cy="9694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A98E3A-D60B-9E4F-A40C-7A0599178C7C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56B4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D02C35-7E7A-A740-B48E-B22DA8EA90FF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2C161-489C-8740-8B55-695F5D27EB40}"/>
              </a:ext>
            </a:extLst>
          </p:cNvPr>
          <p:cNvGrpSpPr/>
          <p:nvPr/>
        </p:nvGrpSpPr>
        <p:grpSpPr>
          <a:xfrm>
            <a:off x="7001904" y="5051872"/>
            <a:ext cx="4595063" cy="959365"/>
            <a:chOff x="7001904" y="5051872"/>
            <a:chExt cx="4595063" cy="9593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11753-B1E7-BE4E-812D-C304C9B489F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56B4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717EF4-AD8F-1E4E-B068-E52CA5C8C6FF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42739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49F605-C16F-444F-9AFD-CC633822756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D3C80A-276D-694D-8E55-8F1F8FF712B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2C1E653-3E27-D14B-8EC6-E5B5942CB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stCxn id="65" idx="3"/>
                <a:endCxn id="66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778B8E-95B1-D549-8C36-B19BA07D647A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508A14-47FB-7E4D-B11D-58A511BEBEA4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EF73E17-EB9E-C546-B281-A0D442C0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stCxn id="71" idx="3"/>
                <a:endCxn id="72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36CD1C-7806-924E-AEE9-5CF26F02DA94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108803"/>
              <a:ext cx="6494865" cy="2451517"/>
              <a:chOff x="90701" y="108803"/>
              <a:chExt cx="6494865" cy="245151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747625-6993-2648-8F42-811A842F81B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9ECE83-A1C9-EB4B-8907-0C3184AF9A6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F67870-9D75-D54C-89C6-F4C7DA9DF330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7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00BDC-3C61-CE41-9670-6F2217875210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108803"/>
              <a:ext cx="6494865" cy="2451517"/>
              <a:chOff x="90701" y="108803"/>
              <a:chExt cx="6494865" cy="245151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192959-4A95-174F-A275-D75AD9403EE8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1292DF-E9F3-DA4F-AC4C-87DED5948367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C095EB-B122-5D45-A603-09A527E900B8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19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7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56B4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7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9B2CD0-8943-CF48-9719-29DCA82FCB21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108803"/>
              <a:ext cx="6494865" cy="2451517"/>
              <a:chOff x="90701" y="108803"/>
              <a:chExt cx="6494865" cy="245151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114300">
                <a:solidFill>
                  <a:srgbClr val="56B4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2B0135-63E9-024F-A481-681529567A73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529B13-E980-324E-A489-6710800B8896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6E0368-BF0A-BD4C-B7F3-CE2830C53FD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8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702</Words>
  <Application>Microsoft Macintosh PowerPoint</Application>
  <PresentationFormat>Widescreen</PresentationFormat>
  <Paragraphs>186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298</cp:revision>
  <cp:lastPrinted>2019-08-19T20:05:06Z</cp:lastPrinted>
  <dcterms:created xsi:type="dcterms:W3CDTF">2019-08-16T20:05:02Z</dcterms:created>
  <dcterms:modified xsi:type="dcterms:W3CDTF">2019-08-27T15:41:27Z</dcterms:modified>
</cp:coreProperties>
</file>