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287" r:id="rId16"/>
    <p:sldId id="297" r:id="rId17"/>
    <p:sldId id="301" r:id="rId18"/>
    <p:sldId id="299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508"/>
    <a:srgbClr val="CD950C"/>
    <a:srgbClr val="87CEEB"/>
    <a:srgbClr val="0000FF"/>
    <a:srgbClr val="FFFF00"/>
    <a:srgbClr val="00FF00"/>
    <a:srgbClr val="FF0000"/>
    <a:srgbClr val="009E73"/>
    <a:srgbClr val="F0E442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83401"/>
  </p:normalViewPr>
  <p:slideViewPr>
    <p:cSldViewPr snapToGrid="0" snapToObjects="1">
      <p:cViewPr varScale="1">
        <p:scale>
          <a:sx n="113" d="100"/>
          <a:sy n="113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1D43-C1E7-274A-84D8-148414CF782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CB67-3B38-3142-A3A6-00A348D8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“Reddish purple”; RGB = (204, 121, 167);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cc79a7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darkgoldenrod3”;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(205, 149, 12)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“darkgoldenrod4”;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(139, 101, 8)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speed -&gt; ”Blue”; RGB = (0, 0, 255); Hex = #0000ff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Half speed -&gt; “Sky blue”; RBG = (135, 206, 235);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87ceeb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”Green”; </a:t>
            </a:r>
            <a:r>
              <a:rPr lang="en-US" dirty="0" err="1"/>
              <a:t>rgb</a:t>
            </a:r>
            <a:r>
              <a:rPr lang="en-US" dirty="0"/>
              <a:t>=(0,255,0); hex=#00FF00</a:t>
            </a:r>
          </a:p>
          <a:p>
            <a:r>
              <a:rPr lang="en-US" dirty="0"/>
              <a:t>“Yellow”; </a:t>
            </a:r>
            <a:r>
              <a:rPr lang="en-US" dirty="0" err="1"/>
              <a:t>rgb</a:t>
            </a:r>
            <a:r>
              <a:rPr lang="en-US" dirty="0"/>
              <a:t>=(255,255,0); hex=#FFFF00</a:t>
            </a:r>
          </a:p>
          <a:p>
            <a:r>
              <a:rPr lang="en-US" dirty="0"/>
              <a:t>“Red”; </a:t>
            </a:r>
            <a:r>
              <a:rPr lang="en-US" dirty="0" err="1"/>
              <a:t>rgb</a:t>
            </a:r>
            <a:r>
              <a:rPr lang="en-US" dirty="0"/>
              <a:t>=(255,0,0); hex=#FF0000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93FE309-8A00-C547-B94C-D95E68DD07AD}"/>
              </a:ext>
            </a:extLst>
          </p:cNvPr>
          <p:cNvSpPr txBox="1"/>
          <p:nvPr/>
        </p:nvSpPr>
        <p:spPr>
          <a:xfrm>
            <a:off x="7330578" y="874620"/>
            <a:ext cx="193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Sparse Obstacles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66187D-A345-794E-A527-3D4AA65C687B}"/>
              </a:ext>
            </a:extLst>
          </p:cNvPr>
          <p:cNvSpPr txBox="1"/>
          <p:nvPr/>
        </p:nvSpPr>
        <p:spPr>
          <a:xfrm>
            <a:off x="7322104" y="2065894"/>
            <a:ext cx="189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Dense Obstacles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8970CA-D15A-EE45-9763-30A84DFBECDD}"/>
              </a:ext>
            </a:extLst>
          </p:cNvPr>
          <p:cNvGrpSpPr/>
          <p:nvPr/>
        </p:nvGrpSpPr>
        <p:grpSpPr>
          <a:xfrm>
            <a:off x="7084360" y="924469"/>
            <a:ext cx="241981" cy="237744"/>
            <a:chOff x="4327372" y="765015"/>
            <a:chExt cx="241981" cy="2377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98A105F-FF5F-704F-BDF0-18C3FEA9E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72" y="765015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EA160D-B029-4A4B-9B32-0BEEB7E96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481" y="765015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2C973C-3042-464E-82C4-E927362C8847}"/>
              </a:ext>
            </a:extLst>
          </p:cNvPr>
          <p:cNvGrpSpPr/>
          <p:nvPr/>
        </p:nvGrpSpPr>
        <p:grpSpPr>
          <a:xfrm>
            <a:off x="6842379" y="2131688"/>
            <a:ext cx="473481" cy="237744"/>
            <a:chOff x="4405289" y="4438277"/>
            <a:chExt cx="473481" cy="2377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174378B-0E00-1A45-9A13-4A91647CE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289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92C4996-166C-CD47-9DB1-CBC8525C3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3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69DD223-237F-B54C-B4A7-51DDB1379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7270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0367950-AC39-664B-A523-FDFC54FF9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8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44E8F3-5CE6-1A48-A1FD-74CF7EA26967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3C3C30-5A71-6447-8232-FEB2AC2300E8}"/>
                </a:ext>
              </a:extLst>
            </p:cNvPr>
            <p:cNvGrpSpPr/>
            <p:nvPr/>
          </p:nvGrpSpPr>
          <p:grpSpPr>
            <a:xfrm>
              <a:off x="90701" y="76686"/>
              <a:ext cx="6551713" cy="2483634"/>
              <a:chOff x="90701" y="76686"/>
              <a:chExt cx="6551713" cy="248363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DC019-86C2-8E47-8BAF-14DBE0FADD8C}"/>
                  </a:ext>
                </a:extLst>
              </p:cNvPr>
              <p:cNvSpPr txBox="1"/>
              <p:nvPr/>
            </p:nvSpPr>
            <p:spPr>
              <a:xfrm>
                <a:off x="5058752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34384-6899-2749-8049-DA62AB4FE52F}"/>
                  </a:ext>
                </a:extLst>
              </p:cNvPr>
              <p:cNvSpPr txBox="1"/>
              <p:nvPr/>
            </p:nvSpPr>
            <p:spPr>
              <a:xfrm>
                <a:off x="6249358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6C3082F-8367-F24A-81CF-70C31B27F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C2BC7DF-23CE-814A-9619-A6621EA9A2E2}"/>
                  </a:ext>
                </a:extLst>
              </p:cNvPr>
              <p:cNvCxnSpPr>
                <a:stCxn id="36" idx="6"/>
                <a:endCxn id="7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9515C8-551B-3A4D-A989-7B64D179CBD5}"/>
                  </a:ext>
                </a:extLst>
              </p:cNvPr>
              <p:cNvSpPr txBox="1"/>
              <p:nvPr/>
            </p:nvSpPr>
            <p:spPr>
              <a:xfrm>
                <a:off x="6249358" y="7668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D94408-2C78-4A41-8B07-B3992AA3700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FE1FC-1CCE-FF4B-A434-224E2F96EB0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4E510FD-96D3-1740-8129-3B851DEF1060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D62F74B-0823-3043-8909-46C8AC9187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0EB3FC2-CBFF-A04E-844F-8083FB067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41DBF67-C365-E541-935E-9474F09C7C0B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71DB328-8BBE-1740-9FE9-2E90027C7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63A3428-CF62-9347-987B-7A0FF3AA9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4F770CA-6669-4D4E-A4BF-C88D8D9DA6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6CCA60C-3343-4647-9A70-FD230E810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8454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Sparse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Dense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A290B-0616-B242-BAC6-DEB0AAB4DF29}"/>
              </a:ext>
            </a:extLst>
          </p:cNvPr>
          <p:cNvGrpSpPr/>
          <p:nvPr/>
        </p:nvGrpSpPr>
        <p:grpSpPr>
          <a:xfrm>
            <a:off x="675748" y="4105742"/>
            <a:ext cx="365760" cy="295041"/>
            <a:chOff x="7803055" y="2574583"/>
            <a:chExt cx="36576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571F3CA-DE91-0F4E-88CC-1DEB0B392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8A9D1D2-E18B-2641-8445-D5CA3B2F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4BC0A4-28BE-914B-8E12-8F8444AB7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AA5DDF93-CB78-0B4D-A3C8-B1C41C93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B4DBD-9F4A-774F-A45C-E43D7BF08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5133398"/>
            <a:ext cx="431549" cy="64008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05675BB-10BF-774F-85F3-B59050FBE809}"/>
              </a:ext>
            </a:extLst>
          </p:cNvPr>
          <p:cNvSpPr/>
          <p:nvPr/>
        </p:nvSpPr>
        <p:spPr>
          <a:xfrm>
            <a:off x="2317457" y="5453438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48470-85BC-B644-BC9A-5E12EFC1F6D5}"/>
              </a:ext>
            </a:extLst>
          </p:cNvPr>
          <p:cNvGrpSpPr/>
          <p:nvPr/>
        </p:nvGrpSpPr>
        <p:grpSpPr>
          <a:xfrm>
            <a:off x="492868" y="5773478"/>
            <a:ext cx="731520" cy="295041"/>
            <a:chOff x="9699621" y="3380438"/>
            <a:chExt cx="73152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EC5B2A0-964F-4A46-BD43-4007C6FB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6FA68AD-5BB6-5B4F-9724-1A21D4F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03894EA-CA90-F544-BCB3-2ED0204F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E67F440-C6FA-2A45-9E12-FD3C7302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6654F06-5A69-1B42-B0A2-4A862A79D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74A102E-4A0C-B34E-B838-B65B99E8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03BD5E90-6A6C-E64A-980F-F8971CE9B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897A663-6A15-9E4C-AA84-E9AD76D9C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86CAFB-001D-9F46-9946-47747C13FFDC}"/>
              </a:ext>
            </a:extLst>
          </p:cNvPr>
          <p:cNvSpPr txBox="1"/>
          <p:nvPr/>
        </p:nvSpPr>
        <p:spPr>
          <a:xfrm>
            <a:off x="2421712" y="563631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F74BF-BE64-6140-AD72-FBFB84102CA1}"/>
              </a:ext>
            </a:extLst>
          </p:cNvPr>
          <p:cNvSpPr txBox="1"/>
          <p:nvPr/>
        </p:nvSpPr>
        <p:spPr>
          <a:xfrm>
            <a:off x="3529975" y="5200745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BC5898-DDC6-064E-9B61-0A01AC41CB4A}"/>
              </a:ext>
            </a:extLst>
          </p:cNvPr>
          <p:cNvSpPr txBox="1"/>
          <p:nvPr/>
        </p:nvSpPr>
        <p:spPr>
          <a:xfrm>
            <a:off x="3513917" y="3560400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20%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0.2</a:t>
            </a:r>
            <a:r>
              <a:rPr lang="en-US" sz="20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237C1C-7D65-1C4F-9F0E-90EEC18F3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3501970"/>
            <a:ext cx="431549" cy="64008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A520BE55-5968-8F4E-9A7F-2ECEE1272B8D}"/>
              </a:ext>
            </a:extLst>
          </p:cNvPr>
          <p:cNvSpPr/>
          <p:nvPr/>
        </p:nvSpPr>
        <p:spPr>
          <a:xfrm>
            <a:off x="2317457" y="3822010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4F83C-5298-B246-86D8-4334CF882E53}"/>
              </a:ext>
            </a:extLst>
          </p:cNvPr>
          <p:cNvSpPr txBox="1"/>
          <p:nvPr/>
        </p:nvSpPr>
        <p:spPr>
          <a:xfrm>
            <a:off x="2421711" y="4013923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92EE46-1E5F-A24B-9160-8EEB5DB181DF}"/>
              </a:ext>
            </a:extLst>
          </p:cNvPr>
          <p:cNvSpPr txBox="1"/>
          <p:nvPr/>
        </p:nvSpPr>
        <p:spPr>
          <a:xfrm>
            <a:off x="8822553" y="3545377"/>
            <a:ext cx="2774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collision at low speed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0.0</a:t>
            </a:r>
            <a:r>
              <a:rPr lang="en-US" sz="2000" dirty="0"/>
              <a:t>)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5CE0DBE-2BAB-614E-8467-DF4C32C38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001904" y="3486947"/>
            <a:ext cx="431549" cy="640080"/>
          </a:xfrm>
          <a:prstGeom prst="rect">
            <a:avLst/>
          </a:prstGeom>
        </p:spPr>
      </p:pic>
      <p:sp>
        <p:nvSpPr>
          <p:cNvPr id="82" name="Right Arrow 81">
            <a:extLst>
              <a:ext uri="{FF2B5EF4-FFF2-40B4-BE49-F238E27FC236}">
                <a16:creationId xmlns:a16="http://schemas.microsoft.com/office/drawing/2014/main" id="{D49436C2-E64C-434A-BCDE-4673D01A5E48}"/>
              </a:ext>
            </a:extLst>
          </p:cNvPr>
          <p:cNvSpPr/>
          <p:nvPr/>
        </p:nvSpPr>
        <p:spPr>
          <a:xfrm>
            <a:off x="7616333" y="3806987"/>
            <a:ext cx="1097280" cy="182880"/>
          </a:xfrm>
          <a:prstGeom prst="rightArrow">
            <a:avLst/>
          </a:prstGeom>
          <a:solidFill>
            <a:srgbClr val="87C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B60EA5-3EC1-9A4D-B040-FC22D92FACA6}"/>
              </a:ext>
            </a:extLst>
          </p:cNvPr>
          <p:cNvSpPr txBox="1"/>
          <p:nvPr/>
        </p:nvSpPr>
        <p:spPr>
          <a:xfrm>
            <a:off x="7659213" y="3998900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m/s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EB6D5A-D251-B748-AFD7-08C568DD5950}"/>
              </a:ext>
            </a:extLst>
          </p:cNvPr>
          <p:cNvSpPr txBox="1"/>
          <p:nvPr/>
        </p:nvSpPr>
        <p:spPr>
          <a:xfrm>
            <a:off x="8822553" y="5206332"/>
            <a:ext cx="2774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collision at low speed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0.0</a:t>
            </a:r>
            <a:r>
              <a:rPr lang="en-US" sz="2000" dirty="0"/>
              <a:t>)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8BCD12C-693B-694C-AA62-4AA6F98D5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001904" y="5138985"/>
            <a:ext cx="431549" cy="640080"/>
          </a:xfrm>
          <a:prstGeom prst="rect">
            <a:avLst/>
          </a:prstGeom>
        </p:spPr>
      </p:pic>
      <p:sp>
        <p:nvSpPr>
          <p:cNvPr id="93" name="Right Arrow 92">
            <a:extLst>
              <a:ext uri="{FF2B5EF4-FFF2-40B4-BE49-F238E27FC236}">
                <a16:creationId xmlns:a16="http://schemas.microsoft.com/office/drawing/2014/main" id="{D8BA371C-2391-2A48-BA85-122DC77CA64E}"/>
              </a:ext>
            </a:extLst>
          </p:cNvPr>
          <p:cNvSpPr/>
          <p:nvPr/>
        </p:nvSpPr>
        <p:spPr>
          <a:xfrm>
            <a:off x="7616333" y="5459025"/>
            <a:ext cx="1097280" cy="182880"/>
          </a:xfrm>
          <a:prstGeom prst="rightArrow">
            <a:avLst/>
          </a:prstGeom>
          <a:solidFill>
            <a:srgbClr val="87C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3930FE-3C79-794F-81AF-0953B03D3A5D}"/>
              </a:ext>
            </a:extLst>
          </p:cNvPr>
          <p:cNvSpPr txBox="1"/>
          <p:nvPr/>
        </p:nvSpPr>
        <p:spPr>
          <a:xfrm>
            <a:off x="7659213" y="5641905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m/s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7C3F83-E263-1149-8D57-D7B31C993ED9}"/>
              </a:ext>
            </a:extLst>
          </p:cNvPr>
          <p:cNvGrpSpPr/>
          <p:nvPr/>
        </p:nvGrpSpPr>
        <p:grpSpPr>
          <a:xfrm>
            <a:off x="2722945" y="3568886"/>
            <a:ext cx="280585" cy="274320"/>
            <a:chOff x="4313321" y="765015"/>
            <a:chExt cx="280585" cy="2743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4C14C8C-C4C3-0C4C-9E0B-37636DBCF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321" y="7650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63B5C86-4C72-AB48-83F8-F1BFAACBA6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746" y="7650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3C548A-F242-0741-AB67-A89002C1864A}"/>
              </a:ext>
            </a:extLst>
          </p:cNvPr>
          <p:cNvGrpSpPr/>
          <p:nvPr/>
        </p:nvGrpSpPr>
        <p:grpSpPr>
          <a:xfrm>
            <a:off x="2574530" y="5200745"/>
            <a:ext cx="558516" cy="274320"/>
            <a:chOff x="2481749" y="5186915"/>
            <a:chExt cx="558516" cy="2743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4D224D-6960-AA4D-82BF-0A5524BA3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749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F7D2EA-F5A7-6848-A484-BCAF745D2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58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45DBA7-8433-4449-BE2F-AC1747CB4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464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885BEA0-F901-3841-B2FE-E1F30ED17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10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E90437-4A77-CA48-8108-54AAD025E497}"/>
              </a:ext>
            </a:extLst>
          </p:cNvPr>
          <p:cNvGrpSpPr/>
          <p:nvPr/>
        </p:nvGrpSpPr>
        <p:grpSpPr>
          <a:xfrm>
            <a:off x="8028848" y="3560400"/>
            <a:ext cx="280585" cy="274320"/>
            <a:chOff x="4313321" y="765015"/>
            <a:chExt cx="280585" cy="2743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5F8758-A2F8-6343-A788-5471AC052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321" y="7650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3C3233-CFAB-0944-98F0-766D93ED6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746" y="7650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668A9F-77DA-A141-97CF-4294ED3199C6}"/>
              </a:ext>
            </a:extLst>
          </p:cNvPr>
          <p:cNvGrpSpPr/>
          <p:nvPr/>
        </p:nvGrpSpPr>
        <p:grpSpPr>
          <a:xfrm>
            <a:off x="7882849" y="5200745"/>
            <a:ext cx="558516" cy="274320"/>
            <a:chOff x="2481749" y="5186915"/>
            <a:chExt cx="558516" cy="27432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0E3A30-8D21-204E-B29E-0D341A933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749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922DE72-B142-8E46-BFF4-17E0B75C5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58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ECA3ABB-364A-EC46-BC78-45F99F46A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464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B0250E5-842A-E547-B2AF-1617010ED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10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2E90D-E132-2B45-A11C-59353BCEB32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BDB631-105C-EB40-8EBF-A20C497F9FFC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DB0BD3-E905-5946-AC15-4D764AAF07B2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B96A59-984F-8348-86FC-B8C4B57C1E51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73526-8C85-E74C-8EC8-D778E59D29BA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B06F-EEE6-7240-82D5-DD634EF9511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8790F-7865-C440-9D2A-6FAE477EA528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BB900-D7C4-DB4B-A6EB-4EC96A1F03AA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C1DDFD-456B-854E-82AA-CA413839BD53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559D3-34FB-894E-B9B2-70BA316390C3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1D71ED-573F-E24A-92D6-E2711EC87308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277CB1-D025-B149-9FE2-148DD0A4D7D8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8F5D8E-7CCB-F847-B2A8-AE63A19B5F2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00D9A8-B8D7-5E45-BF44-CB89298B8B7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04C9C-5FD8-9646-A5D0-CF5951AE7535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DDAC-7018-4B47-B9EF-DB00BD03D69B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8CD442-6D3A-0344-9777-287DBA1FB312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0CC5F2-1DD0-844D-A19D-1FE82362215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9395CA-2F46-704E-ADED-A8AFA90C31F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2FA1C8-6173-DC42-A75A-8FBC922B0FFE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00ECA9-1A76-7040-8814-290A5D9953BA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1B92E1-845F-0546-A990-63E214FF03D3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F4E382-854C-7B42-930E-3B943EE92ED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79360-8F14-0B47-9F96-B8E029B41AE5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B9FD27-6914-0E47-A681-CCB6A24112C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6B4E88-868C-1648-A5D7-91935193FF67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38D18C-A944-474B-A4A1-C801458D0505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cxnSpLocks/>
                <a:stCxn id="65" idx="3"/>
                <a:endCxn id="4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6DF2B6-E760-0343-BA99-0FF4DC344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9A8BED-98D3-534F-8A09-9E0D18AC6BD6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59E336-549C-1040-BB20-52BEA4394701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gular Pentagon 4">
                <a:extLst>
                  <a:ext uri="{FF2B5EF4-FFF2-40B4-BE49-F238E27FC236}">
                    <a16:creationId xmlns:a16="http://schemas.microsoft.com/office/drawing/2014/main" id="{C4D6C2B5-B6E8-E14B-B74A-8F1AB99FBD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F8E1A52-1A6A-6A42-855F-3F7CB8FE71D2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D94408-2C78-4A41-8B07-B3992AA3700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FE1FC-1CCE-FF4B-A434-224E2F96EB0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E399F8-A088-A843-B79C-F00402A7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8D0DA6-EE94-3046-9B50-395F3249D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Regular Pentagon 77">
              <a:extLst>
                <a:ext uri="{FF2B5EF4-FFF2-40B4-BE49-F238E27FC236}">
                  <a16:creationId xmlns:a16="http://schemas.microsoft.com/office/drawing/2014/main" id="{796D10E2-CF89-3B4B-B45B-C75F06F6F99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Regular Pentagon 78">
              <a:extLst>
                <a:ext uri="{FF2B5EF4-FFF2-40B4-BE49-F238E27FC236}">
                  <a16:creationId xmlns:a16="http://schemas.microsoft.com/office/drawing/2014/main" id="{0E2C0942-9DF9-1A4E-B004-B01F0922D91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Regular Pentagon 79">
              <a:extLst>
                <a:ext uri="{FF2B5EF4-FFF2-40B4-BE49-F238E27FC236}">
                  <a16:creationId xmlns:a16="http://schemas.microsoft.com/office/drawing/2014/main" id="{350FA79F-0B8F-8245-890F-1816663BE7B9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87B998-FB5E-044D-BF6C-00D7CA44EB94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76C711-DBEC-8748-8592-E1D1E81C9973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034214-E0D0-6F42-AF73-6F70223A625E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7B5EB2-89C0-274D-AA6F-09B60A0A617C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F01A515-AAB5-D841-8331-394DEC910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1064853-0888-BF4C-B581-2335D06738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A4AF788-14EB-DC49-99BD-7E3F0C66B735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6EE07DA-DF02-264F-BD4A-47A58769EF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C7B22E7-B234-5540-84EC-C816242BCB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444C318-048D-F248-BC32-911BBB8B2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6888F3-B99C-304C-8833-F72E7394CD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4BA39E0-0B02-D348-B3C8-27152B320019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2E614D-8FF0-214E-BBF8-C98DD1BFF989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F0B5D6-AC0E-0C4A-8DDD-BFE477E8401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557C26E-BA5C-5941-A73D-AD4867665DE8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67AAB7-7C40-3E4A-AB55-CBE9C8219275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ACDED9-5015-B547-9D5D-983E28BFA65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ADEA86-BBD3-5441-BAE1-5F93CE0779BB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90AEC1-6A10-C84E-9192-8849608462A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1AF9B8-679B-7242-879C-182C317DB6ED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2366EE-C652-6A4E-B1EA-8A216BCE4CD0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D947A2A-4D26-2741-BEF6-38378DF19323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56F6DA-D9AD-8645-B538-D86039D9C74B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064700-504D-094B-A78B-1962E40FA3E3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20EFE2-E957-7A47-9AC2-1643666589C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EEF5AF-DECC-654A-9B71-5C4AB539680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912937-987B-FF42-9693-A5B63462EC07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350AA0-9B7F-D749-8A79-FF8F6D7D72E6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AA2C18-E155-044C-96D5-E9FB5FD97B06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AF76C2-ED1A-894B-8D34-60EBC229EDE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EB23F7-AE06-C34D-8C2B-09BC219945A7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FCEE4A-3C08-7A46-8260-59A6B4620012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D57B5C-D8BC-E547-BEEA-C5E8229FF58D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39D1DCB-C9D5-5943-B480-BF9A4E0A279C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12DC686-8E2F-9F45-BBC8-354A33BEBE39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31C7DB-C2FC-9040-9BF5-C1CBB5F8981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55C34-C21A-6F4F-B0A2-76C3A3A86D04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94D679-543C-A340-A345-33F730C738E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522E09-4F41-034B-B36B-9CBA742CC400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164774-1763-0740-BCF8-583DF131BB93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49C344-9F1D-864B-8468-1E3AB14F84C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2AD316-59B5-E647-A99D-FE98C4F93D41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C851E7-0364-1944-A0D2-A028FDFA40E0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73BAFD-63EF-7149-9677-DF9BAEDB80CD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4014C9-3444-F640-9F0E-80E18F590AE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635A72-BE53-E24A-8EA4-D0567576B544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B123DA-C920-6840-A0B9-FC89E51A04D7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26FDCA-C8E3-1349-87BA-3A7EB30606B7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454824-1BC6-F740-A27E-0CEAEB85F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46AB9E-02B0-2B49-BEE4-A32F2768318A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F6D42E-97A0-6440-9E31-4835DB55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81604C-95FA-7440-9242-11FB4B5C8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877335-667F-0747-99D9-B05F9C40C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9FC56E-F653-684C-B028-F47900863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31E7E0-079E-0241-9CB5-BED10A6BE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324EDF-CBD5-CA4A-A538-7045EFF2C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EACAE9-A007-3246-BA28-4B844B2E682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708A74-5C3E-B54A-BAE6-7B87E6B81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C4EB3E4-82BC-8042-903C-595EE3E21B1E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B2EEF4-E5A7-1545-B31D-8C7566BE9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CBB218-A7C3-E047-B486-9F15D1D8C9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E150EECC-D85D-004C-82F3-338FC2DA498D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A25D98F5-D15B-0A4A-8DAC-C706C28FF406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80710026-CDC3-3A4E-9F87-E6779EA698B5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A8F07E-5842-A243-B33F-7CEC7C0FC079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6AAD93-2782-4B43-A18B-687E7A516F82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2C77B-1CAB-5A48-B9FF-D6FD419E2B93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0C33FD1-7AE1-4148-A15A-BE4220983E5A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2331445-3A8C-E64B-BDCF-546B33D40A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DBF12AD-4EBD-3549-83A3-F48783EF88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2ACD520-11F7-DD47-BD1A-D1640CCC5BA2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2DE264A-1419-484A-99A4-342AB319FB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3B78E29-3C34-6048-9DA2-9875A1A43F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84412E2-FBFA-6942-BBB4-5789073B96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52ADDF2-1E7E-8242-B46F-98B9CE6E34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48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FA0FCA-2F1B-8643-A87F-5A36CC6F48CB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13747B-EA3C-5545-ABD2-DFBDF30BFCF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62D9B10-5E01-0F42-B7E4-2CCB3BF414D9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9549AE-EF8D-7F40-B72C-2716A4319E6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A2BF732-F0B2-0C44-9B2F-35F186316E78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E1A90A6-A631-BF4D-BCA5-369F6736051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B18B1B-7685-6241-B2CC-9121209DCC06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5965FF-1180-EF45-8551-47B2385657D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AB0B82-C7AF-9441-B8B6-214111F6C881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77A904-4A02-D641-8756-0C8B68104862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4907BA-C8CD-2343-9C15-D2D0D48F8C0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149BC6D-A059-D746-920E-7A53C14FA2F7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B46425-0247-2A42-87BB-FD362D8E66D1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65AB96-11DE-7540-AD8F-60AA6886150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B36C1CB-32EB-534E-A192-E4F57FA1D76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D52A1C-374B-FB46-8C3F-BF3BD425DA45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2308C9-96EB-D04C-B264-EA952C5942F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80D44A-B55F-BF49-BC02-9608BD4C0F62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A50417F-6024-C84A-86ED-F01149AE43C7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B6C99B-9910-2B4F-9BE4-490DC4828A1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79695F1-7654-9649-B4E5-709F65D6A15D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E3F3F70-1DB5-DF46-A27D-65406940087B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2524C3-1A35-B340-B4FC-7C6A1ACBB02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544F3B-26AF-F748-A34A-10B23CCC6232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C41669-AC96-364F-809A-467DF1BD8F4C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D3179EC-A5B7-8A48-8581-E8CBEAE586C5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764F31-74C9-524D-8E28-77E1F59F3FD3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0A9524-C772-B34C-9781-3250E2405BF7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FB792F-3A10-B846-9F95-A551F4974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B58F84-B389-4848-A89A-EA783E719A9F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BA8430-FB95-824A-B1CD-B3CC9099E41F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E9B67D-8F4C-764F-BFAC-4FB76068690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4F8937-681D-1E41-9267-360D74038277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033A8A-5E54-EF42-A93D-B17755A808BB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7EFB7A-BAC6-034D-8EF0-208ABB228AD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0B4829-E0C0-9B43-8AC9-0B9B3AADFACD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6A83B-F238-644A-8475-DEF3CFE8D18E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8AC839-39A1-A946-B441-DC4621C13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C8505A-8235-1143-AAC4-2049A290F6E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1F2C23-6167-3648-BC8A-5057A4EAE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0A127B-A0BF-684F-87B3-864696DD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3575D4-9276-B34B-B33B-D12143A6A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50FF01-3341-9B4A-8D57-21B6DF08B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731458-F592-BD45-8E5A-4B58F93C6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444F29-B1FC-F844-8301-8EDF70E4A1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A86226-8E49-6746-B922-F83E6B98E49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07D0-0EDE-BE46-A445-9DA0ED1E0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4FF8FB-297F-184C-B1A6-D032B89933D7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F8A541-6C8E-1349-B98A-533BE0CD0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B079D6-B5F3-C641-85D8-CF943E433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923BF7CA-08F2-3440-AEA9-FFD4AB97284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7BD3D1B4-8D55-B548-9EE1-2520526AD7D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736D6FC5-E874-2D4D-BEAF-07810543DEDF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323FB6-0046-3B40-8A7A-58B94A7FFB0A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8CC94-9BBE-934D-A259-8C68875F8700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793DE6-7021-7447-B48F-6D3F87EC546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62A8DA-0DBE-AF44-8DE9-3F8B6A11C92E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6A7233-537E-0247-875D-1A1E2D50C5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12F064-7120-D048-B136-16C772600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A12C8D8-6C0D-A944-9D1F-0A1D0D0EE284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882395-6281-AC40-8EE7-A0ED1A25D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536FEB4-92D5-3B43-B0A8-1558C8C986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2A7B5E-D87D-7248-A394-A3F07567F9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B80E0D-BF43-E545-BCA8-2A8E6567A7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10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367</Words>
  <Application>Microsoft Macintosh PowerPoint</Application>
  <PresentationFormat>Widescreen</PresentationFormat>
  <Paragraphs>157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354</cp:revision>
  <cp:lastPrinted>2019-08-19T20:05:06Z</cp:lastPrinted>
  <dcterms:created xsi:type="dcterms:W3CDTF">2019-08-16T20:05:02Z</dcterms:created>
  <dcterms:modified xsi:type="dcterms:W3CDTF">2019-09-13T18:51:05Z</dcterms:modified>
</cp:coreProperties>
</file>