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1777663" cy="5907088"/>
  <p:notesSz cx="6858000" cy="9144000"/>
  <p:defaultTextStyle>
    <a:defPPr>
      <a:defRPr lang="en-US"/>
    </a:defPPr>
    <a:lvl1pPr marL="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419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8838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3256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7675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2094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6513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0931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535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4694"/>
  </p:normalViewPr>
  <p:slideViewPr>
    <p:cSldViewPr snapToGrid="0" snapToObjects="1">
      <p:cViewPr>
        <p:scale>
          <a:sx n="136" d="100"/>
          <a:sy n="136" d="100"/>
        </p:scale>
        <p:origin x="46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36E-8FAC-4446-93BD-C3F8854A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208" y="966739"/>
            <a:ext cx="8833247" cy="20565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5034-2BAE-BD44-8D3A-99A86C2E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208" y="3102589"/>
            <a:ext cx="8833247" cy="142617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7484-F576-3343-B5DC-6732023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4BAB-31A6-0243-A907-2349A972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3AEC-74EC-AD4C-81C2-A5317E1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ACC8-D130-684A-8862-C625345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0EB8C-4CB5-8648-8B3F-46D9E6C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EC3A-33CB-7745-8CF9-36F7CC0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8A62-74AE-E849-BFB1-9D6140A2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10FC-C43D-3744-BC6E-41C5BAA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D6B97-BD2D-034C-AE6D-FAAE9B14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28390" y="314498"/>
            <a:ext cx="2539559" cy="5005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70A0-D5C4-0C4D-9E81-B6028865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9714" y="314498"/>
            <a:ext cx="7471455" cy="50059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C8EA-44A6-9444-AF8F-97694079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6BCD-C646-CC43-A928-FBCCC02B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ED25-7125-084B-9DD3-F6B9AE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D7B-F6B7-4249-8403-DA968DA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0ACB-B18D-8A4F-AC03-1EE3C16B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4EA0-6E5D-824F-BB9F-0D97C1F9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2D8D-2EA8-9346-88CE-103CF21E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FD0-0CEE-3B42-9768-CDADBDE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B01B-02AA-0D46-97B2-2C5E832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80" y="1472671"/>
            <a:ext cx="10158234" cy="24571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D6FA-FC20-BF4E-A5F3-00D929C8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80" y="3953101"/>
            <a:ext cx="10158234" cy="1292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F325-FACE-CA43-8011-97E09DE3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93FE-8A82-2548-8043-1774D7F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BE71-E1C6-6F49-B673-9DD7C98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478-7824-BC41-AD93-1E956AF3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695-A05A-834D-B151-056E6253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714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85D0-73CB-EC4E-A2DA-494DD295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442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4479-E5D9-144F-B88C-FA66277B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3ADD-3E66-3D49-9E62-63AE9FC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C6F7-409C-D04D-A0F2-9D6F8B9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D737-EDB8-7C4C-980A-2ECFAD2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14498"/>
            <a:ext cx="10158234" cy="1141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ED57-34C3-CF41-AA41-8F78E6BA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49" y="1448057"/>
            <a:ext cx="4982503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2F848-8FB4-9740-9B5A-41E8B1FD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49" y="2157728"/>
            <a:ext cx="4982503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EEFCF-97DF-FB46-AA1F-5AA52C963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2442" y="1448057"/>
            <a:ext cx="5007041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4C3F-1CD0-5D49-A36A-CE63B118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442" y="2157728"/>
            <a:ext cx="5007041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28112-A5FB-084D-8933-072FE61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5F911-E0D2-A646-9E76-F5FF6344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2282C-4F87-1945-AB46-7D3BC9EA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62E-11AF-024B-B5D2-50558E99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935A-92A2-1942-AC41-943077FB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344E-309C-404D-852C-C8C9F08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9D80-80DC-5346-82CA-3403EDBB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8B595-99D2-EB45-B8DD-D7A163A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5651-3ADA-E140-939F-2271518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E5D-CC92-C14A-86A6-E364471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B43B-FDDA-2344-A676-23F47AF3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E19E-656C-5045-A5DC-4A364FDA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AA9EC-70B3-674B-89EB-8A53BC22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9AABB-8B0D-3547-B9FC-8C15AE8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752D-6E4A-444E-A88A-B74ED82C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03A9-550C-9E46-A825-76217AAE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1DC-9F71-7741-839F-72E1E21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45B21-4A80-2B48-9A1C-9ED4477B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0835-8375-D340-9885-168ECE5F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2B0D-89A7-F149-93A7-4EC9244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EC02-0805-7848-BD1F-1CBAC56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2B29-DC7B-5249-950E-1B39FD3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01489-8963-D749-B01D-20C65422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15" y="314498"/>
            <a:ext cx="10158234" cy="1141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0C05-1EA7-D842-AF7D-DE590DFA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15" y="1572489"/>
            <a:ext cx="10158234" cy="374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2F6A-670C-D745-9781-DC7DD295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714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3F6E-9159-954E-8711-191F1D6696D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C99C-0DE4-DD42-AE9A-67994E5C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351" y="5474996"/>
            <a:ext cx="3974961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E40A-1760-B240-A5EF-4DF9A2FF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7975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ABB261-B238-8046-8DE9-4C8CAC60D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61884"/>
              </p:ext>
            </p:extLst>
          </p:nvPr>
        </p:nvGraphicFramePr>
        <p:xfrm>
          <a:off x="4763" y="0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19FD2E5-A3AB-0743-9935-FCD9883DEF89}"/>
              </a:ext>
            </a:extLst>
          </p:cNvPr>
          <p:cNvGrpSpPr/>
          <p:nvPr/>
        </p:nvGrpSpPr>
        <p:grpSpPr>
          <a:xfrm>
            <a:off x="1517291" y="1346429"/>
            <a:ext cx="4590895" cy="881285"/>
            <a:chOff x="1776374" y="1794409"/>
            <a:chExt cx="4590895" cy="8812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8155B0-2479-4B41-8144-11E1ADE26DE7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49FE777-33F8-AD44-BEFC-70A01C7242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6FEC3FC-07C8-FE4D-8408-AEE84B3CE33C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72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5F8991-B0CF-464A-B82B-6DA462E36F77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C160A5-1717-4E47-92D6-FDE384EEA734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15B40-33A7-B149-A978-14C2B81C1BF5}"/>
              </a:ext>
            </a:extLst>
          </p:cNvPr>
          <p:cNvGrpSpPr/>
          <p:nvPr/>
        </p:nvGrpSpPr>
        <p:grpSpPr>
          <a:xfrm>
            <a:off x="490011" y="3608497"/>
            <a:ext cx="365760" cy="295041"/>
            <a:chOff x="7803055" y="2574583"/>
            <a:chExt cx="365760" cy="295041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D7B69531-DA6C-7940-B09E-31AA9B257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43075726-D5AE-1F4B-A61A-74E4FD68C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73F498B-BACE-E743-A403-5DBCEDCCB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C9CFD917-DF74-1648-B5AC-A476A4027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BDED780-DBC9-0441-B1E2-56683CB2F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517291" y="4636153"/>
            <a:ext cx="431549" cy="64008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98E03F32-6FE9-0844-8582-A2C0353BCFDC}"/>
              </a:ext>
            </a:extLst>
          </p:cNvPr>
          <p:cNvSpPr/>
          <p:nvPr/>
        </p:nvSpPr>
        <p:spPr>
          <a:xfrm>
            <a:off x="2131720" y="4956193"/>
            <a:ext cx="1097280" cy="182880"/>
          </a:xfrm>
          <a:prstGeom prst="rightArrow">
            <a:avLst/>
          </a:prstGeom>
          <a:solidFill>
            <a:srgbClr val="007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9190C8-ADD9-A744-8368-E501129C3325}"/>
              </a:ext>
            </a:extLst>
          </p:cNvPr>
          <p:cNvGrpSpPr/>
          <p:nvPr/>
        </p:nvGrpSpPr>
        <p:grpSpPr>
          <a:xfrm>
            <a:off x="307131" y="5276233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67A12B1C-82D9-BA42-AC7C-346A99A6A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DE11FDE2-2146-644F-A29D-0C4FC94DB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C2124729-CEEA-4F47-95F3-5D49BC205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BA0AAAE3-5021-974D-8512-36D3973EC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DB9C2A55-B0E1-E24F-8D12-06D79638B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5A3D4D4D-223B-7E45-AAC0-535C03938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C1D58337-AF29-8F47-885A-AE0366911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7D1A87FC-5750-854C-B925-D88516670F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51E951A-2F9C-7A4D-AF4C-AE0B92894383}"/>
              </a:ext>
            </a:extLst>
          </p:cNvPr>
          <p:cNvSpPr txBox="1"/>
          <p:nvPr/>
        </p:nvSpPr>
        <p:spPr>
          <a:xfrm>
            <a:off x="2235975" y="5139073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8A66EF-77ED-7E46-A98F-5E3C4EF2BE0B}"/>
              </a:ext>
            </a:extLst>
          </p:cNvPr>
          <p:cNvSpPr txBox="1"/>
          <p:nvPr/>
        </p:nvSpPr>
        <p:spPr>
          <a:xfrm>
            <a:off x="3344238" y="4703500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7DAF76-896B-3849-B4AD-AF04FA21BAB2}"/>
              </a:ext>
            </a:extLst>
          </p:cNvPr>
          <p:cNvGrpSpPr/>
          <p:nvPr/>
        </p:nvGrpSpPr>
        <p:grpSpPr>
          <a:xfrm>
            <a:off x="6820335" y="1346429"/>
            <a:ext cx="4590895" cy="881285"/>
            <a:chOff x="7006072" y="1843674"/>
            <a:chExt cx="4590895" cy="8812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4CA441-7B25-4A4C-8705-8A518AE71C9B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46D64AC-2103-C84D-B269-5CCC8B6816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0E5DE8CE-7E14-2641-AC7B-468224CA59CD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56B4E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432BF8-D175-084C-BC6C-924CEDDF76A6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2E5B74-A35D-1944-8550-CABC46BEB129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0B37B1-E632-624B-B664-900A9513E4C7}"/>
              </a:ext>
            </a:extLst>
          </p:cNvPr>
          <p:cNvGrpSpPr/>
          <p:nvPr/>
        </p:nvGrpSpPr>
        <p:grpSpPr>
          <a:xfrm>
            <a:off x="1517291" y="2936924"/>
            <a:ext cx="4985348" cy="949086"/>
            <a:chOff x="1703028" y="3434169"/>
            <a:chExt cx="4985348" cy="9490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26E283-504E-1C4D-B019-6635A3C1FA97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D3CDD7F-B012-2746-8AF2-FB32E952DCDC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037C0CF-B61B-A34B-81F4-453931A697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F4CD5191-FEAD-244C-B5B9-04882D431945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rgbClr val="0072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EF3B07-843E-FB4C-A0C1-90A06C0C2FEC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3C38442-5F0A-754E-88FB-570C17185D3E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FFD158A-B15D-DD49-8206-8361CB8354A4}"/>
              </a:ext>
            </a:extLst>
          </p:cNvPr>
          <p:cNvSpPr txBox="1"/>
          <p:nvPr/>
        </p:nvSpPr>
        <p:spPr>
          <a:xfrm>
            <a:off x="2386695" y="455462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97F14C-04E2-A94C-ABA3-F08E8381A10C}"/>
              </a:ext>
            </a:extLst>
          </p:cNvPr>
          <p:cNvGrpSpPr/>
          <p:nvPr/>
        </p:nvGrpSpPr>
        <p:grpSpPr>
          <a:xfrm>
            <a:off x="6816167" y="2901490"/>
            <a:ext cx="4595063" cy="969497"/>
            <a:chOff x="7001904" y="3398735"/>
            <a:chExt cx="4595063" cy="9694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B0EAD6-C0BA-BE46-A39A-E22F36640E95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A1E777-FC8E-B341-BC4F-464C6BA5F998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7FEE282F-694A-0240-8A28-A7446009B9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45" name="Right Arrow 44">
                <a:extLst>
                  <a:ext uri="{FF2B5EF4-FFF2-40B4-BE49-F238E27FC236}">
                    <a16:creationId xmlns:a16="http://schemas.microsoft.com/office/drawing/2014/main" id="{A54E7F53-D2CB-2A48-B51E-CFC723679923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56B4E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5FB109-66F3-A34F-8C6B-99AFC0D5853A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9E186C7-9794-BC42-B75E-D85A2A12E2CE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DF4323-1259-764D-AE0D-A388F564FEE4}"/>
              </a:ext>
            </a:extLst>
          </p:cNvPr>
          <p:cNvGrpSpPr/>
          <p:nvPr/>
        </p:nvGrpSpPr>
        <p:grpSpPr>
          <a:xfrm>
            <a:off x="6816167" y="4554627"/>
            <a:ext cx="4595063" cy="959365"/>
            <a:chOff x="7001904" y="5051872"/>
            <a:chExt cx="4595063" cy="9593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A906B2-7E9D-B64A-9B37-997B18D553E2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6B63CF-C4BE-A743-BBBC-14C08A818A40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D7AF98CB-9B4D-2C46-9BB8-CF1605E018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7A3F6B4E-925A-AA4F-881F-FA2E9BFCE301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56B4E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15AA7-D937-2849-8CEB-B96C943D5487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4FF505-46E6-3645-ACEB-890FDC34315C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2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7</cp:revision>
  <dcterms:created xsi:type="dcterms:W3CDTF">2019-08-19T20:56:38Z</dcterms:created>
  <dcterms:modified xsi:type="dcterms:W3CDTF">2019-08-27T15:49:41Z</dcterms:modified>
</cp:coreProperties>
</file>