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48" d="100"/>
          <a:sy n="148" d="100"/>
        </p:scale>
        <p:origin x="2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"/>
            <a:ext cx="8229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7"/>
            <a:ext cx="8229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3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94733"/>
            <a:ext cx="236601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94733"/>
            <a:ext cx="696087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911860"/>
            <a:ext cx="94640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447714"/>
            <a:ext cx="94640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3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"/>
            <a:ext cx="946404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"/>
            <a:ext cx="46420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"/>
            <a:ext cx="46420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896620"/>
            <a:ext cx="466486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336040"/>
            <a:ext cx="466486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5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3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7"/>
            <a:ext cx="55549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4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7"/>
            <a:ext cx="55549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1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"/>
            <a:ext cx="94640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"/>
            <a:ext cx="94640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E1D4-18BF-8B43-BAE6-89028543CF06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"/>
            <a:ext cx="3703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F8B4CA-E916-B041-A8D9-CBE7C038A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66CCD44-5543-B747-A766-D5680C314EB3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E2EB49D2-DD36-2848-9B00-77E17CF32D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F46A07-D70D-E546-B442-1DEF6EB4460D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CCCE0F-B227-8040-B44A-B82A18DB2521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B721021-3A2A-B547-9E5C-7DE9C57B32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EE7966-C8C3-9A4C-BF35-AD41E69DC33A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30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F9246AB-DA03-634F-A492-3CD5307E709C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76371A-14D7-2644-8B8B-95598CE3264D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48E9EF-F677-B64C-8718-D67EDFEC1A96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9D9D50-079A-4E4E-80A6-F6457F2E7CA0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8993202-F9A5-7E44-8403-ACDA6F98DA9B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3093788-C149-6749-AFA8-685D7307C362}"/>
                </a:ext>
              </a:extLst>
            </p:cNvPr>
            <p:cNvGrpSpPr/>
            <p:nvPr/>
          </p:nvGrpSpPr>
          <p:grpSpPr>
            <a:xfrm>
              <a:off x="90701" y="108803"/>
              <a:ext cx="6494865" cy="2451517"/>
              <a:chOff x="90701" y="108803"/>
              <a:chExt cx="6494865" cy="2451517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3C91CDB-84CF-1A49-8E27-FA3DCFAC3E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4212" y="2282563"/>
                <a:ext cx="274320" cy="274320"/>
              </a:xfrm>
              <a:prstGeom prst="ellipse">
                <a:avLst/>
              </a:prstGeom>
              <a:solidFill>
                <a:srgbClr val="F0E44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3449CD7-7CAE-D740-8ED7-0A52D297AB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7586" y="2282563"/>
                <a:ext cx="274320" cy="274320"/>
              </a:xfrm>
              <a:prstGeom prst="ellipse">
                <a:avLst/>
              </a:prstGeom>
              <a:solidFill>
                <a:srgbClr val="D55E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8DB1E32-825E-6340-9D1C-FC3CF222F32C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>
                <a:off x="1508532" y="2419723"/>
                <a:ext cx="799054" cy="0"/>
              </a:xfrm>
              <a:prstGeom prst="line">
                <a:avLst/>
              </a:prstGeom>
              <a:ln w="114300">
                <a:solidFill>
                  <a:srgbClr val="007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B361B0-B24F-F547-BB66-20B11F2F82D3}"/>
                  </a:ext>
                </a:extLst>
              </p:cNvPr>
              <p:cNvCxnSpPr>
                <a:cxnSpLocks/>
                <a:stCxn id="45" idx="6"/>
                <a:endCxn id="57" idx="2"/>
              </p:cNvCxnSpPr>
              <p:nvPr/>
            </p:nvCxnSpPr>
            <p:spPr>
              <a:xfrm>
                <a:off x="2581906" y="2419723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DC4B03A-78DF-9B4B-886F-7C3BC962E003}"/>
                  </a:ext>
                </a:extLst>
              </p:cNvPr>
              <p:cNvCxnSpPr>
                <a:cxnSpLocks/>
                <a:stCxn id="57" idx="6"/>
                <a:endCxn id="59" idx="2"/>
              </p:cNvCxnSpPr>
              <p:nvPr/>
            </p:nvCxnSpPr>
            <p:spPr>
              <a:xfrm>
                <a:off x="4054112" y="2419723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53DB21A-36D3-E441-A826-D40CA50AFB61}"/>
                  </a:ext>
                </a:extLst>
              </p:cNvPr>
              <p:cNvCxnSpPr>
                <a:cxnSpLocks/>
                <a:stCxn id="59" idx="6"/>
                <a:endCxn id="64" idx="2"/>
              </p:cNvCxnSpPr>
              <p:nvPr/>
            </p:nvCxnSpPr>
            <p:spPr>
              <a:xfrm>
                <a:off x="5398346" y="2419723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3BFDA6A-BC4A-9440-A40C-C655C0D2EE28}"/>
                  </a:ext>
                </a:extLst>
              </p:cNvPr>
              <p:cNvCxnSpPr>
                <a:cxnSpLocks/>
                <a:stCxn id="64" idx="0"/>
              </p:cNvCxnSpPr>
              <p:nvPr/>
            </p:nvCxnSpPr>
            <p:spPr>
              <a:xfrm flipV="1">
                <a:off x="6445886" y="1334941"/>
                <a:ext cx="13844" cy="947622"/>
              </a:xfrm>
              <a:prstGeom prst="line">
                <a:avLst/>
              </a:prstGeom>
              <a:ln w="114300">
                <a:solidFill>
                  <a:srgbClr val="007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4BD3B94-3FD9-C04E-95D9-A3611963C974}"/>
                  </a:ext>
                </a:extLst>
              </p:cNvPr>
              <p:cNvCxnSpPr>
                <a:cxnSpLocks/>
                <a:stCxn id="62" idx="0"/>
                <a:endCxn id="63" idx="4"/>
              </p:cNvCxnSpPr>
              <p:nvPr/>
            </p:nvCxnSpPr>
            <p:spPr>
              <a:xfrm flipH="1" flipV="1">
                <a:off x="6446520" y="383123"/>
                <a:ext cx="1886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73D55C0-C99B-8B42-AF97-993FE1F9FED6}"/>
                  </a:ext>
                </a:extLst>
              </p:cNvPr>
              <p:cNvCxnSpPr>
                <a:cxnSpLocks/>
                <a:stCxn id="62" idx="2"/>
                <a:endCxn id="61" idx="6"/>
              </p:cNvCxnSpPr>
              <p:nvPr/>
            </p:nvCxnSpPr>
            <p:spPr>
              <a:xfrm flipH="1">
                <a:off x="5394960" y="1196446"/>
                <a:ext cx="916286" cy="0"/>
              </a:xfrm>
              <a:prstGeom prst="line">
                <a:avLst/>
              </a:prstGeom>
              <a:ln w="114300">
                <a:solidFill>
                  <a:srgbClr val="007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820FAE3-1A01-3346-A19B-71E9A97E7B04}"/>
                  </a:ext>
                </a:extLst>
              </p:cNvPr>
              <p:cNvCxnSpPr>
                <a:cxnSpLocks/>
                <a:stCxn id="61" idx="2"/>
                <a:endCxn id="60" idx="6"/>
              </p:cNvCxnSpPr>
              <p:nvPr/>
            </p:nvCxnSpPr>
            <p:spPr>
              <a:xfrm flipH="1">
                <a:off x="4050792" y="1196446"/>
                <a:ext cx="1069848" cy="0"/>
              </a:xfrm>
              <a:prstGeom prst="line">
                <a:avLst/>
              </a:prstGeom>
              <a:ln w="114300">
                <a:solidFill>
                  <a:srgbClr val="56B4E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BE92264-F900-EB4F-85E3-2E7579B5B3F0}"/>
                  </a:ext>
                </a:extLst>
              </p:cNvPr>
              <p:cNvCxnSpPr>
                <a:cxnSpLocks/>
                <a:stCxn id="60" idx="2"/>
                <a:endCxn id="58" idx="6"/>
              </p:cNvCxnSpPr>
              <p:nvPr/>
            </p:nvCxnSpPr>
            <p:spPr>
              <a:xfrm flipH="1">
                <a:off x="2578608" y="1196446"/>
                <a:ext cx="1197864" cy="0"/>
              </a:xfrm>
              <a:prstGeom prst="line">
                <a:avLst/>
              </a:prstGeom>
              <a:ln w="114300">
                <a:solidFill>
                  <a:srgbClr val="007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00726D9-E5DF-4847-8F2D-184897787FAD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 flipH="1">
                <a:off x="2444746" y="1334940"/>
                <a:ext cx="8890" cy="947623"/>
              </a:xfrm>
              <a:prstGeom prst="line">
                <a:avLst/>
              </a:prstGeom>
              <a:ln w="114300">
                <a:solidFill>
                  <a:srgbClr val="007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50D44FB-6E07-4945-A537-A3443BF48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1186" y="1334940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0923343-484F-A24B-911D-0C6009078E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9792" y="2282563"/>
                <a:ext cx="274320" cy="274320"/>
              </a:xfrm>
              <a:prstGeom prst="ellipse">
                <a:avLst/>
              </a:prstGeom>
              <a:solidFill>
                <a:srgbClr val="D55E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1F91A70-4C5A-7045-8094-CADF73FC94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4288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AB0A202-9D35-2B42-9BC3-7B2F57AAC6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4026" y="2282563"/>
                <a:ext cx="274320" cy="274320"/>
              </a:xfrm>
              <a:prstGeom prst="ellipse">
                <a:avLst/>
              </a:prstGeom>
              <a:solidFill>
                <a:srgbClr val="D55E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E4E0768-B240-094B-B6FA-A9FAA65A47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6472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9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5B024FF-C7DA-1341-9621-BECF1733AB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0640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438351E-F45A-BB47-A75A-B2E719EAE0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11246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0DBC194-51C7-8A46-894E-CD281765F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9360" y="108803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9F1C61C-74E6-E141-B8FD-44977634B1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8726" y="2282563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127D5BD-D409-1646-A20F-B7125D6B83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6055" y="1059286"/>
                <a:ext cx="274320" cy="274320"/>
              </a:xfrm>
              <a:prstGeom prst="ellipse">
                <a:avLst/>
              </a:prstGeom>
              <a:solidFill>
                <a:srgbClr val="F0E44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E51C353-51F0-1244-AD7F-B3CD5B6AADF6}"/>
                  </a:ext>
                </a:extLst>
              </p:cNvPr>
              <p:cNvCxnSpPr>
                <a:stCxn id="58" idx="2"/>
                <a:endCxn id="65" idx="6"/>
              </p:cNvCxnSpPr>
              <p:nvPr/>
            </p:nvCxnSpPr>
            <p:spPr>
              <a:xfrm flipH="1">
                <a:off x="1650375" y="1196446"/>
                <a:ext cx="6539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C9283AC-C9AD-4849-992E-9521355A98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01" y="2286000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CB45C0D-D466-AB45-B6B5-D6DDBFD40709}"/>
                  </a:ext>
                </a:extLst>
              </p:cNvPr>
              <p:cNvCxnSpPr>
                <a:stCxn id="67" idx="6"/>
                <a:endCxn id="44" idx="2"/>
              </p:cNvCxnSpPr>
              <p:nvPr/>
            </p:nvCxnSpPr>
            <p:spPr>
              <a:xfrm flipV="1">
                <a:off x="365021" y="2419723"/>
                <a:ext cx="869191" cy="3437"/>
              </a:xfrm>
              <a:prstGeom prst="line">
                <a:avLst/>
              </a:prstGeom>
              <a:ln w="114300">
                <a:solidFill>
                  <a:srgbClr val="007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67FC36-A86E-AC4A-9D86-9948229E3534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1AA11E-0B64-604E-ACFD-3EAA4A0D8BBB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6EA4AC3-1748-C74F-B127-7C800E4280C0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91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A7991-6E8F-0145-A3DA-08494A79DE83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2104B19-EA91-4D4B-8B70-C2C4BDB4F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D12114-C2BB-4F4E-B14F-3156BC822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9CBC654-4C38-B54F-82BD-8465422E6B49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3406F7-F780-2249-A222-CCE3AC4B299D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BE501C-B7F8-5040-B88B-A13F78D5DCB6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CE3F4A-4814-304C-9123-4175ABD84817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9E2671-21D7-7B45-8BAD-7B67432B592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9DD378-824B-FB49-9213-4622571A2EA3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0BBD29-662A-A044-86BB-A92DDA0217DC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6C1869-E519-3845-B403-0845FF0BBF29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40AF0C-E0FD-5E47-81A0-42C751C4250F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557065-D8B4-6642-AF2D-FA65011B66F1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2F442C-78D6-6A41-850C-9D744E7E27EB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552606-B886-8E4B-9981-FC32DE48A5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A62BF2-0E9F-F949-9CB1-1B9BCE941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D0582E-C3A8-904B-97A2-C215CC7F9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5200B1-2E1A-BA4A-891B-FFC1CB32A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89ADE-8150-F242-8963-ED154D675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36288A-0BB5-3740-A900-70CA124407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78960AD-B6AA-BE4F-B4F5-2158D56210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4EDFF9-FE14-A34F-B5A4-871E66BD75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9E0CB8-7A9E-EE47-86AC-13C84B1F96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FBA538-09E8-D443-91AD-833901006DE9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4845C2-AB76-DD45-BA29-69D94D18C3DE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3EED5C-5656-4B48-B387-9237E0477B29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6A89BA-2AEB-D24A-97B8-2BB3F9997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23F8C77-6CD7-4A4E-9664-F12701B68D07}"/>
                </a:ext>
              </a:extLst>
            </p:cNvPr>
            <p:cNvCxnSpPr>
              <a:stCxn id="28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E5E54-DCBA-1641-B8B7-F2E0646D11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86C8480-B63C-324C-933B-A99DE466C001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810D15-E708-2B4D-A7E9-D22465546AC3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24248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0D03224-6D0D-B04E-AEB6-9AD9413F8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50BAD67-F750-274B-A414-9FD01A6BFBBB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EC201A5C-DA1D-9F49-B9FB-26E27DE785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CA74B090-7DEB-7745-9912-BE02E27446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188A483B-769C-4548-95C5-EEAE41F514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C674FA80-8C94-BD43-8939-96A97A542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CFFC00-B7DA-5541-BB8E-12B665512CE8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22F13E6C-8015-724B-BACE-0E16DAD840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F76F8B2D-C4BB-F64E-9116-E41A5F7ED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B197D9D0-B95F-A34C-A3C6-A1A64D45F7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E58D5A17-1802-774A-99B5-990E067AD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C6C1364F-E09D-B64A-907F-30666897D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E10F637F-5531-F64A-8084-B2489BE069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C145B4D8-2FA8-D94C-B066-CB0F3928F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C6882039-4801-DD4B-9C78-4EC96FEBA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9C941F7-953A-1940-ABB5-8F523822CBAA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9D9C15C5-1E3C-114D-B6B4-5803CD7EF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BFDC19-1DD4-5B46-97B3-CB4695ABABE2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9967E92-961A-DD4F-83A0-1F03D54F6717}"/>
              </a:ext>
            </a:extLst>
          </p:cNvPr>
          <p:cNvSpPr txBox="1"/>
          <p:nvPr/>
        </p:nvSpPr>
        <p:spPr>
          <a:xfrm>
            <a:off x="3359575" y="0"/>
            <a:ext cx="166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A2E70A-CA87-3A40-B201-D2803B083B92}"/>
              </a:ext>
            </a:extLst>
          </p:cNvPr>
          <p:cNvSpPr txBox="1"/>
          <p:nvPr/>
        </p:nvSpPr>
        <p:spPr>
          <a:xfrm>
            <a:off x="2993815" y="3285849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C850227-8B59-BB4D-8B7E-DA0E8B3DBAA0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4178812" y="384169"/>
            <a:ext cx="463495" cy="43381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F46C5EDE-485F-D042-9944-4B5663F17494}"/>
              </a:ext>
            </a:extLst>
          </p:cNvPr>
          <p:cNvCxnSpPr>
            <a:cxnSpLocks/>
            <a:stCxn id="46" idx="0"/>
          </p:cNvCxnSpPr>
          <p:nvPr/>
        </p:nvCxnSpPr>
        <p:spPr>
          <a:xfrm rot="16200000" flipV="1">
            <a:off x="3082534" y="2557741"/>
            <a:ext cx="832825" cy="62339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12D8FFD-971D-B646-A08C-BD574477A3A3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D88C95C-69FD-8B49-A4FF-B6F495166E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5699D75-F430-F245-8240-81F3FBC103C2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11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0B64FD-3909-D345-899E-932C038D1883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D5BD1D-E314-8446-9D76-0F85E13A91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F444966-CE09-F849-BBFE-BE19822E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2BF208-40BC-B346-A126-07D58EE88B95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EBC1F79-8391-AB4F-A3C0-826F413B247E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FDF1DFB-3FB0-7D44-BA47-9650201D2E6C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2A1B7CC-3BE3-A343-8790-913ECA8BCC21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4392CC-9390-8944-9356-B1D498B3A4C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901D11-462E-FC40-8D20-5B2E0EF1DEC3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613ABC-404A-F241-AAE0-713316CD61BE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C8707D-3291-934E-AF38-11A864FD8648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54725A-28D7-CD4E-BEF0-7F769B0F59F0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14B342-966E-CB49-A883-CC24A62CA476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EAC66-93E2-4342-A40F-922835FDCE0C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AD2820-F921-8546-9C47-DE5B743EFC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67A36EA-EB1F-4A41-AC86-3DD8539B4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A1CB51-3417-B647-99C4-44315E00FA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B038A9-674F-AC44-9789-BA9892561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92EEE0-09CD-DB4C-B50C-EC9F7CB95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79B422-3ACD-B74B-A524-B52026567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53ECB95-DF57-C742-9C04-3AD3C59C7C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9296021-8085-DB40-8752-BD56CA86D2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E0E994-DD2B-494D-8520-C801C37184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A122936-30A8-504D-910A-B4E50AAFDC37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410BA8-9EBF-2A43-A984-C045E0B6ACDE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5D555A-AB20-E341-AC21-A1095B6DCC29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88C349-98BF-484A-AF09-702F919FC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BCEFE1-6EF0-8D49-B91C-2128B62C871E}"/>
                </a:ext>
              </a:extLst>
            </p:cNvPr>
            <p:cNvCxnSpPr>
              <a:stCxn id="28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2A0A88-E231-3C49-99AC-ABC114AD5A6C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B7705FA-A334-5A48-AF03-9840AC7772D0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DDCBDD-3B4E-FB48-8835-10817DCFD128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00F125-4F7F-AC4F-92C1-9371B4243BED}"/>
              </a:ext>
            </a:extLst>
          </p:cNvPr>
          <p:cNvGrpSpPr/>
          <p:nvPr/>
        </p:nvGrpSpPr>
        <p:grpSpPr>
          <a:xfrm>
            <a:off x="6892707" y="820435"/>
            <a:ext cx="2566106" cy="369332"/>
            <a:chOff x="7514448" y="2233629"/>
            <a:chExt cx="2566106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B74265-54B1-D54B-B4FC-6A44E2BCC377}"/>
                </a:ext>
              </a:extLst>
            </p:cNvPr>
            <p:cNvSpPr txBox="1"/>
            <p:nvPr/>
          </p:nvSpPr>
          <p:spPr>
            <a:xfrm>
              <a:off x="7514448" y="2233629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 = Sparse Obstacle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E7A34F4-3868-8748-8094-0CCE0031E81B}"/>
                </a:ext>
              </a:extLst>
            </p:cNvPr>
            <p:cNvGrpSpPr/>
            <p:nvPr/>
          </p:nvGrpSpPr>
          <p:grpSpPr>
            <a:xfrm>
              <a:off x="9714794" y="2270775"/>
              <a:ext cx="365760" cy="295041"/>
              <a:chOff x="7803055" y="2574583"/>
              <a:chExt cx="365760" cy="295041"/>
            </a:xfrm>
          </p:grpSpPr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64D7CD50-4057-BB48-8764-F1CC1E9655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3F78EC10-9F18-8E4B-8F10-97DA29B577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F41E3F08-F117-454D-818B-9A2785B55E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43D07D95-552F-7C41-8530-FC3E2E853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12B3EA-6901-D741-AA8E-B16D486ADA55}"/>
              </a:ext>
            </a:extLst>
          </p:cNvPr>
          <p:cNvGrpSpPr/>
          <p:nvPr/>
        </p:nvGrpSpPr>
        <p:grpSpPr>
          <a:xfrm>
            <a:off x="6892707" y="2082508"/>
            <a:ext cx="2917172" cy="369332"/>
            <a:chOff x="7514448" y="3331792"/>
            <a:chExt cx="291717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C64BD9-1372-E744-AF93-1DE9D5D21497}"/>
                </a:ext>
              </a:extLst>
            </p:cNvPr>
            <p:cNvSpPr txBox="1"/>
            <p:nvPr/>
          </p:nvSpPr>
          <p:spPr>
            <a:xfrm>
              <a:off x="7514448" y="3331792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= Dense Obstacle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F065C8D-CA8B-554D-982B-666649455E8C}"/>
                </a:ext>
              </a:extLst>
            </p:cNvPr>
            <p:cNvGrpSpPr/>
            <p:nvPr/>
          </p:nvGrpSpPr>
          <p:grpSpPr>
            <a:xfrm>
              <a:off x="9700100" y="3368938"/>
              <a:ext cx="731520" cy="295041"/>
              <a:chOff x="9699621" y="3380438"/>
              <a:chExt cx="731520" cy="295041"/>
            </a:xfrm>
          </p:grpSpPr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DC61AF63-3E89-C94C-A06F-8011A0DBD2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F184860F-B92F-0E43-B432-0A25BCEF36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C51C215D-FFEB-EE4B-AF88-68F208038E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745630AA-8597-484B-9015-A33B2D31B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0A50CFF1-5254-894D-8E93-C69FAC3CAA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7FB22B3E-13E7-1F43-9D8B-F2E73B940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9C00CD35-238C-9B41-96D6-37D755CC8C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D3A3A82E-3407-5A42-B37E-7341F1CCF6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32CEB06-32BF-6C4E-A530-1ADAA7A59829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C7CB7A-57CD-AF4A-A13E-ADC99159B639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</p:spTree>
    <p:extLst>
      <p:ext uri="{BB962C8B-B14F-4D97-AF65-F5344CB8AC3E}">
        <p14:creationId xmlns:p14="http://schemas.microsoft.com/office/powerpoint/2010/main" val="339408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F06ECAF8-4384-D947-A86B-C178A3F92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0" name="5-Point Star 49">
            <a:extLst>
              <a:ext uri="{FF2B5EF4-FFF2-40B4-BE49-F238E27FC236}">
                <a16:creationId xmlns:a16="http://schemas.microsoft.com/office/drawing/2014/main" id="{139D1210-2DEF-DF41-BCB1-B1E985FDD1E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E6DB53-0B73-CD48-8B12-3535FBEBF065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584A54-7845-0346-A6C1-4BF41DC1F306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5DDFC1-B6D4-C54B-AC1F-2C4A2B4F3059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2AAFA3-CD28-B742-BD73-89AB9C3B0550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803595-EA98-F84B-A808-DFB46D162704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1E9BA6-502D-FC4D-9F80-EA4FEF82775B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EE4C33-EEA3-0543-A708-0177DA9F6E03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1BA7138-8C51-D040-A150-6B5053307266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07CB91F-B8CF-004A-80CD-E224085F3C99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C6EBCB4-C5C5-1D44-BC8F-69D8704DD3AF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F5C243-AC7F-2E41-ADBC-7E4F926A3A2B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6442D8E-EBD8-EA42-8BC0-38E56A3761BB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0A107B-F350-E241-BAA0-744185314606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51250A-B0AD-F242-8B1D-FAB874C17E74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5B4619-FEFA-2242-A4D7-72999308130B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7D7D14-28BB-DD4B-A870-EBFDFF50704C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E1D3EA-791F-5E4F-942E-F2B9C6C232AB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126FA78-61EC-DF4A-BEC0-36BE45F34C06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AD9CA4-A45A-0348-9E0C-FBC5BBF90968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B956F3-8CEF-1B49-802A-C44BB0B9672D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5AB4D0-7F40-3340-9781-B77E22309F77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8E9515C-62A6-0747-8847-5F0FE8FAB5EE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CF5E24-473A-DC4D-9EF6-11D084942A90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15E8C4C-7DB4-E646-A7E8-EB98E2E74153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2461AAF-5461-D343-ACCB-E2873F60140D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A2C321-049A-1545-B16F-53159122242B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EB520DFB-C7D7-0C46-B95D-8EBBF66F96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6202EC10-BEDC-A649-A3A5-900F8853BE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ube 78">
              <a:extLst>
                <a:ext uri="{FF2B5EF4-FFF2-40B4-BE49-F238E27FC236}">
                  <a16:creationId xmlns:a16="http://schemas.microsoft.com/office/drawing/2014/main" id="{4EFB8A49-49CF-E148-9DC0-A4DC023EFD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E22B287B-6F81-DA48-A87A-C99A14FD2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4A73E6F-D44D-324F-863A-ECEFC024211C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82" name="Cube 81">
              <a:extLst>
                <a:ext uri="{FF2B5EF4-FFF2-40B4-BE49-F238E27FC236}">
                  <a16:creationId xmlns:a16="http://schemas.microsoft.com/office/drawing/2014/main" id="{0688F935-5FDE-0348-AC88-03E03B1F5E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CDC3034D-A6EF-0846-BAF7-C81AE2C71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Cube 83">
              <a:extLst>
                <a:ext uri="{FF2B5EF4-FFF2-40B4-BE49-F238E27FC236}">
                  <a16:creationId xmlns:a16="http://schemas.microsoft.com/office/drawing/2014/main" id="{58E22CB4-B403-3D44-8752-12D7A09F7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Cube 84">
              <a:extLst>
                <a:ext uri="{FF2B5EF4-FFF2-40B4-BE49-F238E27FC236}">
                  <a16:creationId xmlns:a16="http://schemas.microsoft.com/office/drawing/2014/main" id="{88ADBCBD-2BCC-5C4F-9F7A-7F1D25A2A7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ube 85">
              <a:extLst>
                <a:ext uri="{FF2B5EF4-FFF2-40B4-BE49-F238E27FC236}">
                  <a16:creationId xmlns:a16="http://schemas.microsoft.com/office/drawing/2014/main" id="{85196D28-E898-034E-98CC-8264626BB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Cube 86">
              <a:extLst>
                <a:ext uri="{FF2B5EF4-FFF2-40B4-BE49-F238E27FC236}">
                  <a16:creationId xmlns:a16="http://schemas.microsoft.com/office/drawing/2014/main" id="{67F4AAD6-01CD-8C48-9CA3-5DE881390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ube 87">
              <a:extLst>
                <a:ext uri="{FF2B5EF4-FFF2-40B4-BE49-F238E27FC236}">
                  <a16:creationId xmlns:a16="http://schemas.microsoft.com/office/drawing/2014/main" id="{646D3C5C-CF91-D14B-8DD9-51889D665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Cube 88">
              <a:extLst>
                <a:ext uri="{FF2B5EF4-FFF2-40B4-BE49-F238E27FC236}">
                  <a16:creationId xmlns:a16="http://schemas.microsoft.com/office/drawing/2014/main" id="{465D06FA-BABA-D040-84E6-0F7F177391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CEE960F-E32E-1844-A9F4-08BC8519B5C4}"/>
              </a:ext>
            </a:extLst>
          </p:cNvPr>
          <p:cNvSpPr txBox="1"/>
          <p:nvPr/>
        </p:nvSpPr>
        <p:spPr>
          <a:xfrm>
            <a:off x="1442739" y="1296356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F8A2D1A-07E3-EB42-BEBD-3E42D8DFE8C3}"/>
              </a:ext>
            </a:extLst>
          </p:cNvPr>
          <p:cNvSpPr txBox="1"/>
          <p:nvPr/>
        </p:nvSpPr>
        <p:spPr>
          <a:xfrm>
            <a:off x="1254833" y="1785157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027F69-2CC1-1043-86E2-BF579326E51A}"/>
              </a:ext>
            </a:extLst>
          </p:cNvPr>
          <p:cNvSpPr txBox="1"/>
          <p:nvPr/>
        </p:nvSpPr>
        <p:spPr>
          <a:xfrm>
            <a:off x="1269580" y="2187146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9CF4A8E-C6CE-004C-9F3A-F80A95943608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5F5FC148-F688-2C4E-8239-E6C4D0399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2C3093F-436D-6241-A5C4-E26A34BA0277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45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25304273-46F8-1649-B766-5E6E180BE4EF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C82CEE-0B04-764B-A79C-DB5A3F548DC7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9E6D61-00D6-DB48-A6AE-A6F918A2FADC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7D8DFC-460A-0644-9296-A703620421D4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52C365E-D3BB-D949-A4F2-E0FEC9D0FA67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19AC1D6-39EA-9B43-B108-686AEB986274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5E0AB76E-7CA9-0D4B-88DB-73EC5C1A26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A4C1815-3339-9A47-AD66-2CD4A6D525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BA2573B-3924-0D42-8EAE-93A8F2DDF6F3}"/>
                  </a:ext>
                </a:extLst>
              </p:cNvPr>
              <p:cNvCxnSpPr>
                <a:stCxn id="60" idx="3"/>
                <a:endCxn id="61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6DEAD8-4BB6-6441-87B7-FC4E15C19683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E40FA3D-E099-AF4E-8282-0CED169570B7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7988807" y="3149548"/>
            <a:chExt cx="3492315" cy="64633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5A34627-6057-E346-AFC9-7DC62AE9E6D3}"/>
                </a:ext>
              </a:extLst>
            </p:cNvPr>
            <p:cNvGrpSpPr/>
            <p:nvPr/>
          </p:nvGrpSpPr>
          <p:grpSpPr>
            <a:xfrm>
              <a:off x="7988807" y="3249198"/>
              <a:ext cx="1252334" cy="457200"/>
              <a:chOff x="7648567" y="1959521"/>
              <a:chExt cx="1252334" cy="457200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73416866-9194-5A4B-A27A-6D4F9098C5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8567" y="1959521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168B9CE-04C7-0747-B9AA-8B10F4B8BB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0E44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12CBFBF5-BF14-354F-BE04-6C2A3D615A92}"/>
                  </a:ext>
                </a:extLst>
              </p:cNvPr>
              <p:cNvCxnSpPr>
                <a:stCxn id="66" idx="3"/>
                <a:endCxn id="67" idx="2"/>
              </p:cNvCxnSpPr>
              <p:nvPr/>
            </p:nvCxnSpPr>
            <p:spPr>
              <a:xfrm flipV="1">
                <a:off x="7956816" y="2183036"/>
                <a:ext cx="669765" cy="5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CB2316A-FDE8-A840-9CA6-40DA6C941E09}"/>
                </a:ext>
              </a:extLst>
            </p:cNvPr>
            <p:cNvSpPr txBox="1"/>
            <p:nvPr/>
          </p:nvSpPr>
          <p:spPr>
            <a:xfrm>
              <a:off x="9428572" y="3149548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2969ACE-2B7A-2C4B-901F-B89FAF1C78AD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7982743" y="4156495"/>
            <a:chExt cx="2920656" cy="64633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A7A4222-3000-DA44-B244-1ED6971DB4F0}"/>
                </a:ext>
              </a:extLst>
            </p:cNvPr>
            <p:cNvGrpSpPr/>
            <p:nvPr/>
          </p:nvGrpSpPr>
          <p:grpSpPr>
            <a:xfrm>
              <a:off x="7982743" y="4247935"/>
              <a:ext cx="1264987" cy="457200"/>
              <a:chOff x="7635914" y="1954436"/>
              <a:chExt cx="1264987" cy="457200"/>
            </a:xfrm>
          </p:grpSpPr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31E697D8-1085-7649-A789-01F7CFA848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35914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0E810E9-B389-4746-8D44-FE0B27F934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D55E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4E69148-B7D8-4049-8E87-C1232698E6CC}"/>
                  </a:ext>
                </a:extLst>
              </p:cNvPr>
              <p:cNvCxnSpPr>
                <a:stCxn id="72" idx="3"/>
                <a:endCxn id="73" idx="2"/>
              </p:cNvCxnSpPr>
              <p:nvPr/>
            </p:nvCxnSpPr>
            <p:spPr>
              <a:xfrm>
                <a:off x="7944163" y="2183036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F65B446-D43F-064E-9CA4-2382A66DC2C9}"/>
                </a:ext>
              </a:extLst>
            </p:cNvPr>
            <p:cNvSpPr txBox="1"/>
            <p:nvPr/>
          </p:nvSpPr>
          <p:spPr>
            <a:xfrm>
              <a:off x="9428572" y="4156495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F274BC-A970-A349-82AC-2807D86248B3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170ED5F-8C14-0E4E-AEAA-F68BCC319FBC}"/>
                </a:ext>
              </a:extLst>
            </p:cNvPr>
            <p:cNvGrpSpPr/>
            <p:nvPr/>
          </p:nvGrpSpPr>
          <p:grpSpPr>
            <a:xfrm>
              <a:off x="90701" y="108803"/>
              <a:ext cx="6494865" cy="2451517"/>
              <a:chOff x="90701" y="108803"/>
              <a:chExt cx="6494865" cy="2451517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3DEDEE1-77E9-634E-9470-D33E0C24AB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4212" y="2282563"/>
                <a:ext cx="274320" cy="274320"/>
              </a:xfrm>
              <a:prstGeom prst="ellipse">
                <a:avLst/>
              </a:prstGeom>
              <a:solidFill>
                <a:srgbClr val="F0E44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6DF1F6F-1C3A-DF42-ADA1-98AF03DE16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7586" y="2282563"/>
                <a:ext cx="274320" cy="274320"/>
              </a:xfrm>
              <a:prstGeom prst="ellipse">
                <a:avLst/>
              </a:prstGeom>
              <a:solidFill>
                <a:srgbClr val="D55E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116EB91-AAE3-D944-A13E-8670BAB57D99}"/>
                  </a:ext>
                </a:extLst>
              </p:cNvPr>
              <p:cNvCxnSpPr>
                <a:cxnSpLocks/>
                <a:stCxn id="80" idx="6"/>
                <a:endCxn id="81" idx="2"/>
              </p:cNvCxnSpPr>
              <p:nvPr/>
            </p:nvCxnSpPr>
            <p:spPr>
              <a:xfrm>
                <a:off x="1508532" y="2419723"/>
                <a:ext cx="7990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EA17451-EE1C-F04C-BE34-9C8524A87F86}"/>
                  </a:ext>
                </a:extLst>
              </p:cNvPr>
              <p:cNvCxnSpPr>
                <a:cxnSpLocks/>
                <a:stCxn id="81" idx="6"/>
                <a:endCxn id="93" idx="2"/>
              </p:cNvCxnSpPr>
              <p:nvPr/>
            </p:nvCxnSpPr>
            <p:spPr>
              <a:xfrm>
                <a:off x="2581906" y="2419723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3BC9EE3-9491-1341-A90B-316C59FF6BC6}"/>
                  </a:ext>
                </a:extLst>
              </p:cNvPr>
              <p:cNvCxnSpPr>
                <a:cxnSpLocks/>
                <a:stCxn id="93" idx="6"/>
                <a:endCxn id="95" idx="2"/>
              </p:cNvCxnSpPr>
              <p:nvPr/>
            </p:nvCxnSpPr>
            <p:spPr>
              <a:xfrm>
                <a:off x="4054112" y="2419723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456C46B-1A53-7546-A839-A819329C91F8}"/>
                  </a:ext>
                </a:extLst>
              </p:cNvPr>
              <p:cNvCxnSpPr>
                <a:cxnSpLocks/>
                <a:stCxn id="95" idx="6"/>
                <a:endCxn id="100" idx="2"/>
              </p:cNvCxnSpPr>
              <p:nvPr/>
            </p:nvCxnSpPr>
            <p:spPr>
              <a:xfrm>
                <a:off x="5398346" y="2419723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D4ED672-6FBC-D149-8272-D54943011B66}"/>
                  </a:ext>
                </a:extLst>
              </p:cNvPr>
              <p:cNvCxnSpPr>
                <a:cxnSpLocks/>
                <a:stCxn id="100" idx="0"/>
              </p:cNvCxnSpPr>
              <p:nvPr/>
            </p:nvCxnSpPr>
            <p:spPr>
              <a:xfrm flipV="1">
                <a:off x="6445886" y="1334941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D42FCD7-A221-9B48-BA59-BA47509E798D}"/>
                  </a:ext>
                </a:extLst>
              </p:cNvPr>
              <p:cNvCxnSpPr>
                <a:cxnSpLocks/>
                <a:stCxn id="98" idx="0"/>
                <a:endCxn id="99" idx="4"/>
              </p:cNvCxnSpPr>
              <p:nvPr/>
            </p:nvCxnSpPr>
            <p:spPr>
              <a:xfrm flipH="1" flipV="1">
                <a:off x="6446520" y="383123"/>
                <a:ext cx="1886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47B8412-7401-8349-A17C-FC38698F87B5}"/>
                  </a:ext>
                </a:extLst>
              </p:cNvPr>
              <p:cNvCxnSpPr>
                <a:cxnSpLocks/>
                <a:stCxn id="98" idx="2"/>
                <a:endCxn id="97" idx="6"/>
              </p:cNvCxnSpPr>
              <p:nvPr/>
            </p:nvCxnSpPr>
            <p:spPr>
              <a:xfrm flipH="1">
                <a:off x="5394960" y="1196446"/>
                <a:ext cx="9162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99CBF68-DAAF-6446-8496-0AAB266FB5CA}"/>
                  </a:ext>
                </a:extLst>
              </p:cNvPr>
              <p:cNvCxnSpPr>
                <a:cxnSpLocks/>
                <a:stCxn id="97" idx="2"/>
                <a:endCxn id="96" idx="6"/>
              </p:cNvCxnSpPr>
              <p:nvPr/>
            </p:nvCxnSpPr>
            <p:spPr>
              <a:xfrm flipH="1">
                <a:off x="4050792" y="1196446"/>
                <a:ext cx="106984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D9E6F0A-1FD9-D04E-885D-B8AC718B50E0}"/>
                  </a:ext>
                </a:extLst>
              </p:cNvPr>
              <p:cNvCxnSpPr>
                <a:cxnSpLocks/>
                <a:stCxn id="96" idx="2"/>
                <a:endCxn id="94" idx="6"/>
              </p:cNvCxnSpPr>
              <p:nvPr/>
            </p:nvCxnSpPr>
            <p:spPr>
              <a:xfrm flipH="1">
                <a:off x="2578608" y="1196446"/>
                <a:ext cx="11978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C766E80-0D6C-7246-A582-7881EB569CFF}"/>
                  </a:ext>
                </a:extLst>
              </p:cNvPr>
              <p:cNvCxnSpPr>
                <a:cxnSpLocks/>
                <a:endCxn id="81" idx="0"/>
              </p:cNvCxnSpPr>
              <p:nvPr/>
            </p:nvCxnSpPr>
            <p:spPr>
              <a:xfrm flipH="1">
                <a:off x="2444746" y="1334940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77656AE-C92E-764F-9F84-AEE984EC0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1186" y="1334940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B83271E-76F3-0D43-8C96-AA0DC3BAA3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9792" y="2282563"/>
                <a:ext cx="274320" cy="274320"/>
              </a:xfrm>
              <a:prstGeom prst="ellipse">
                <a:avLst/>
              </a:prstGeom>
              <a:solidFill>
                <a:srgbClr val="D55E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C261124C-705C-F24B-8F0F-C507179D80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4288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FAFD052-11B7-BE4F-BDC3-B667A98207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4026" y="2282563"/>
                <a:ext cx="274320" cy="274320"/>
              </a:xfrm>
              <a:prstGeom prst="ellipse">
                <a:avLst/>
              </a:prstGeom>
              <a:solidFill>
                <a:srgbClr val="D55E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DBEEF9C-475A-C444-B89B-3193F15E65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6472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9</a:t>
                </a: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F746D0C-CAC9-904A-A930-278A631D3D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0640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48642590-A85E-844D-BC1B-876A76208B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11246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4A74CA29-0533-1343-B731-717F9E9D8A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9360" y="108803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EC642C9B-A18F-FD4E-978C-34DD826800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8726" y="2282563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56CC5CE-0D1F-6942-A251-6B27E13532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6055" y="1059286"/>
                <a:ext cx="274320" cy="274320"/>
              </a:xfrm>
              <a:prstGeom prst="ellipse">
                <a:avLst/>
              </a:prstGeom>
              <a:solidFill>
                <a:srgbClr val="F0E44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4BF16E5D-1168-EA4D-99FA-C85E48D32901}"/>
                  </a:ext>
                </a:extLst>
              </p:cNvPr>
              <p:cNvCxnSpPr>
                <a:stCxn id="94" idx="2"/>
                <a:endCxn id="101" idx="6"/>
              </p:cNvCxnSpPr>
              <p:nvPr/>
            </p:nvCxnSpPr>
            <p:spPr>
              <a:xfrm flipH="1">
                <a:off x="1650375" y="1196446"/>
                <a:ext cx="6539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E784B91C-18B3-624F-B0AB-407BC721C8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01" y="2286000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A5B9AD2E-08A8-E749-815F-A7BB017C184A}"/>
                  </a:ext>
                </a:extLst>
              </p:cNvPr>
              <p:cNvCxnSpPr>
                <a:stCxn id="103" idx="6"/>
                <a:endCxn id="80" idx="2"/>
              </p:cNvCxnSpPr>
              <p:nvPr/>
            </p:nvCxnSpPr>
            <p:spPr>
              <a:xfrm flipV="1">
                <a:off x="365021" y="2419723"/>
                <a:ext cx="869191" cy="34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F30A4D7-F4F3-D545-B126-7D7B1B7FC8DA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08A7AB1-48D9-CF43-A368-540925B8BEE4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244D054-2CC4-AB42-92DF-23605709DC06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89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B7BC0575-E53B-D54F-ABA2-1A44B3E52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44" name="5-Point Star 43">
            <a:extLst>
              <a:ext uri="{FF2B5EF4-FFF2-40B4-BE49-F238E27FC236}">
                <a16:creationId xmlns:a16="http://schemas.microsoft.com/office/drawing/2014/main" id="{A59660C9-E85B-584D-BC2D-9AFFE1B033C3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D93BCB-F5E4-734E-9B9A-F220E895834B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3768ED-94B9-7B44-862A-CBD43A602188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2727A2-6F80-CB4E-8533-C9D6AC7281C2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04C837-F27E-3A4E-9DC0-FEAFAAAF9803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94E6DDF-28EA-F446-A85F-0E27A85EB8A3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606E42A-E198-0944-93C3-0B4A42ED7E4C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36621A9-9D9C-EA45-8674-8D38DA2193CF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A2975B-8571-5E4B-88A4-4298717CE254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0FA307-D061-1E45-BF83-672302BD4A84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780537-EB42-2049-8896-B11EB379241C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3CC960-0C4B-4445-ADEE-AE596220F532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DEDAD5-37A8-6C44-8A5B-138B340EF674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07F37B-1322-E44D-80EB-9A42FE0DB8EE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B09990-493F-4943-9AE3-5A6280563D4A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9FB7D6-0AFC-F041-923A-204729DE822E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A41A794-8F70-6547-B931-A2805C459295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1FFEB2D-F700-EA47-B66B-5FA568273377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3EEF149-8EAF-3B43-A021-A2D37353985B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0CAD97-8492-F44A-B511-02ECE1FCE857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566582-1FAD-D145-9679-58712E44200E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47B0E37-0290-6044-AF22-869F5158E3A3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958BF17-AED5-BD42-B648-31C265BB2801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CD0D9C-7B1C-454B-A70B-86007883CF57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86AFE10-ED01-8243-9720-96736FA7217E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07C59CCE-CFD7-E74D-808A-25F587AB4E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2E563EB3-8F86-8247-A37C-32650745C5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ube 70">
              <a:extLst>
                <a:ext uri="{FF2B5EF4-FFF2-40B4-BE49-F238E27FC236}">
                  <a16:creationId xmlns:a16="http://schemas.microsoft.com/office/drawing/2014/main" id="{B956A82F-7531-6441-9010-5AA6AD47BD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ube 71">
              <a:extLst>
                <a:ext uri="{FF2B5EF4-FFF2-40B4-BE49-F238E27FC236}">
                  <a16:creationId xmlns:a16="http://schemas.microsoft.com/office/drawing/2014/main" id="{2A77B53C-416E-DA48-BE2B-2BA43119D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630D461-AACF-7B4B-BB4D-80AB9AD881E5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4C2DFCA1-0DBB-DD40-B704-5B528EE6D9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Cube 74">
              <a:extLst>
                <a:ext uri="{FF2B5EF4-FFF2-40B4-BE49-F238E27FC236}">
                  <a16:creationId xmlns:a16="http://schemas.microsoft.com/office/drawing/2014/main" id="{FBDD82CF-2509-4446-9728-68EA12455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ube 75">
              <a:extLst>
                <a:ext uri="{FF2B5EF4-FFF2-40B4-BE49-F238E27FC236}">
                  <a16:creationId xmlns:a16="http://schemas.microsoft.com/office/drawing/2014/main" id="{E16AB802-EC1F-6C4B-B092-2B62BC5129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529A923C-02E5-FD4A-AD88-74640A658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A5A4B2A6-3F46-4249-9667-0D9161F298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ube 78">
              <a:extLst>
                <a:ext uri="{FF2B5EF4-FFF2-40B4-BE49-F238E27FC236}">
                  <a16:creationId xmlns:a16="http://schemas.microsoft.com/office/drawing/2014/main" id="{F1B1B869-2079-CB4C-9820-EECF9384A8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0D0947B7-B619-4740-BD7A-AE10DEB10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C8D4042A-2B8D-AE4E-A269-B14A263415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CECC5805-EFA8-4B42-A938-BB57BCFCF4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F6BB42D-6E78-A346-A5C1-DFCD2FBAA696}"/>
              </a:ext>
            </a:extLst>
          </p:cNvPr>
          <p:cNvCxnSpPr>
            <a:cxnSpLocks/>
          </p:cNvCxnSpPr>
          <p:nvPr/>
        </p:nvCxnSpPr>
        <p:spPr>
          <a:xfrm flipV="1">
            <a:off x="560318" y="2406257"/>
            <a:ext cx="5522345" cy="1998"/>
          </a:xfrm>
          <a:prstGeom prst="straightConnector1">
            <a:avLst/>
          </a:prstGeom>
          <a:ln w="76200">
            <a:solidFill>
              <a:srgbClr val="007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0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9A44EE8-9926-6D40-A829-3CB1C74B43AA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F1BB16-8628-104D-B30A-F1BCBE2482C9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6D0E07-C526-AE47-92B0-5DF04DAAC0A2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126217-38C3-284C-A1D0-9768B0B37C7C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7BA973D-60AF-AA4B-9F54-51651644A35E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CEFA3D4-D4B5-F643-8D4C-E0C64C51CB73}"/>
                </a:ext>
              </a:extLst>
            </p:cNvPr>
            <p:cNvGrpSpPr/>
            <p:nvPr/>
          </p:nvGrpSpPr>
          <p:grpSpPr>
            <a:xfrm>
              <a:off x="90701" y="108803"/>
              <a:ext cx="6494865" cy="2451517"/>
              <a:chOff x="90701" y="108803"/>
              <a:chExt cx="6494865" cy="2451517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00A7B65-9898-5F4D-8D14-FEC34373B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4212" y="2282563"/>
                <a:ext cx="274320" cy="274320"/>
              </a:xfrm>
              <a:prstGeom prst="ellipse">
                <a:avLst/>
              </a:prstGeom>
              <a:solidFill>
                <a:srgbClr val="F0E44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58CFF54-D39D-1149-9417-E7EE116FA0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7586" y="2282563"/>
                <a:ext cx="274320" cy="274320"/>
              </a:xfrm>
              <a:prstGeom prst="ellipse">
                <a:avLst/>
              </a:prstGeom>
              <a:solidFill>
                <a:srgbClr val="D55E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09B8511-1D9B-5541-81C1-0797128CCB69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>
                <a:off x="1508532" y="2419723"/>
                <a:ext cx="799054" cy="0"/>
              </a:xfrm>
              <a:prstGeom prst="line">
                <a:avLst/>
              </a:prstGeom>
              <a:ln w="114300">
                <a:solidFill>
                  <a:srgbClr val="007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94A2491-5BF6-9E46-AA64-2AD17DD27180}"/>
                  </a:ext>
                </a:extLst>
              </p:cNvPr>
              <p:cNvCxnSpPr>
                <a:cxnSpLocks/>
                <a:stCxn id="45" idx="6"/>
                <a:endCxn id="57" idx="2"/>
              </p:cNvCxnSpPr>
              <p:nvPr/>
            </p:nvCxnSpPr>
            <p:spPr>
              <a:xfrm>
                <a:off x="2581906" y="2419723"/>
                <a:ext cx="1197886" cy="0"/>
              </a:xfrm>
              <a:prstGeom prst="line">
                <a:avLst/>
              </a:prstGeom>
              <a:ln w="114300">
                <a:solidFill>
                  <a:srgbClr val="007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0FAD30B-2D4E-394D-A467-C4D4768568A3}"/>
                  </a:ext>
                </a:extLst>
              </p:cNvPr>
              <p:cNvCxnSpPr>
                <a:cxnSpLocks/>
                <a:stCxn id="57" idx="6"/>
                <a:endCxn id="59" idx="2"/>
              </p:cNvCxnSpPr>
              <p:nvPr/>
            </p:nvCxnSpPr>
            <p:spPr>
              <a:xfrm>
                <a:off x="4054112" y="2419723"/>
                <a:ext cx="1069914" cy="0"/>
              </a:xfrm>
              <a:prstGeom prst="line">
                <a:avLst/>
              </a:prstGeom>
              <a:ln w="114300">
                <a:solidFill>
                  <a:srgbClr val="007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005A720-DBC4-8A46-8264-552132747458}"/>
                  </a:ext>
                </a:extLst>
              </p:cNvPr>
              <p:cNvCxnSpPr>
                <a:cxnSpLocks/>
                <a:stCxn id="59" idx="6"/>
                <a:endCxn id="64" idx="2"/>
              </p:cNvCxnSpPr>
              <p:nvPr/>
            </p:nvCxnSpPr>
            <p:spPr>
              <a:xfrm>
                <a:off x="5398346" y="2419723"/>
                <a:ext cx="910380" cy="0"/>
              </a:xfrm>
              <a:prstGeom prst="line">
                <a:avLst/>
              </a:prstGeom>
              <a:ln w="114300">
                <a:solidFill>
                  <a:srgbClr val="007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D98FB15-3226-3842-9C2F-8E12F15FD2EA}"/>
                  </a:ext>
                </a:extLst>
              </p:cNvPr>
              <p:cNvCxnSpPr>
                <a:cxnSpLocks/>
                <a:stCxn id="64" idx="0"/>
              </p:cNvCxnSpPr>
              <p:nvPr/>
            </p:nvCxnSpPr>
            <p:spPr>
              <a:xfrm flipV="1">
                <a:off x="6445886" y="1334941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E270F3E-1828-8048-9191-B43D29192B91}"/>
                  </a:ext>
                </a:extLst>
              </p:cNvPr>
              <p:cNvCxnSpPr>
                <a:cxnSpLocks/>
                <a:stCxn id="62" idx="0"/>
                <a:endCxn id="63" idx="4"/>
              </p:cNvCxnSpPr>
              <p:nvPr/>
            </p:nvCxnSpPr>
            <p:spPr>
              <a:xfrm flipH="1" flipV="1">
                <a:off x="6446520" y="383123"/>
                <a:ext cx="1886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4FAF717-A7E0-EF4C-9C52-6F8815EB29D9}"/>
                  </a:ext>
                </a:extLst>
              </p:cNvPr>
              <p:cNvCxnSpPr>
                <a:cxnSpLocks/>
                <a:stCxn id="62" idx="2"/>
                <a:endCxn id="61" idx="6"/>
              </p:cNvCxnSpPr>
              <p:nvPr/>
            </p:nvCxnSpPr>
            <p:spPr>
              <a:xfrm flipH="1">
                <a:off x="5394960" y="1196446"/>
                <a:ext cx="9162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9915FC5-0331-174C-A6B1-6734605A7F82}"/>
                  </a:ext>
                </a:extLst>
              </p:cNvPr>
              <p:cNvCxnSpPr>
                <a:cxnSpLocks/>
                <a:stCxn id="61" idx="2"/>
                <a:endCxn id="60" idx="6"/>
              </p:cNvCxnSpPr>
              <p:nvPr/>
            </p:nvCxnSpPr>
            <p:spPr>
              <a:xfrm flipH="1">
                <a:off x="4050792" y="1196446"/>
                <a:ext cx="106984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E0D8153-6609-B642-9E84-A7F10267D171}"/>
                  </a:ext>
                </a:extLst>
              </p:cNvPr>
              <p:cNvCxnSpPr>
                <a:cxnSpLocks/>
                <a:stCxn id="60" idx="2"/>
                <a:endCxn id="58" idx="6"/>
              </p:cNvCxnSpPr>
              <p:nvPr/>
            </p:nvCxnSpPr>
            <p:spPr>
              <a:xfrm flipH="1">
                <a:off x="2578608" y="1196446"/>
                <a:ext cx="11978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B0936CC-6A7A-0B4A-ADA9-D8B236278575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 flipH="1">
                <a:off x="2444746" y="1334940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1E7B4BB-615C-234B-BA43-970D4FB25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1186" y="1334940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939D566-B238-9D47-8197-C711003435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9792" y="2282563"/>
                <a:ext cx="274320" cy="274320"/>
              </a:xfrm>
              <a:prstGeom prst="ellipse">
                <a:avLst/>
              </a:prstGeom>
              <a:solidFill>
                <a:srgbClr val="D55E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FF2FD3D-520F-AF47-A2CC-A6CA46B22B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4288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5F7905E-D5E2-474E-A1F1-C14D9534D3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4026" y="2282563"/>
                <a:ext cx="274320" cy="274320"/>
              </a:xfrm>
              <a:prstGeom prst="ellipse">
                <a:avLst/>
              </a:prstGeom>
              <a:solidFill>
                <a:srgbClr val="D55E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9ACEBE3-C015-6D4D-897E-E5FA637B82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6472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9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AB3A0AD-118D-D643-9874-82915FCFC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0640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1D7AC42-1823-614F-8837-7442A65ED7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11246" y="1059286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B13EFF-B76D-8048-8C84-B0E2E77CCB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9360" y="108803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B3A7BAA-2A91-4647-915F-4666F7C36B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8726" y="2282563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AC402DB-C9B9-0345-B95B-0B7DDF284A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6055" y="1059286"/>
                <a:ext cx="274320" cy="274320"/>
              </a:xfrm>
              <a:prstGeom prst="ellipse">
                <a:avLst/>
              </a:prstGeom>
              <a:solidFill>
                <a:srgbClr val="F0E44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D58D618-00C5-204F-925C-4E38A9B98DF2}"/>
                  </a:ext>
                </a:extLst>
              </p:cNvPr>
              <p:cNvCxnSpPr>
                <a:stCxn id="58" idx="2"/>
                <a:endCxn id="65" idx="6"/>
              </p:cNvCxnSpPr>
              <p:nvPr/>
            </p:nvCxnSpPr>
            <p:spPr>
              <a:xfrm flipH="1">
                <a:off x="1650375" y="1196446"/>
                <a:ext cx="6539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92DD839-08BD-5A48-BACE-FEA4B16DD6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01" y="2286000"/>
                <a:ext cx="274320" cy="274320"/>
              </a:xfrm>
              <a:prstGeom prst="ellipse">
                <a:avLst/>
              </a:prstGeom>
              <a:solidFill>
                <a:srgbClr val="009E7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2131375-1DC1-514A-819E-086AB5573581}"/>
                  </a:ext>
                </a:extLst>
              </p:cNvPr>
              <p:cNvCxnSpPr>
                <a:stCxn id="67" idx="6"/>
                <a:endCxn id="44" idx="2"/>
              </p:cNvCxnSpPr>
              <p:nvPr/>
            </p:nvCxnSpPr>
            <p:spPr>
              <a:xfrm flipV="1">
                <a:off x="365021" y="2419723"/>
                <a:ext cx="869191" cy="3437"/>
              </a:xfrm>
              <a:prstGeom prst="line">
                <a:avLst/>
              </a:prstGeom>
              <a:ln w="114300">
                <a:solidFill>
                  <a:srgbClr val="0072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F889BC-304E-384E-8B47-7FE23D63CD4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0F3373-68AB-2743-BBFC-B5445203EE06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D50AE4-2E6E-154C-B86D-31DD26C47240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65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07463E72-74E6-4C45-93A5-57053B85D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46" name="5-Point Star 45">
            <a:extLst>
              <a:ext uri="{FF2B5EF4-FFF2-40B4-BE49-F238E27FC236}">
                <a16:creationId xmlns:a16="http://schemas.microsoft.com/office/drawing/2014/main" id="{0A2ABA06-2996-354B-B77F-57405087A334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302AE0-F95A-5545-A5D4-E292A86C8EF6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38949BE-77FD-7E4D-8B67-31727AEEDB81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390FC3-03A1-A047-BFED-15AF3CD0035D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583563D-289C-FF42-BC40-F31FE1064087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AB555EB-847F-954F-B827-69064F6C1EBD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0F7F36-3EA4-7646-AEE2-5DB503548C29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B66FBB5-A88A-B64A-9B04-909BDC0F6972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886073-5B25-0B40-87D6-54FFE050F3EB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65736E-6EE1-7F41-BDD6-E84D64081225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0365F85-9E0B-9C4D-94F2-FC4343A235CC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F22ADF-3940-E346-9760-1E7D016C6AB0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1B66B5-713B-4B46-A708-5284001E08D8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25CC1B-8C7B-6B4B-8845-B6AE1DEB6EA6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54A379B-EEEF-4F41-9A6E-AC506856A68F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2B6954-9E1B-4A40-8A30-C7DF138524A7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A4F98B0-BF36-BC48-BAF0-6CC7FE8300CA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A793AE-312B-894A-A431-96C804BA24F8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CB80E4A-F61F-ED4C-828A-1474C8B654F2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D41E3D-BE2B-0E43-8C6B-0F84FE0A3AE9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DDA29F1-E9AD-D347-856F-D87A8A32EC6E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D5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DCB4E7F-42B4-7E4D-885B-59782EE33913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A0186E7-92A0-C347-94A4-D3539A12AC6E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B2D73B-6DE0-9D4E-BA2C-D0990F9D3783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0E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D19E2EA-99A1-A14A-8132-4B3A133F2692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71" name="Cube 70">
              <a:extLst>
                <a:ext uri="{FF2B5EF4-FFF2-40B4-BE49-F238E27FC236}">
                  <a16:creationId xmlns:a16="http://schemas.microsoft.com/office/drawing/2014/main" id="{58A433B2-875B-CD43-9485-49CAEE92D1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ube 71">
              <a:extLst>
                <a:ext uri="{FF2B5EF4-FFF2-40B4-BE49-F238E27FC236}">
                  <a16:creationId xmlns:a16="http://schemas.microsoft.com/office/drawing/2014/main" id="{A3B69A71-D8B0-654B-8AD6-8E5851DAF6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418583EC-6FD4-4E4D-A1BE-7DE22E590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375FEAF7-5EA4-8448-9437-11CD085DDD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CC7CD5B-CE98-9949-8A93-BB79D861E6C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76" name="Cube 75">
              <a:extLst>
                <a:ext uri="{FF2B5EF4-FFF2-40B4-BE49-F238E27FC236}">
                  <a16:creationId xmlns:a16="http://schemas.microsoft.com/office/drawing/2014/main" id="{134FF042-C192-CF48-A65B-2BA8FD8BF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06F4F2D6-7B36-F24E-B9D5-23EE429F7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1AE32E8D-6B5A-D24E-8B30-E74E4CE76D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ube 78">
              <a:extLst>
                <a:ext uri="{FF2B5EF4-FFF2-40B4-BE49-F238E27FC236}">
                  <a16:creationId xmlns:a16="http://schemas.microsoft.com/office/drawing/2014/main" id="{FE09375D-27BF-BE46-A87F-0209377EE9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71FC6D01-B3E1-9640-9A20-36FEA5E214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92706BDD-0FB0-FE44-BD36-06CD96B5B8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Cube 81">
              <a:extLst>
                <a:ext uri="{FF2B5EF4-FFF2-40B4-BE49-F238E27FC236}">
                  <a16:creationId xmlns:a16="http://schemas.microsoft.com/office/drawing/2014/main" id="{CBA054D4-05C5-CF44-91F0-1F6AA35C0F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5E092968-CD78-4B4B-8C79-9BCB2A61A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4" name="Picture 83">
            <a:extLst>
              <a:ext uri="{FF2B5EF4-FFF2-40B4-BE49-F238E27FC236}">
                <a16:creationId xmlns:a16="http://schemas.microsoft.com/office/drawing/2014/main" id="{60F31E65-AE0D-3442-9929-7775D7BB2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821387FE-1C4B-BB41-B547-66093089B39D}"/>
              </a:ext>
            </a:extLst>
          </p:cNvPr>
          <p:cNvCxnSpPr>
            <a:cxnSpLocks/>
          </p:cNvCxnSpPr>
          <p:nvPr/>
        </p:nvCxnSpPr>
        <p:spPr>
          <a:xfrm flipV="1">
            <a:off x="564762" y="1159480"/>
            <a:ext cx="3457740" cy="1246776"/>
          </a:xfrm>
          <a:prstGeom prst="bentConnector3">
            <a:avLst>
              <a:gd name="adj1" fmla="val 54068"/>
            </a:avLst>
          </a:prstGeom>
          <a:ln w="76200">
            <a:solidFill>
              <a:srgbClr val="007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5E07AB7-2A42-1C4B-8FB4-DF1769C9EF66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56B4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D015E5BF-F312-7F43-81EE-48A7E8A0B04A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solidFill>
              <a:srgbClr val="007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3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122</Words>
  <Application>Microsoft Macintosh PowerPoint</Application>
  <PresentationFormat>Custom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32</cp:revision>
  <dcterms:created xsi:type="dcterms:W3CDTF">2019-08-19T20:39:51Z</dcterms:created>
  <dcterms:modified xsi:type="dcterms:W3CDTF">2019-08-27T15:47:03Z</dcterms:modified>
</cp:coreProperties>
</file>