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71" r:id="rId3"/>
    <p:sldId id="270" r:id="rId4"/>
    <p:sldId id="264" r:id="rId5"/>
    <p:sldId id="259" r:id="rId6"/>
    <p:sldId id="273" r:id="rId7"/>
    <p:sldId id="268" r:id="rId8"/>
    <p:sldId id="275" r:id="rId9"/>
    <p:sldId id="274" r:id="rId10"/>
    <p:sldId id="279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D32"/>
    <a:srgbClr val="F886A6"/>
    <a:srgbClr val="FF0000"/>
    <a:srgbClr val="FFFF00"/>
    <a:srgbClr val="92D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6"/>
    <p:restoredTop sz="92601"/>
  </p:normalViewPr>
  <p:slideViewPr>
    <p:cSldViewPr snapToGrid="0" snapToObjects="1">
      <p:cViewPr>
        <p:scale>
          <a:sx n="100" d="100"/>
          <a:sy n="100" d="100"/>
        </p:scale>
        <p:origin x="40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C305-AD80-C44B-A160-A4A39122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5920-D121-3A42-B189-BD8CBB43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3D02-8C77-E842-B038-59A8F7C2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1F95-08E6-274B-AAFE-E73C0DA8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0660-7FF2-844E-B1F4-AB2C729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2313-E84D-1D4C-874C-882953BC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E8B64-2321-4C4B-B1C6-63A8F185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0F1A-464A-7745-86D9-D195BD57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6C4B-75A9-964B-A8B6-2E8C8E85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6A87-3CB8-FB47-9C90-395D224B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0D9C-F6E8-F549-AD4D-03F399E6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FC6B-CF4B-B140-9AEA-1D57942F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11FB-59C4-A34D-9519-23077F59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D37B-9A7D-8946-BE0A-0D233B1E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6CE4-D759-1F47-9759-A046D19B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9290-AE63-7B40-AADA-8287F0AD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CB44-C586-3F4C-94E5-8BAE1D72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F808-AB6D-314F-9156-279A2E47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C64F-0C92-FF48-A44F-E919EF43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37B2-DC9B-7A4D-BD26-81F54B81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F44D-2646-1349-8D7B-651EEFF2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072C-EEA4-2344-9B29-88FBA037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6AB4-0767-8047-9182-619D1792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B732-E686-4242-8B61-34ABC02D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138D-D80D-074C-A32A-C966677E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4FFC-7E56-4741-9E5F-6783706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A5C2-C800-FE41-A90C-D5F3DDE7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6D01-DFB7-6947-A4AD-3A4BC7BC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353E8-CBD9-964E-94AF-1C6DE217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56BD7-80B7-BA4A-AA38-A2354E3B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44E8-BAAE-8842-9AEE-891A1A53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0BFD-AC43-CD45-9D07-73D6B1FB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5A458-E74F-034E-B7DA-9F386F03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2E0D2-17EC-DC4E-B51D-07FD6C21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6ED50-8F3A-DC46-B5AD-7F93B6E55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26726-DEDB-1E4A-BAB7-D18085947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6B29-FA3F-B74F-B676-6A216C24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D449-BEED-3F4A-A315-D1F587C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99170-9D68-C341-B6EC-4DDF983D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7C6-8567-9741-86CA-0869961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977A2-D266-E641-8A37-B1D1FD0C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4487-881D-5144-9C74-69B35D8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C68AE-2634-C745-9D47-0C80DAED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11D45-9452-E44F-A424-5EAEFD16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A8F4-184F-8649-BFB4-8F02595A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29D5-9249-5845-9C50-DB6B4BAF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AACA-097E-9E48-8C71-7D910136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987-0DB7-7F4D-B4BF-BCE3C482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24338-72EB-C946-939D-4215E110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0E2A-6D94-A842-B4B1-844C1F88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23FB-A90D-D648-AAC9-C509CC93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7233-B72E-7B4B-ADD9-7D701C80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391A-D53A-1D42-88B5-E3477E9A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167F9-AEA0-4440-9026-164E78492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19952-6F6A-1B43-BFA2-C5B5E41A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358-571B-254D-BB92-4F11909E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C63D7-9DCD-DA48-98B7-83823F23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E97B-4A62-1840-8DBB-79AFC940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C0C86-1581-3942-93EE-C2465541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804E-3865-4247-B044-07D7D846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CA9C-1DD7-7541-BAA5-066D866AE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8DE5-A226-FD4B-9FFF-53D078E6B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08D9-4B95-D642-8021-E15663C2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D2E936-5BDB-3D47-AE42-241EC141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9" y="0"/>
            <a:ext cx="885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9E36E7-0E61-714D-A83F-8EE37A9CB438}"/>
              </a:ext>
            </a:extLst>
          </p:cNvPr>
          <p:cNvSpPr/>
          <p:nvPr/>
        </p:nvSpPr>
        <p:spPr>
          <a:xfrm>
            <a:off x="5895327" y="1416744"/>
            <a:ext cx="1160009" cy="3142556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D0E72-9457-914C-A804-14193216C1FB}"/>
              </a:ext>
            </a:extLst>
          </p:cNvPr>
          <p:cNvSpPr/>
          <p:nvPr/>
        </p:nvSpPr>
        <p:spPr>
          <a:xfrm>
            <a:off x="330837" y="1816100"/>
            <a:ext cx="2142739" cy="27432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5C3E9-111E-F843-AAE8-E471C5F02851}"/>
              </a:ext>
            </a:extLst>
          </p:cNvPr>
          <p:cNvSpPr/>
          <p:nvPr/>
        </p:nvSpPr>
        <p:spPr>
          <a:xfrm>
            <a:off x="2557472" y="3149600"/>
            <a:ext cx="3253187" cy="14097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82E5A6-3772-D248-AFC0-E95A8B1B3AA2}"/>
              </a:ext>
            </a:extLst>
          </p:cNvPr>
          <p:cNvSpPr/>
          <p:nvPr/>
        </p:nvSpPr>
        <p:spPr>
          <a:xfrm>
            <a:off x="2557473" y="1816100"/>
            <a:ext cx="3253186" cy="1275656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509841" y="3562146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087452" y="3287826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975972" y="36078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5AC44F-3A4A-964E-896C-E2635B586145}"/>
              </a:ext>
            </a:extLst>
          </p:cNvPr>
          <p:cNvGrpSpPr/>
          <p:nvPr/>
        </p:nvGrpSpPr>
        <p:grpSpPr>
          <a:xfrm>
            <a:off x="4734878" y="2249569"/>
            <a:ext cx="365760" cy="295041"/>
            <a:chOff x="7803055" y="2574583"/>
            <a:chExt cx="365760" cy="2950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6DFDCE3-23E6-8D40-A7CB-733FF2463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2452ABB4-7EA2-7140-A43F-EF130FCA3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AF01632A-E832-2045-A20A-5C5442C74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28ED6E3-8E56-E447-8CE7-3516B4405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55007A-674C-DB4E-8011-5D5513A5E9EC}"/>
              </a:ext>
            </a:extLst>
          </p:cNvPr>
          <p:cNvGrpSpPr/>
          <p:nvPr/>
        </p:nvGrpSpPr>
        <p:grpSpPr>
          <a:xfrm>
            <a:off x="3141772" y="3527959"/>
            <a:ext cx="731520" cy="295041"/>
            <a:chOff x="9699621" y="3380438"/>
            <a:chExt cx="731520" cy="295041"/>
          </a:xfrm>
        </p:grpSpPr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D2EA7953-1EA2-7045-A80D-9AD61413EB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71659991-1340-8047-872D-586003A08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7A0D187F-AD25-3C43-8CE2-5FFC6A004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E31E2B45-3CD3-194F-961E-3D3A1DD50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AD2D3831-C219-7B41-ADFC-A0CB59D16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7B51AE80-226D-CF49-A76D-1D0695109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98008C8E-44BE-2E42-BF6C-3912B8CA2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7C3BDFCF-7796-D346-AD7B-08739B1CA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25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01543D2-25A5-BE40-A93F-D79B87620E5A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A56E65-997E-2244-AF21-4C911735E35B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6F00069-EE33-FF4D-913E-42CEAF4CA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DB361B1-5007-6448-84A0-8C5EA462E3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301D8FE-2FBA-7947-93BA-AFA6B5BDEAC9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BFCDDAB-FC73-DB41-A87F-4819BFAC12ED}"/>
                  </a:ext>
                </a:extLst>
              </p:cNvPr>
              <p:cNvCxnSpPr>
                <a:cxnSpLocks/>
                <a:stCxn id="7" idx="6"/>
                <a:endCxn id="19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D8E3212-3B02-934B-9831-620B1306D5F9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AB9A4F3-ACB6-9C46-8ACD-55E5F88E633E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E135D9-6F59-F74F-A056-0EC9365EA873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0DFBA1D-28F5-D247-B5BA-06BD859784E1}"/>
                  </a:ext>
                </a:extLst>
              </p:cNvPr>
              <p:cNvCxnSpPr>
                <a:cxnSpLocks/>
                <a:stCxn id="24" idx="0"/>
                <a:endCxn id="25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800291E-D89E-5745-B42A-4AA0D853A07C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755AA0F-F3EE-8847-97B9-F18F31AA84D3}"/>
                  </a:ext>
                </a:extLst>
              </p:cNvPr>
              <p:cNvCxnSpPr>
                <a:cxnSpLocks/>
                <a:stCxn id="23" idx="2"/>
                <a:endCxn id="22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F7EC623-8684-B740-8AFC-BDF7D25703FF}"/>
                  </a:ext>
                </a:extLst>
              </p:cNvPr>
              <p:cNvCxnSpPr>
                <a:cxnSpLocks/>
                <a:stCxn id="22" idx="2"/>
                <a:endCxn id="20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4706E4-6271-CC48-B4E6-9B6D0BED47A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398B411-C9F8-5549-A4CE-BD22652E4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4D1788-E96A-464B-82F0-0194924E69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7DCADFB-A010-694E-9521-966D151E69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A965E1-02F9-0D46-B490-38F60F2CEA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605FD79-0CDA-9B49-AA07-F8C24B3F00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E9EE2A8-551A-9F44-ACE0-89E57BB6C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2D97A83-020A-D943-8AB5-C8ED226EF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996C555-8030-6347-BAF6-0B01C25C82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06C15AE-CCF3-AA4E-9447-7CE387C7D9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27BA25-293D-BD42-9CE2-0E90C15FA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2A1A01F-15D7-2B4F-BD4E-E17DFAF9B79C}"/>
                  </a:ext>
                </a:extLst>
              </p:cNvPr>
              <p:cNvCxnSpPr>
                <a:stCxn id="20" idx="2"/>
                <a:endCxn id="27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3C9CB1-2C0D-EB4A-B4A6-5B6CCE22A95C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471299-E7FE-E244-9FC6-018560FFDB27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B336AD-6BF2-1A4C-BA09-1BBADE33A161}"/>
              </a:ext>
            </a:extLst>
          </p:cNvPr>
          <p:cNvSpPr txBox="1"/>
          <p:nvPr/>
        </p:nvSpPr>
        <p:spPr>
          <a:xfrm>
            <a:off x="4695123" y="22438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D90058-EF37-8345-8B0B-73FA7802CA9E}"/>
              </a:ext>
            </a:extLst>
          </p:cNvPr>
          <p:cNvSpPr txBox="1"/>
          <p:nvPr/>
        </p:nvSpPr>
        <p:spPr>
          <a:xfrm>
            <a:off x="3277285" y="346713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A90BE9-06FD-5045-96F9-D2CB3E388107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A075A3-EA54-CB42-83C6-845ADA1F87E7}"/>
              </a:ext>
            </a:extLst>
          </p:cNvPr>
          <p:cNvSpPr txBox="1"/>
          <p:nvPr/>
        </p:nvSpPr>
        <p:spPr>
          <a:xfrm>
            <a:off x="6475708" y="397362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195321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01543D2-25A5-BE40-A93F-D79B87620E5A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A56E65-997E-2244-AF21-4C911735E35B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6F00069-EE33-FF4D-913E-42CEAF4CA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DB361B1-5007-6448-84A0-8C5EA462E3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301D8FE-2FBA-7947-93BA-AFA6B5BDEAC9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BFCDDAB-FC73-DB41-A87F-4819BFAC12ED}"/>
                  </a:ext>
                </a:extLst>
              </p:cNvPr>
              <p:cNvCxnSpPr>
                <a:cxnSpLocks/>
                <a:stCxn id="7" idx="6"/>
                <a:endCxn id="19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D8E3212-3B02-934B-9831-620B1306D5F9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AB9A4F3-ACB6-9C46-8ACD-55E5F88E633E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E135D9-6F59-F74F-A056-0EC9365EA873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0DFBA1D-28F5-D247-B5BA-06BD859784E1}"/>
                  </a:ext>
                </a:extLst>
              </p:cNvPr>
              <p:cNvCxnSpPr>
                <a:cxnSpLocks/>
                <a:stCxn id="24" idx="0"/>
                <a:endCxn id="25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800291E-D89E-5745-B42A-4AA0D853A07C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755AA0F-F3EE-8847-97B9-F18F31AA84D3}"/>
                  </a:ext>
                </a:extLst>
              </p:cNvPr>
              <p:cNvCxnSpPr>
                <a:cxnSpLocks/>
                <a:stCxn id="23" idx="2"/>
                <a:endCxn id="22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F7EC623-8684-B740-8AFC-BDF7D25703FF}"/>
                  </a:ext>
                </a:extLst>
              </p:cNvPr>
              <p:cNvCxnSpPr>
                <a:cxnSpLocks/>
                <a:stCxn id="22" idx="2"/>
                <a:endCxn id="20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4706E4-6271-CC48-B4E6-9B6D0BED47A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398B411-C9F8-5549-A4CE-BD22652E4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4D1788-E96A-464B-82F0-0194924E69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7DCADFB-A010-694E-9521-966D151E69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A965E1-02F9-0D46-B490-38F60F2CEA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605FD79-0CDA-9B49-AA07-F8C24B3F00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E9EE2A8-551A-9F44-ACE0-89E57BB6C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2D97A83-020A-D943-8AB5-C8ED226EF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996C555-8030-6347-BAF6-0B01C25C82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06C15AE-CCF3-AA4E-9447-7CE387C7D9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27BA25-293D-BD42-9CE2-0E90C15FA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2A1A01F-15D7-2B4F-BD4E-E17DFAF9B79C}"/>
                  </a:ext>
                </a:extLst>
              </p:cNvPr>
              <p:cNvCxnSpPr>
                <a:stCxn id="20" idx="2"/>
                <a:endCxn id="27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3C9CB1-2C0D-EB4A-B4A6-5B6CCE22A95C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471299-E7FE-E244-9FC6-018560FFDB27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B336AD-6BF2-1A4C-BA09-1BBADE33A161}"/>
              </a:ext>
            </a:extLst>
          </p:cNvPr>
          <p:cNvSpPr txBox="1"/>
          <p:nvPr/>
        </p:nvSpPr>
        <p:spPr>
          <a:xfrm>
            <a:off x="4695123" y="22438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D90058-EF37-8345-8B0B-73FA7802CA9E}"/>
              </a:ext>
            </a:extLst>
          </p:cNvPr>
          <p:cNvSpPr txBox="1"/>
          <p:nvPr/>
        </p:nvSpPr>
        <p:spPr>
          <a:xfrm>
            <a:off x="3277285" y="346713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A90BE9-06FD-5045-96F9-D2CB3E388107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A075A3-EA54-CB42-83C6-845ADA1F87E7}"/>
              </a:ext>
            </a:extLst>
          </p:cNvPr>
          <p:cNvSpPr txBox="1"/>
          <p:nvPr/>
        </p:nvSpPr>
        <p:spPr>
          <a:xfrm>
            <a:off x="6475708" y="397362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48643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01543D2-25A5-BE40-A93F-D79B87620E5A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A56E65-997E-2244-AF21-4C911735E35B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6F00069-EE33-FF4D-913E-42CEAF4CA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DB361B1-5007-6448-84A0-8C5EA462E3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301D8FE-2FBA-7947-93BA-AFA6B5BDEAC9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BFCDDAB-FC73-DB41-A87F-4819BFAC12ED}"/>
                  </a:ext>
                </a:extLst>
              </p:cNvPr>
              <p:cNvCxnSpPr>
                <a:cxnSpLocks/>
                <a:stCxn id="7" idx="6"/>
                <a:endCxn id="19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D8E3212-3B02-934B-9831-620B1306D5F9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AB9A4F3-ACB6-9C46-8ACD-55E5F88E633E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E135D9-6F59-F74F-A056-0EC9365EA873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0DFBA1D-28F5-D247-B5BA-06BD859784E1}"/>
                  </a:ext>
                </a:extLst>
              </p:cNvPr>
              <p:cNvCxnSpPr>
                <a:cxnSpLocks/>
                <a:stCxn id="24" idx="0"/>
                <a:endCxn id="25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800291E-D89E-5745-B42A-4AA0D853A07C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755AA0F-F3EE-8847-97B9-F18F31AA84D3}"/>
                  </a:ext>
                </a:extLst>
              </p:cNvPr>
              <p:cNvCxnSpPr>
                <a:cxnSpLocks/>
                <a:stCxn id="23" idx="2"/>
                <a:endCxn id="22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1143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F7EC623-8684-B740-8AFC-BDF7D25703FF}"/>
                  </a:ext>
                </a:extLst>
              </p:cNvPr>
              <p:cNvCxnSpPr>
                <a:cxnSpLocks/>
                <a:stCxn id="22" idx="2"/>
                <a:endCxn id="20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4706E4-6271-CC48-B4E6-9B6D0BED47A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398B411-C9F8-5549-A4CE-BD22652E4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4D1788-E96A-464B-82F0-0194924E69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7DCADFB-A010-694E-9521-966D151E69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A965E1-02F9-0D46-B490-38F60F2CEA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605FD79-0CDA-9B49-AA07-F8C24B3F00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E9EE2A8-551A-9F44-ACE0-89E57BB6C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2D97A83-020A-D943-8AB5-C8ED226EF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996C555-8030-6347-BAF6-0B01C25C82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06C15AE-CCF3-AA4E-9447-7CE387C7D9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27BA25-293D-BD42-9CE2-0E90C15FA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2A1A01F-15D7-2B4F-BD4E-E17DFAF9B79C}"/>
                  </a:ext>
                </a:extLst>
              </p:cNvPr>
              <p:cNvCxnSpPr>
                <a:stCxn id="20" idx="2"/>
                <a:endCxn id="27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3C9CB1-2C0D-EB4A-B4A6-5B6CCE22A95C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471299-E7FE-E244-9FC6-018560FFDB27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B336AD-6BF2-1A4C-BA09-1BBADE33A161}"/>
              </a:ext>
            </a:extLst>
          </p:cNvPr>
          <p:cNvSpPr txBox="1"/>
          <p:nvPr/>
        </p:nvSpPr>
        <p:spPr>
          <a:xfrm>
            <a:off x="4695123" y="22438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D90058-EF37-8345-8B0B-73FA7802CA9E}"/>
              </a:ext>
            </a:extLst>
          </p:cNvPr>
          <p:cNvSpPr txBox="1"/>
          <p:nvPr/>
        </p:nvSpPr>
        <p:spPr>
          <a:xfrm>
            <a:off x="3277285" y="346713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A90BE9-06FD-5045-96F9-D2CB3E388107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A075A3-EA54-CB42-83C6-845ADA1F87E7}"/>
              </a:ext>
            </a:extLst>
          </p:cNvPr>
          <p:cNvSpPr txBox="1"/>
          <p:nvPr/>
        </p:nvSpPr>
        <p:spPr>
          <a:xfrm>
            <a:off x="6475708" y="397362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94870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929D6AA-A2E2-294C-9025-AD5B50850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1840C18-F524-5446-B8DA-4533054F3F1D}"/>
              </a:ext>
            </a:extLst>
          </p:cNvPr>
          <p:cNvGrpSpPr/>
          <p:nvPr/>
        </p:nvGrpSpPr>
        <p:grpSpPr>
          <a:xfrm>
            <a:off x="1166068" y="1525547"/>
            <a:ext cx="5764179" cy="2448080"/>
            <a:chOff x="1166068" y="1525547"/>
            <a:chExt cx="5764179" cy="244808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B6149A-C140-7743-AC36-F393AC3F02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0513" y="3699307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C24342A-6F7D-DD4F-A1FF-0E5B4670B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8423" y="3699307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BEF2FE-595A-1940-8EF6-7433FDAFA8DE}"/>
                </a:ext>
              </a:extLst>
            </p:cNvPr>
            <p:cNvCxnSpPr>
              <a:stCxn id="3" idx="6"/>
              <a:endCxn id="4" idx="2"/>
            </p:cNvCxnSpPr>
            <p:nvPr/>
          </p:nvCxnSpPr>
          <p:spPr>
            <a:xfrm>
              <a:off x="1444833" y="3836467"/>
              <a:ext cx="11935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7D64E9D-D5C4-7944-B6D8-FDCE93AB21CF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912743" y="3836467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97AD4B-B1A0-E143-973D-C8D911A65CF0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384949" y="3836467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2C2A916-D3E3-E242-81A2-117781BB3B1C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729183" y="3836467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B31D2C7-7BFA-4D41-81E8-AF5A05E2BDA5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776723" y="2751685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23C8B1-1E0D-204B-9710-E697774DFE94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V="1">
              <a:off x="6779243" y="1799867"/>
              <a:ext cx="13844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2D033D-A406-074D-A739-1A6C968CF73E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720293" y="2613190"/>
              <a:ext cx="9217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3D6625-8E1A-034A-8031-86FF6904BBC3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389543" y="2613190"/>
              <a:ext cx="105643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9079EB-4E2F-5C48-998D-DBE815E53C69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921633" y="2613190"/>
              <a:ext cx="11935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FA43FC-F1EB-914A-9A88-1E45DC23371D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775583" y="2751684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C8DC35-DB1F-0D4C-8765-A9128A4895A6}"/>
                </a:ext>
              </a:extLst>
            </p:cNvPr>
            <p:cNvCxnSpPr>
              <a:cxnSpLocks/>
            </p:cNvCxnSpPr>
            <p:nvPr/>
          </p:nvCxnSpPr>
          <p:spPr>
            <a:xfrm>
              <a:off x="5592023" y="2751684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72CC06-1785-6F4F-B30D-9AA02EE7DE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0629" y="3699307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F46646F-B504-D347-AD3F-7D935A924B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7313" y="247603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925F53B-74AA-1D48-B1C5-F16B1CD402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4863" y="3699307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35F5E1-CBA1-E243-9B0A-4D787E5544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5223" y="247603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A02F1B-76A2-C749-A0E4-3DC4E56E0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5973" y="247603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C1DBA6-C74C-1147-9CC0-6496101A6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2083" y="247603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EB615DF-8BD1-1A49-87CD-7B17C48A3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5927" y="1525547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90973F-77C5-D143-9602-D7CB295EC9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9563" y="3699307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74E7C09-4D8D-0B4B-99F3-74A764B90B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6068" y="247603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A66105-3C61-9F49-A1F3-9FD8E3BBEDC1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440388" y="2613190"/>
              <a:ext cx="12069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94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509841" y="3562146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087452" y="3287826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975972" y="36078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51469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74F1C14-FE33-674A-BAFF-DDA84096F02E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FA31713-6B98-0E4D-9297-D930F85D6DF5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73AD7F-B186-234C-9DE4-1780732DBB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057E2F3-02F8-9F4A-AFB0-7957122EB0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528A885-A4CD-FD49-A3BB-A5131D278E24}"/>
                  </a:ext>
                </a:extLst>
              </p:cNvPr>
              <p:cNvCxnSpPr>
                <a:stCxn id="37" idx="6"/>
                <a:endCxn id="38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34B336B-ED01-924D-A7E2-F8DFA6222026}"/>
                  </a:ext>
                </a:extLst>
              </p:cNvPr>
              <p:cNvCxnSpPr>
                <a:cxnSpLocks/>
                <a:stCxn id="38" idx="6"/>
                <a:endCxn id="50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ED25C69-69C9-5243-B9E4-7684441CA605}"/>
                  </a:ext>
                </a:extLst>
              </p:cNvPr>
              <p:cNvCxnSpPr>
                <a:cxnSpLocks/>
                <a:stCxn id="50" idx="6"/>
                <a:endCxn id="52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58789D9-FE1A-CD48-AEEB-1BCC6D15EF70}"/>
                  </a:ext>
                </a:extLst>
              </p:cNvPr>
              <p:cNvCxnSpPr>
                <a:cxnSpLocks/>
                <a:stCxn id="52" idx="6"/>
                <a:endCxn id="57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1ED9F48-5B73-074A-AE0B-B32F50A433FB}"/>
                  </a:ext>
                </a:extLst>
              </p:cNvPr>
              <p:cNvCxnSpPr>
                <a:cxnSpLocks/>
                <a:stCxn id="57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A6F5D71-A3FD-264B-B2EC-B2C960351E48}"/>
                  </a:ext>
                </a:extLst>
              </p:cNvPr>
              <p:cNvCxnSpPr>
                <a:cxnSpLocks/>
                <a:stCxn id="55" idx="0"/>
                <a:endCxn id="56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3B767E-5E67-2C40-AD3A-BEA8F49FB722}"/>
                  </a:ext>
                </a:extLst>
              </p:cNvPr>
              <p:cNvCxnSpPr>
                <a:cxnSpLocks/>
                <a:stCxn id="55" idx="2"/>
                <a:endCxn id="54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6C8C3F3-F2C2-DE47-86BB-4D68AB37358E}"/>
                  </a:ext>
                </a:extLst>
              </p:cNvPr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0BB5CDA-3FAA-C04D-8E1B-17D5659B9BFA}"/>
                  </a:ext>
                </a:extLst>
              </p:cNvPr>
              <p:cNvCxnSpPr>
                <a:cxnSpLocks/>
                <a:stCxn id="53" idx="2"/>
                <a:endCxn id="51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08FD6CA-903B-624B-93C3-08A3BAE621C6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75E6443-BF53-1A4B-9803-9D8080EDC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FF858E5-80E6-9B47-963D-124E9CB7BE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AB9BA37-395E-1146-BC3A-1C404BA6FC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1904FC6-3D1C-4B4B-850E-C8C9804918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F6924C7-4B0E-D145-8251-44B4084574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4014757-AD0A-194C-BDC9-9E4D4CD330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1A708F8-919A-D344-AABF-8275811DBB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D24318-3C8E-F64C-B381-CCD998868F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4C3AB8B-E790-D84A-9DD8-28414023F4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4B1F3AB-A957-5D4C-9747-FCB191B360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51BA0C7-CC7D-7949-AE0A-7169DB251602}"/>
                  </a:ext>
                </a:extLst>
              </p:cNvPr>
              <p:cNvCxnSpPr>
                <a:stCxn id="51" idx="2"/>
                <a:endCxn id="58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809CBE9-A99A-6F45-9879-E58500245904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EDC3F6-AD59-BF44-8431-1F3FE352A034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20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56E9656-FCF6-144D-9A64-9AA43D3D1CA1}"/>
              </a:ext>
            </a:extLst>
          </p:cNvPr>
          <p:cNvGrpSpPr/>
          <p:nvPr/>
        </p:nvGrpSpPr>
        <p:grpSpPr>
          <a:xfrm>
            <a:off x="4734878" y="2249569"/>
            <a:ext cx="365760" cy="295041"/>
            <a:chOff x="7803055" y="2574583"/>
            <a:chExt cx="365760" cy="295041"/>
          </a:xfrm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00881D2-E003-AE4D-AC0A-5AAD25B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90BE0F4E-7A64-F349-B1AD-6D52DF83E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E6000B6-9999-6045-836B-0675C3F95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359AA6E-9477-8B48-8B02-E00FA9560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241933-A387-1149-ACDC-CE5E7039CD84}"/>
              </a:ext>
            </a:extLst>
          </p:cNvPr>
          <p:cNvGrpSpPr/>
          <p:nvPr/>
        </p:nvGrpSpPr>
        <p:grpSpPr>
          <a:xfrm>
            <a:off x="3141772" y="3527959"/>
            <a:ext cx="731520" cy="295041"/>
            <a:chOff x="9699621" y="3380438"/>
            <a:chExt cx="73152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F42DE8D3-479C-2848-BEFD-1506DAD67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FF93EB8-D6E6-8043-A9E0-E1E8A6C73D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DB9AD72E-CD17-0C49-8E3F-A5A173520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1DC48A2F-F820-C94E-B4C1-B01DDDC989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2EDD6929-2D99-D241-B701-D7F1BA22B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71D88C05-9F49-FD43-A4C4-E4B9B4FA3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889B783A-7A3D-D947-BA64-E050296B3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2BE702F9-509B-9243-A9F1-F0CA1C1E3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34B826B5-BDB3-174A-BAE5-AD956514B208}"/>
              </a:ext>
            </a:extLst>
          </p:cNvPr>
          <p:cNvSpPr>
            <a:spLocks noChangeAspect="1"/>
          </p:cNvSpPr>
          <p:nvPr/>
        </p:nvSpPr>
        <p:spPr>
          <a:xfrm>
            <a:off x="6509841" y="3562146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64B9BAC-C8CF-BF49-BDAD-1D63BE7CD1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087452" y="3287826"/>
            <a:ext cx="431549" cy="64008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1413BB1-EFF6-E343-853C-17EFD9DFC5B6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229419-BA84-8742-B723-DD535D2D5D7B}"/>
              </a:ext>
            </a:extLst>
          </p:cNvPr>
          <p:cNvSpPr txBox="1"/>
          <p:nvPr/>
        </p:nvSpPr>
        <p:spPr>
          <a:xfrm>
            <a:off x="6975972" y="36078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17574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74F1C14-FE33-674A-BAFF-DDA84096F02E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FA31713-6B98-0E4D-9297-D930F85D6DF5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73AD7F-B186-234C-9DE4-1780732DBB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057E2F3-02F8-9F4A-AFB0-7957122EB0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528A885-A4CD-FD49-A3BB-A5131D278E24}"/>
                  </a:ext>
                </a:extLst>
              </p:cNvPr>
              <p:cNvCxnSpPr>
                <a:stCxn id="37" idx="6"/>
                <a:endCxn id="38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34B336B-ED01-924D-A7E2-F8DFA6222026}"/>
                  </a:ext>
                </a:extLst>
              </p:cNvPr>
              <p:cNvCxnSpPr>
                <a:cxnSpLocks/>
                <a:stCxn id="38" idx="6"/>
                <a:endCxn id="50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ED25C69-69C9-5243-B9E4-7684441CA605}"/>
                  </a:ext>
                </a:extLst>
              </p:cNvPr>
              <p:cNvCxnSpPr>
                <a:cxnSpLocks/>
                <a:stCxn id="50" idx="6"/>
                <a:endCxn id="52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58789D9-FE1A-CD48-AEEB-1BCC6D15EF70}"/>
                  </a:ext>
                </a:extLst>
              </p:cNvPr>
              <p:cNvCxnSpPr>
                <a:cxnSpLocks/>
                <a:stCxn id="52" idx="6"/>
                <a:endCxn id="57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1ED9F48-5B73-074A-AE0B-B32F50A433FB}"/>
                  </a:ext>
                </a:extLst>
              </p:cNvPr>
              <p:cNvCxnSpPr>
                <a:cxnSpLocks/>
                <a:stCxn id="57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A6F5D71-A3FD-264B-B2EC-B2C960351E48}"/>
                  </a:ext>
                </a:extLst>
              </p:cNvPr>
              <p:cNvCxnSpPr>
                <a:cxnSpLocks/>
                <a:stCxn id="55" idx="0"/>
                <a:endCxn id="56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3B767E-5E67-2C40-AD3A-BEA8F49FB722}"/>
                  </a:ext>
                </a:extLst>
              </p:cNvPr>
              <p:cNvCxnSpPr>
                <a:cxnSpLocks/>
                <a:stCxn id="55" idx="2"/>
                <a:endCxn id="54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6C8C3F3-F2C2-DE47-86BB-4D68AB37358E}"/>
                  </a:ext>
                </a:extLst>
              </p:cNvPr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0BB5CDA-3FAA-C04D-8E1B-17D5659B9BFA}"/>
                  </a:ext>
                </a:extLst>
              </p:cNvPr>
              <p:cNvCxnSpPr>
                <a:cxnSpLocks/>
                <a:stCxn id="53" idx="2"/>
                <a:endCxn id="51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08FD6CA-903B-624B-93C3-08A3BAE621C6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75E6443-BF53-1A4B-9803-9D8080EDC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FF858E5-80E6-9B47-963D-124E9CB7BE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AB9BA37-395E-1146-BC3A-1C404BA6FC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1904FC6-3D1C-4B4B-850E-C8C9804918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F6924C7-4B0E-D145-8251-44B4084574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4014757-AD0A-194C-BDC9-9E4D4CD330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1A708F8-919A-D344-AABF-8275811DBB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D24318-3C8E-F64C-B381-CCD998868F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4C3AB8B-E790-D84A-9DD8-28414023F4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4B1F3AB-A957-5D4C-9747-FCB191B360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51BA0C7-CC7D-7949-AE0A-7169DB251602}"/>
                  </a:ext>
                </a:extLst>
              </p:cNvPr>
              <p:cNvCxnSpPr>
                <a:stCxn id="51" idx="2"/>
                <a:endCxn id="58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809CBE9-A99A-6F45-9879-E58500245904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EDC3F6-AD59-BF44-8431-1F3FE352A034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033307E-3521-BC40-84F8-F6023112964A}"/>
              </a:ext>
            </a:extLst>
          </p:cNvPr>
          <p:cNvSpPr txBox="1"/>
          <p:nvPr/>
        </p:nvSpPr>
        <p:spPr>
          <a:xfrm>
            <a:off x="4695123" y="22438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ED5DAD-70B3-524C-9A96-F33B18C787EA}"/>
              </a:ext>
            </a:extLst>
          </p:cNvPr>
          <p:cNvSpPr txBox="1"/>
          <p:nvPr/>
        </p:nvSpPr>
        <p:spPr>
          <a:xfrm>
            <a:off x="3277285" y="346713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</p:spTree>
    <p:extLst>
      <p:ext uri="{BB962C8B-B14F-4D97-AF65-F5344CB8AC3E}">
        <p14:creationId xmlns:p14="http://schemas.microsoft.com/office/powerpoint/2010/main" val="203202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DE11DF4-BF59-7D4D-85FF-2FB5C8743E12}"/>
              </a:ext>
            </a:extLst>
          </p:cNvPr>
          <p:cNvGrpSpPr/>
          <p:nvPr/>
        </p:nvGrpSpPr>
        <p:grpSpPr>
          <a:xfrm>
            <a:off x="719071" y="4139552"/>
            <a:ext cx="5111711" cy="901924"/>
            <a:chOff x="1862071" y="3079288"/>
            <a:chExt cx="5111711" cy="90192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1B1ADC2-79AA-0F43-BA75-781200020D22}"/>
                </a:ext>
              </a:extLst>
            </p:cNvPr>
            <p:cNvGrpSpPr/>
            <p:nvPr/>
          </p:nvGrpSpPr>
          <p:grpSpPr>
            <a:xfrm>
              <a:off x="1862071" y="3079288"/>
              <a:ext cx="1986029" cy="901924"/>
              <a:chOff x="1862071" y="3079288"/>
              <a:chExt cx="1986029" cy="90192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AED93DC-9E1F-114D-A775-40AE89D7C7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1862071" y="3108960"/>
                <a:ext cx="431549" cy="640080"/>
              </a:xfrm>
              <a:prstGeom prst="rect">
                <a:avLst/>
              </a:prstGeom>
            </p:spPr>
          </p:pic>
          <p:sp>
            <p:nvSpPr>
              <p:cNvPr id="10" name="Right Arrow 9">
                <a:extLst>
                  <a:ext uri="{FF2B5EF4-FFF2-40B4-BE49-F238E27FC236}">
                    <a16:creationId xmlns:a16="http://schemas.microsoft.com/office/drawing/2014/main" id="{AB9E014B-DEDE-FC4A-A2FF-4BDDEAB63FB2}"/>
                  </a:ext>
                </a:extLst>
              </p:cNvPr>
              <p:cNvSpPr/>
              <p:nvPr/>
            </p:nvSpPr>
            <p:spPr>
              <a:xfrm>
                <a:off x="2476500" y="3429000"/>
                <a:ext cx="137160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D049792-46F1-3440-A829-3A6E0C2CB32D}"/>
                  </a:ext>
                </a:extLst>
              </p:cNvPr>
              <p:cNvGrpSpPr/>
              <p:nvPr/>
            </p:nvGrpSpPr>
            <p:grpSpPr>
              <a:xfrm>
                <a:off x="2796540" y="3079288"/>
                <a:ext cx="731520" cy="295041"/>
                <a:chOff x="9699621" y="3380438"/>
                <a:chExt cx="731520" cy="295041"/>
              </a:xfrm>
            </p:grpSpPr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4015B85F-26C9-1F4B-B6B6-62455E85CD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F4392208-3DB6-F848-BDEA-3D4994290E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85D31150-E20F-C74C-9497-48F9950211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57B843F5-4069-874B-A9B2-3D1A51289E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11699295-733D-AA45-B8FD-9FE46DE3CD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BA3D9553-EE66-764C-B5BC-6A8B80560A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B07AED4A-437B-934F-9FB2-DDB960E5FF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98E85D2D-8C1B-D444-86F6-EB140F81B0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53F2A18-944B-D943-A584-CCABCB324B0A}"/>
                  </a:ext>
                </a:extLst>
              </p:cNvPr>
              <p:cNvSpPr txBox="1"/>
              <p:nvPr/>
            </p:nvSpPr>
            <p:spPr>
              <a:xfrm>
                <a:off x="2717915" y="3611880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FE6580-071F-7146-B9CD-42EF98EC46B4}"/>
                </a:ext>
              </a:extLst>
            </p:cNvPr>
            <p:cNvSpPr txBox="1"/>
            <p:nvPr/>
          </p:nvSpPr>
          <p:spPr>
            <a:xfrm>
              <a:off x="4096904" y="3207085"/>
              <a:ext cx="2876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 of collision = 40%</a:t>
              </a:r>
            </a:p>
            <a:p>
              <a:r>
                <a:rPr lang="en-US" dirty="0"/>
                <a:t>(Expected collision = 0.4)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B63CDB-BA91-274E-AE3E-0F999208EC77}"/>
              </a:ext>
            </a:extLst>
          </p:cNvPr>
          <p:cNvGrpSpPr/>
          <p:nvPr/>
        </p:nvGrpSpPr>
        <p:grpSpPr>
          <a:xfrm>
            <a:off x="719071" y="2539700"/>
            <a:ext cx="5111711" cy="937824"/>
            <a:chOff x="1862071" y="1581112"/>
            <a:chExt cx="5111711" cy="9378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275681A-EE74-B94B-9529-7C520CC982B6}"/>
                </a:ext>
              </a:extLst>
            </p:cNvPr>
            <p:cNvGrpSpPr/>
            <p:nvPr/>
          </p:nvGrpSpPr>
          <p:grpSpPr>
            <a:xfrm>
              <a:off x="1862071" y="1581112"/>
              <a:ext cx="1986029" cy="937824"/>
              <a:chOff x="7958071" y="1387705"/>
              <a:chExt cx="1986029" cy="937824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8298C0B-5904-BC4D-9AD1-682EEA87AE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3" name="Right Arrow 2">
                <a:extLst>
                  <a:ext uri="{FF2B5EF4-FFF2-40B4-BE49-F238E27FC236}">
                    <a16:creationId xmlns:a16="http://schemas.microsoft.com/office/drawing/2014/main" id="{A8FFD612-086F-2240-B036-50F5066B38DC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37160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22D023C-9900-C34F-A6B6-E00315C730D8}"/>
                  </a:ext>
                </a:extLst>
              </p:cNvPr>
              <p:cNvGrpSpPr/>
              <p:nvPr/>
            </p:nvGrpSpPr>
            <p:grpSpPr>
              <a:xfrm>
                <a:off x="9075420" y="1387705"/>
                <a:ext cx="365760" cy="295041"/>
                <a:chOff x="7803055" y="2574583"/>
                <a:chExt cx="365760" cy="295041"/>
              </a:xfrm>
            </p:grpSpPr>
            <p:sp>
              <p:nvSpPr>
                <p:cNvPr id="5" name="Cube 4">
                  <a:extLst>
                    <a:ext uri="{FF2B5EF4-FFF2-40B4-BE49-F238E27FC236}">
                      <a16:creationId xmlns:a16="http://schemas.microsoft.com/office/drawing/2014/main" id="{4186F3B8-FF0E-0249-BC66-540C315775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Cube 5">
                  <a:extLst>
                    <a:ext uri="{FF2B5EF4-FFF2-40B4-BE49-F238E27FC236}">
                      <a16:creationId xmlns:a16="http://schemas.microsoft.com/office/drawing/2014/main" id="{5D9EDBBA-1A30-2D43-AD0A-EE011030D5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Cube 6">
                  <a:extLst>
                    <a:ext uri="{FF2B5EF4-FFF2-40B4-BE49-F238E27FC236}">
                      <a16:creationId xmlns:a16="http://schemas.microsoft.com/office/drawing/2014/main" id="{0C6F29FE-DFCE-7D46-BBA2-F52A80388D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Cube 7">
                  <a:extLst>
                    <a:ext uri="{FF2B5EF4-FFF2-40B4-BE49-F238E27FC236}">
                      <a16:creationId xmlns:a16="http://schemas.microsoft.com/office/drawing/2014/main" id="{9534F077-4559-914C-BF99-C393985BED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495CFC-CE27-FC48-86FE-7DACD022D494}"/>
                  </a:ext>
                </a:extLst>
              </p:cNvPr>
              <p:cNvSpPr txBox="1"/>
              <p:nvPr/>
            </p:nvSpPr>
            <p:spPr>
              <a:xfrm>
                <a:off x="8813915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E3E91B-4D6B-574B-AC63-772E7CE972E7}"/>
                </a:ext>
              </a:extLst>
            </p:cNvPr>
            <p:cNvSpPr txBox="1"/>
            <p:nvPr/>
          </p:nvSpPr>
          <p:spPr>
            <a:xfrm>
              <a:off x="4096904" y="1726859"/>
              <a:ext cx="2876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 of collision = 20%</a:t>
              </a:r>
            </a:p>
            <a:p>
              <a:r>
                <a:rPr lang="en-US" dirty="0"/>
                <a:t>(Expected collision = 0.2)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5858FA-1831-8F44-81B8-7DC0483F1A1E}"/>
              </a:ext>
            </a:extLst>
          </p:cNvPr>
          <p:cNvGrpSpPr/>
          <p:nvPr/>
        </p:nvGrpSpPr>
        <p:grpSpPr>
          <a:xfrm>
            <a:off x="6660598" y="4139552"/>
            <a:ext cx="4747444" cy="901924"/>
            <a:chOff x="1862071" y="3079288"/>
            <a:chExt cx="4747444" cy="90192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1776528-0CE0-7F43-8CD3-A132BB4835C3}"/>
                </a:ext>
              </a:extLst>
            </p:cNvPr>
            <p:cNvGrpSpPr/>
            <p:nvPr/>
          </p:nvGrpSpPr>
          <p:grpSpPr>
            <a:xfrm>
              <a:off x="1862071" y="3079288"/>
              <a:ext cx="1986029" cy="901924"/>
              <a:chOff x="1862071" y="3079288"/>
              <a:chExt cx="1986029" cy="901924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2A729FAE-1A71-4B40-B1E7-8F403A1CA2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1862071" y="3108960"/>
                <a:ext cx="431549" cy="640080"/>
              </a:xfrm>
              <a:prstGeom prst="rect">
                <a:avLst/>
              </a:prstGeom>
            </p:spPr>
          </p:pic>
          <p:sp>
            <p:nvSpPr>
              <p:cNvPr id="37" name="Right Arrow 36">
                <a:extLst>
                  <a:ext uri="{FF2B5EF4-FFF2-40B4-BE49-F238E27FC236}">
                    <a16:creationId xmlns:a16="http://schemas.microsoft.com/office/drawing/2014/main" id="{9B5D4DCA-867E-D44F-AF28-D5F8B79CAE77}"/>
                  </a:ext>
                </a:extLst>
              </p:cNvPr>
              <p:cNvSpPr/>
              <p:nvPr/>
            </p:nvSpPr>
            <p:spPr>
              <a:xfrm>
                <a:off x="2476500" y="3429000"/>
                <a:ext cx="137160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AFAF2C1-559B-2E4F-AB8B-4D769AD9A947}"/>
                  </a:ext>
                </a:extLst>
              </p:cNvPr>
              <p:cNvGrpSpPr/>
              <p:nvPr/>
            </p:nvGrpSpPr>
            <p:grpSpPr>
              <a:xfrm>
                <a:off x="2796540" y="3079288"/>
                <a:ext cx="731520" cy="295041"/>
                <a:chOff x="9699621" y="3380438"/>
                <a:chExt cx="731520" cy="295041"/>
              </a:xfrm>
            </p:grpSpPr>
            <p:sp>
              <p:nvSpPr>
                <p:cNvPr id="40" name="Cube 39">
                  <a:extLst>
                    <a:ext uri="{FF2B5EF4-FFF2-40B4-BE49-F238E27FC236}">
                      <a16:creationId xmlns:a16="http://schemas.microsoft.com/office/drawing/2014/main" id="{C0E5228D-9770-EA42-8430-A8E6C27350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ube 40">
                  <a:extLst>
                    <a:ext uri="{FF2B5EF4-FFF2-40B4-BE49-F238E27FC236}">
                      <a16:creationId xmlns:a16="http://schemas.microsoft.com/office/drawing/2014/main" id="{955C4F85-9316-8F44-8033-8A7048C00E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Cube 41">
                  <a:extLst>
                    <a:ext uri="{FF2B5EF4-FFF2-40B4-BE49-F238E27FC236}">
                      <a16:creationId xmlns:a16="http://schemas.microsoft.com/office/drawing/2014/main" id="{BF634D99-9A97-CE49-A9C5-EA5F5BC25E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Cube 42">
                  <a:extLst>
                    <a:ext uri="{FF2B5EF4-FFF2-40B4-BE49-F238E27FC236}">
                      <a16:creationId xmlns:a16="http://schemas.microsoft.com/office/drawing/2014/main" id="{5F72A6B7-96EF-DB4F-825D-61DF7733D5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Cube 43">
                  <a:extLst>
                    <a:ext uri="{FF2B5EF4-FFF2-40B4-BE49-F238E27FC236}">
                      <a16:creationId xmlns:a16="http://schemas.microsoft.com/office/drawing/2014/main" id="{C1A30C65-235E-9049-86E2-EF93084E7B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Cube 44">
                  <a:extLst>
                    <a:ext uri="{FF2B5EF4-FFF2-40B4-BE49-F238E27FC236}">
                      <a16:creationId xmlns:a16="http://schemas.microsoft.com/office/drawing/2014/main" id="{34AF7FB5-43AE-0D4E-B224-1EC37F057D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Cube 45">
                  <a:extLst>
                    <a:ext uri="{FF2B5EF4-FFF2-40B4-BE49-F238E27FC236}">
                      <a16:creationId xmlns:a16="http://schemas.microsoft.com/office/drawing/2014/main" id="{4925DF60-3565-D240-8C9F-7F142B9890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Cube 46">
                  <a:extLst>
                    <a:ext uri="{FF2B5EF4-FFF2-40B4-BE49-F238E27FC236}">
                      <a16:creationId xmlns:a16="http://schemas.microsoft.com/office/drawing/2014/main" id="{B6EB991C-ACE7-C84B-B46C-6D3A9758B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7B0CDB-3B1E-5240-8C98-C3ADCA522D75}"/>
                  </a:ext>
                </a:extLst>
              </p:cNvPr>
              <p:cNvSpPr txBox="1"/>
              <p:nvPr/>
            </p:nvSpPr>
            <p:spPr>
              <a:xfrm>
                <a:off x="2659406" y="3611880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B6879A-ABC4-C547-A64C-A93D28A1ADC3}"/>
                </a:ext>
              </a:extLst>
            </p:cNvPr>
            <p:cNvSpPr txBox="1"/>
            <p:nvPr/>
          </p:nvSpPr>
          <p:spPr>
            <a:xfrm>
              <a:off x="4096904" y="3207085"/>
              <a:ext cx="2512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collision at low speed</a:t>
              </a:r>
            </a:p>
            <a:p>
              <a:r>
                <a:rPr lang="en-US" dirty="0"/>
                <a:t>(Expected collision = 0.0)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2F3A6AB-E235-9543-8CB3-8ED587878EE7}"/>
              </a:ext>
            </a:extLst>
          </p:cNvPr>
          <p:cNvGrpSpPr/>
          <p:nvPr/>
        </p:nvGrpSpPr>
        <p:grpSpPr>
          <a:xfrm>
            <a:off x="6660598" y="2539700"/>
            <a:ext cx="4747444" cy="937824"/>
            <a:chOff x="1862071" y="1581112"/>
            <a:chExt cx="4747444" cy="93782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D9C515A-6DFC-9C40-AE21-EE1BEA8F73D4}"/>
                </a:ext>
              </a:extLst>
            </p:cNvPr>
            <p:cNvGrpSpPr/>
            <p:nvPr/>
          </p:nvGrpSpPr>
          <p:grpSpPr>
            <a:xfrm>
              <a:off x="1862071" y="1581112"/>
              <a:ext cx="1986029" cy="937824"/>
              <a:chOff x="7958071" y="1387705"/>
              <a:chExt cx="1986029" cy="937824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B890BF78-A9E3-BF4E-8890-8FDAB0555A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52" name="Right Arrow 51">
                <a:extLst>
                  <a:ext uri="{FF2B5EF4-FFF2-40B4-BE49-F238E27FC236}">
                    <a16:creationId xmlns:a16="http://schemas.microsoft.com/office/drawing/2014/main" id="{B70B60B2-82C3-F54F-9C31-2ACF673F0799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37160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045AC49-D75F-C840-BC20-1AFE35042C59}"/>
                  </a:ext>
                </a:extLst>
              </p:cNvPr>
              <p:cNvGrpSpPr/>
              <p:nvPr/>
            </p:nvGrpSpPr>
            <p:grpSpPr>
              <a:xfrm>
                <a:off x="9075420" y="1387705"/>
                <a:ext cx="365760" cy="295041"/>
                <a:chOff x="7803055" y="2574583"/>
                <a:chExt cx="365760" cy="295041"/>
              </a:xfrm>
            </p:grpSpPr>
            <p:sp>
              <p:nvSpPr>
                <p:cNvPr id="55" name="Cube 54">
                  <a:extLst>
                    <a:ext uri="{FF2B5EF4-FFF2-40B4-BE49-F238E27FC236}">
                      <a16:creationId xmlns:a16="http://schemas.microsoft.com/office/drawing/2014/main" id="{A53371AF-DD83-204B-94C3-E8918C0F34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Cube 55">
                  <a:extLst>
                    <a:ext uri="{FF2B5EF4-FFF2-40B4-BE49-F238E27FC236}">
                      <a16:creationId xmlns:a16="http://schemas.microsoft.com/office/drawing/2014/main" id="{F2C10715-413A-C548-8295-20760941C9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ube 56">
                  <a:extLst>
                    <a:ext uri="{FF2B5EF4-FFF2-40B4-BE49-F238E27FC236}">
                      <a16:creationId xmlns:a16="http://schemas.microsoft.com/office/drawing/2014/main" id="{4E6C4185-AFB1-7545-A741-CB9F115EF3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Cube 57">
                  <a:extLst>
                    <a:ext uri="{FF2B5EF4-FFF2-40B4-BE49-F238E27FC236}">
                      <a16:creationId xmlns:a16="http://schemas.microsoft.com/office/drawing/2014/main" id="{0EDFDA79-1454-C34C-BA7D-DA5E713677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05BE222-5D2E-2C43-9B65-47948A069C6B}"/>
                  </a:ext>
                </a:extLst>
              </p:cNvPr>
              <p:cNvSpPr txBox="1"/>
              <p:nvPr/>
            </p:nvSpPr>
            <p:spPr>
              <a:xfrm>
                <a:off x="8755406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96AB297-6FA4-244A-899D-350C8E5984B9}"/>
                </a:ext>
              </a:extLst>
            </p:cNvPr>
            <p:cNvSpPr txBox="1"/>
            <p:nvPr/>
          </p:nvSpPr>
          <p:spPr>
            <a:xfrm>
              <a:off x="4096904" y="1726859"/>
              <a:ext cx="2512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collision at low speed</a:t>
              </a:r>
            </a:p>
            <a:p>
              <a:r>
                <a:rPr lang="en-US" dirty="0"/>
                <a:t>(Expected collision = 0.0)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C6D66DE-4A77-7746-AF1F-450127EF9C7D}"/>
              </a:ext>
            </a:extLst>
          </p:cNvPr>
          <p:cNvGrpSpPr/>
          <p:nvPr/>
        </p:nvGrpSpPr>
        <p:grpSpPr>
          <a:xfrm>
            <a:off x="6660598" y="996387"/>
            <a:ext cx="4812333" cy="881285"/>
            <a:chOff x="1862071" y="1637651"/>
            <a:chExt cx="4812333" cy="88128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10C6A10-9278-9741-BB00-1D99E10FA4DC}"/>
                </a:ext>
              </a:extLst>
            </p:cNvPr>
            <p:cNvGrpSpPr/>
            <p:nvPr/>
          </p:nvGrpSpPr>
          <p:grpSpPr>
            <a:xfrm>
              <a:off x="1862071" y="1637651"/>
              <a:ext cx="1986029" cy="881285"/>
              <a:chOff x="7958071" y="1444244"/>
              <a:chExt cx="1986029" cy="881285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A83508C6-C41E-2048-B503-3B259C543C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63" name="Right Arrow 62">
                <a:extLst>
                  <a:ext uri="{FF2B5EF4-FFF2-40B4-BE49-F238E27FC236}">
                    <a16:creationId xmlns:a16="http://schemas.microsoft.com/office/drawing/2014/main" id="{2FB119AE-FC01-824E-AA9E-114B5EEDA9C5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37160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DAF0394-9A21-E045-960A-4DB7E8212AAF}"/>
                  </a:ext>
                </a:extLst>
              </p:cNvPr>
              <p:cNvSpPr txBox="1"/>
              <p:nvPr/>
            </p:nvSpPr>
            <p:spPr>
              <a:xfrm>
                <a:off x="8755406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8D391E8-0E24-5F44-94B3-9EAB7018DD31}"/>
                </a:ext>
              </a:extLst>
            </p:cNvPr>
            <p:cNvSpPr txBox="1"/>
            <p:nvPr/>
          </p:nvSpPr>
          <p:spPr>
            <a:xfrm>
              <a:off x="4096904" y="1726859"/>
              <a:ext cx="2577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collision if no obstacle</a:t>
              </a:r>
            </a:p>
            <a:p>
              <a:r>
                <a:rPr lang="en-US" dirty="0"/>
                <a:t>(Expected collision = 0.0)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66C1906-A662-2C43-9755-7FE7E6BE844C}"/>
              </a:ext>
            </a:extLst>
          </p:cNvPr>
          <p:cNvGrpSpPr/>
          <p:nvPr/>
        </p:nvGrpSpPr>
        <p:grpSpPr>
          <a:xfrm>
            <a:off x="719071" y="996387"/>
            <a:ext cx="4812333" cy="881285"/>
            <a:chOff x="1862071" y="1637651"/>
            <a:chExt cx="4812333" cy="881285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6ACFC7E-4190-484B-9302-36002DA980B8}"/>
                </a:ext>
              </a:extLst>
            </p:cNvPr>
            <p:cNvGrpSpPr/>
            <p:nvPr/>
          </p:nvGrpSpPr>
          <p:grpSpPr>
            <a:xfrm>
              <a:off x="1862071" y="1637651"/>
              <a:ext cx="1986029" cy="881285"/>
              <a:chOff x="7958071" y="1444244"/>
              <a:chExt cx="1986029" cy="881285"/>
            </a:xfrm>
          </p:grpSpPr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07D64BBE-FB8F-1D43-8E09-EFC05C3599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74" name="Right Arrow 73">
                <a:extLst>
                  <a:ext uri="{FF2B5EF4-FFF2-40B4-BE49-F238E27FC236}">
                    <a16:creationId xmlns:a16="http://schemas.microsoft.com/office/drawing/2014/main" id="{5661B02D-3594-1B44-A8FF-79C2D71C1AF6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37160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337B37F-FC01-A540-94F6-470273142709}"/>
                  </a:ext>
                </a:extLst>
              </p:cNvPr>
              <p:cNvSpPr txBox="1"/>
              <p:nvPr/>
            </p:nvSpPr>
            <p:spPr>
              <a:xfrm>
                <a:off x="8813915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A225E69-0BBF-6A43-AEFA-7FC3F72E0FBA}"/>
                </a:ext>
              </a:extLst>
            </p:cNvPr>
            <p:cNvSpPr txBox="1"/>
            <p:nvPr/>
          </p:nvSpPr>
          <p:spPr>
            <a:xfrm>
              <a:off x="4096904" y="1726859"/>
              <a:ext cx="2577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collision if no obstacle</a:t>
              </a:r>
            </a:p>
            <a:p>
              <a:r>
                <a:rPr lang="en-US" dirty="0"/>
                <a:t>(Expected collision = 0.0)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67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9E36E7-0E61-714D-A83F-8EE37A9CB438}"/>
              </a:ext>
            </a:extLst>
          </p:cNvPr>
          <p:cNvSpPr/>
          <p:nvPr/>
        </p:nvSpPr>
        <p:spPr>
          <a:xfrm>
            <a:off x="5895327" y="1416744"/>
            <a:ext cx="1160009" cy="3142556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D0E72-9457-914C-A804-14193216C1FB}"/>
              </a:ext>
            </a:extLst>
          </p:cNvPr>
          <p:cNvSpPr/>
          <p:nvPr/>
        </p:nvSpPr>
        <p:spPr>
          <a:xfrm>
            <a:off x="330837" y="1816100"/>
            <a:ext cx="2142739" cy="27432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5C3E9-111E-F843-AAE8-E471C5F02851}"/>
              </a:ext>
            </a:extLst>
          </p:cNvPr>
          <p:cNvSpPr/>
          <p:nvPr/>
        </p:nvSpPr>
        <p:spPr>
          <a:xfrm>
            <a:off x="2557472" y="3149600"/>
            <a:ext cx="3253187" cy="14097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82E5A6-3772-D248-AFC0-E95A8B1B3AA2}"/>
              </a:ext>
            </a:extLst>
          </p:cNvPr>
          <p:cNvSpPr/>
          <p:nvPr/>
        </p:nvSpPr>
        <p:spPr>
          <a:xfrm>
            <a:off x="2557473" y="1816100"/>
            <a:ext cx="3253186" cy="1275656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509841" y="3562146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087452" y="3287826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975972" y="36078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15185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01543D2-25A5-BE40-A93F-D79B87620E5A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A56E65-997E-2244-AF21-4C911735E35B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6F00069-EE33-FF4D-913E-42CEAF4CA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DB361B1-5007-6448-84A0-8C5EA462E3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301D8FE-2FBA-7947-93BA-AFA6B5BDEAC9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BFCDDAB-FC73-DB41-A87F-4819BFAC12ED}"/>
                  </a:ext>
                </a:extLst>
              </p:cNvPr>
              <p:cNvCxnSpPr>
                <a:cxnSpLocks/>
                <a:stCxn id="7" idx="6"/>
                <a:endCxn id="19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D8E3212-3B02-934B-9831-620B1306D5F9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AB9A4F3-ACB6-9C46-8ACD-55E5F88E633E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E135D9-6F59-F74F-A056-0EC9365EA873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0DFBA1D-28F5-D247-B5BA-06BD859784E1}"/>
                  </a:ext>
                </a:extLst>
              </p:cNvPr>
              <p:cNvCxnSpPr>
                <a:cxnSpLocks/>
                <a:stCxn id="24" idx="0"/>
                <a:endCxn id="25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800291E-D89E-5745-B42A-4AA0D853A07C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755AA0F-F3EE-8847-97B9-F18F31AA84D3}"/>
                  </a:ext>
                </a:extLst>
              </p:cNvPr>
              <p:cNvCxnSpPr>
                <a:cxnSpLocks/>
                <a:stCxn id="23" idx="2"/>
                <a:endCxn id="22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F7EC623-8684-B740-8AFC-BDF7D25703FF}"/>
                  </a:ext>
                </a:extLst>
              </p:cNvPr>
              <p:cNvCxnSpPr>
                <a:cxnSpLocks/>
                <a:stCxn id="22" idx="2"/>
                <a:endCxn id="20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4706E4-6271-CC48-B4E6-9B6D0BED47A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398B411-C9F8-5549-A4CE-BD22652E4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4D1788-E96A-464B-82F0-0194924E69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7DCADFB-A010-694E-9521-966D151E69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A965E1-02F9-0D46-B490-38F60F2CEA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605FD79-0CDA-9B49-AA07-F8C24B3F00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E9EE2A8-551A-9F44-ACE0-89E57BB6C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2D97A83-020A-D943-8AB5-C8ED226EF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996C555-8030-6347-BAF6-0B01C25C82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06C15AE-CCF3-AA4E-9447-7CE387C7D9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27BA25-293D-BD42-9CE2-0E90C15FA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2A1A01F-15D7-2B4F-BD4E-E17DFAF9B79C}"/>
                  </a:ext>
                </a:extLst>
              </p:cNvPr>
              <p:cNvCxnSpPr>
                <a:stCxn id="20" idx="2"/>
                <a:endCxn id="27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3C9CB1-2C0D-EB4A-B4A6-5B6CCE22A95C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471299-E7FE-E244-9FC6-018560FFDB27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342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180</Words>
  <Application>Microsoft Macintosh PowerPoint</Application>
  <PresentationFormat>Widescreen</PresentationFormat>
  <Paragraphs>106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100</cp:revision>
  <dcterms:created xsi:type="dcterms:W3CDTF">2019-08-16T20:05:02Z</dcterms:created>
  <dcterms:modified xsi:type="dcterms:W3CDTF">2019-08-19T18:20:19Z</dcterms:modified>
</cp:coreProperties>
</file>