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81" r:id="rId3"/>
    <p:sldId id="288" r:id="rId4"/>
    <p:sldId id="270" r:id="rId5"/>
    <p:sldId id="289" r:id="rId6"/>
    <p:sldId id="285" r:id="rId7"/>
    <p:sldId id="259" r:id="rId8"/>
    <p:sldId id="273" r:id="rId9"/>
    <p:sldId id="280" r:id="rId10"/>
    <p:sldId id="284" r:id="rId11"/>
    <p:sldId id="275" r:id="rId12"/>
    <p:sldId id="274" r:id="rId13"/>
    <p:sldId id="286" r:id="rId14"/>
    <p:sldId id="279" r:id="rId15"/>
    <p:sldId id="276" r:id="rId16"/>
    <p:sldId id="287" r:id="rId17"/>
    <p:sldId id="282" r:id="rId18"/>
    <p:sldId id="277" r:id="rId19"/>
    <p:sldId id="283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92D050"/>
    <a:srgbClr val="F88D32"/>
    <a:srgbClr val="F886A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5"/>
    <p:restoredTop sz="92568"/>
  </p:normalViewPr>
  <p:slideViewPr>
    <p:cSldViewPr snapToGrid="0" snapToObjects="1">
      <p:cViewPr>
        <p:scale>
          <a:sx n="111" d="100"/>
          <a:sy n="111" d="100"/>
        </p:scale>
        <p:origin x="132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305-AD80-C44B-A160-A4A39122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5920-D121-3A42-B189-BD8CBB43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3D02-8C77-E842-B038-59A8F7C2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1F95-08E6-274B-AAFE-E73C0DA8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0660-7FF2-844E-B1F4-AB2C729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313-E84D-1D4C-874C-882953B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E8B64-2321-4C4B-B1C6-63A8F185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0F1A-464A-7745-86D9-D195BD5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6C4B-75A9-964B-A8B6-2E8C8E85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6A87-3CB8-FB47-9C90-395D224B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0D9C-F6E8-F549-AD4D-03F399E6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FC6B-CF4B-B140-9AEA-1D57942F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11FB-59C4-A34D-9519-23077F59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D37B-9A7D-8946-BE0A-0D233B1E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6CE4-D759-1F47-9759-A046D19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9290-AE63-7B40-AADA-8287F0AD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CB44-C586-3F4C-94E5-8BAE1D72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F808-AB6D-314F-9156-279A2E47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C64F-0C92-FF48-A44F-E919EF4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37B2-DC9B-7A4D-BD26-81F54B81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44D-2646-1349-8D7B-651EEFF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072C-EEA4-2344-9B29-88FBA037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AB4-0767-8047-9182-619D1792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B732-E686-4242-8B61-34ABC02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138D-D80D-074C-A32A-C966677E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4FFC-7E56-4741-9E5F-6783706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A5C2-C800-FE41-A90C-D5F3DDE7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6D01-DFB7-6947-A4AD-3A4BC7BC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53E8-CBD9-964E-94AF-1C6DE217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6BD7-80B7-BA4A-AA38-A2354E3B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44E8-BAAE-8842-9AEE-891A1A5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BFD-AC43-CD45-9D07-73D6B1F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5A458-E74F-034E-B7DA-9F386F03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2E0D2-17EC-DC4E-B51D-07FD6C21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6ED50-8F3A-DC46-B5AD-7F93B6E5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26726-DEDB-1E4A-BAB7-D18085947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6B29-FA3F-B74F-B676-6A216C2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D449-BEED-3F4A-A315-D1F587C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99170-9D68-C341-B6EC-4DDF983D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7C6-8567-9741-86CA-0869961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977A2-D266-E641-8A37-B1D1FD0C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4487-881D-5144-9C74-69B35D8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C68AE-2634-C745-9D47-0C80DAED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11D45-9452-E44F-A424-5EAEFD16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A8F4-184F-8649-BFB4-8F02595A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29D5-9249-5845-9C50-DB6B4BAF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AACA-097E-9E48-8C71-7D910136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987-0DB7-7F4D-B4BF-BCE3C482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24338-72EB-C946-939D-4215E110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0E2A-6D94-A842-B4B1-844C1F88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23FB-A90D-D648-AAC9-C509CC9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7233-B72E-7B4B-ADD9-7D701C80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391A-D53A-1D42-88B5-E3477E9A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167F9-AEA0-4440-9026-164E78492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9952-6F6A-1B43-BFA2-C5B5E41A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358-571B-254D-BB92-4F11909E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63D7-9DCD-DA48-98B7-83823F23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E97B-4A62-1840-8DBB-79AFC940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C0C86-1581-3942-93EE-C2465541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804E-3865-4247-B044-07D7D846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CA9C-1DD7-7541-BAA5-066D866AE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8DE5-A226-FD4B-9FFF-53D078E6B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08D9-4B95-D642-8021-E15663C2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D2E936-5BDB-3D47-AE42-241EC14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9" y="0"/>
            <a:ext cx="885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E1C4-DDDB-404E-B261-D79AF08E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Intrusiveness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AD76-853D-EA49-AEC1-EE36A81E1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9E36E7-0E61-714D-A83F-8EE37A9CB438}"/>
              </a:ext>
            </a:extLst>
          </p:cNvPr>
          <p:cNvSpPr/>
          <p:nvPr/>
        </p:nvSpPr>
        <p:spPr>
          <a:xfrm>
            <a:off x="5564490" y="0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D0E72-9457-914C-A804-14193216C1FB}"/>
              </a:ext>
            </a:extLst>
          </p:cNvPr>
          <p:cNvSpPr/>
          <p:nvPr/>
        </p:nvSpPr>
        <p:spPr>
          <a:xfrm>
            <a:off x="0" y="399356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5C3E9-111E-F843-AAE8-E471C5F02851}"/>
              </a:ext>
            </a:extLst>
          </p:cNvPr>
          <p:cNvSpPr/>
          <p:nvPr/>
        </p:nvSpPr>
        <p:spPr>
          <a:xfrm>
            <a:off x="2226635" y="1732856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82E5A6-3772-D248-AFC0-E95A8B1B3AA2}"/>
              </a:ext>
            </a:extLst>
          </p:cNvPr>
          <p:cNvSpPr/>
          <p:nvPr/>
        </p:nvSpPr>
        <p:spPr>
          <a:xfrm>
            <a:off x="2226636" y="399356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AEC43-0640-AB4E-98C6-FC7443CDF770}"/>
              </a:ext>
            </a:extLst>
          </p:cNvPr>
          <p:cNvSpPr txBox="1"/>
          <p:nvPr/>
        </p:nvSpPr>
        <p:spPr>
          <a:xfrm>
            <a:off x="3219913" y="3181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Public Zone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C0126-A564-9640-BA29-43CE3B906A09}"/>
              </a:ext>
            </a:extLst>
          </p:cNvPr>
          <p:cNvSpPr txBox="1"/>
          <p:nvPr/>
        </p:nvSpPr>
        <p:spPr>
          <a:xfrm>
            <a:off x="3177820" y="3142556"/>
            <a:ext cx="135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Private Zone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2F2D74-AD86-D148-8D62-1FBBCB7F58FA}"/>
              </a:ext>
            </a:extLst>
          </p:cNvPr>
          <p:cNvSpPr txBox="1"/>
          <p:nvPr/>
        </p:nvSpPr>
        <p:spPr>
          <a:xfrm>
            <a:off x="131079" y="30024"/>
            <a:ext cx="188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Semi-Private Zone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1BC639-9C82-284C-95DA-266AF36CFA83}"/>
              </a:ext>
            </a:extLst>
          </p:cNvPr>
          <p:cNvSpPr txBox="1"/>
          <p:nvPr/>
        </p:nvSpPr>
        <p:spPr>
          <a:xfrm rot="5400000">
            <a:off x="6275850" y="119427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Public Zone</a:t>
            </a:r>
          </a:p>
        </p:txBody>
      </p:sp>
    </p:spTree>
    <p:extLst>
      <p:ext uri="{BB962C8B-B14F-4D97-AF65-F5344CB8AC3E}">
        <p14:creationId xmlns:p14="http://schemas.microsoft.com/office/powerpoint/2010/main" val="315185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57D0B2B-7226-7C45-A98D-66310EE4AC7A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C047401-85D3-9E4B-912F-BC5333E76F2D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63210227-9AA1-0A4A-B553-A6EA2615B1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7993555-341E-5542-97E0-CA2CB1FFEB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9CD223E6-AF0D-5448-9292-06C8DE9423C3}"/>
                  </a:ext>
                </a:extLst>
              </p:cNvPr>
              <p:cNvCxnSpPr>
                <a:stCxn id="32" idx="3"/>
                <a:endCxn id="34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F46F9D-61E7-3C4F-A582-350F38162ACF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2C2B3A9-592B-A443-9251-34E5FD8BC9B5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7988807" y="3149548"/>
            <a:chExt cx="3492315" cy="64633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0764367-BDF8-D34B-9A5F-0ED238AC6A03}"/>
                </a:ext>
              </a:extLst>
            </p:cNvPr>
            <p:cNvGrpSpPr/>
            <p:nvPr/>
          </p:nvGrpSpPr>
          <p:grpSpPr>
            <a:xfrm>
              <a:off x="7988807" y="3249198"/>
              <a:ext cx="1252334" cy="457200"/>
              <a:chOff x="7648567" y="1959521"/>
              <a:chExt cx="1252334" cy="4572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94598AB-46D5-6249-9948-5FFAF83D7D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8567" y="1959521"/>
                <a:ext cx="308249" cy="457200"/>
              </a:xfrm>
              <a:prstGeom prst="rect">
                <a:avLst/>
              </a:prstGeom>
            </p:spPr>
          </p:pic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B478CF2-C349-5244-9632-6F7943DD7A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98924C8-DB69-F146-9140-F6043F49033E}"/>
                  </a:ext>
                </a:extLst>
              </p:cNvPr>
              <p:cNvCxnSpPr>
                <a:stCxn id="38" idx="3"/>
                <a:endCxn id="39" idx="2"/>
              </p:cNvCxnSpPr>
              <p:nvPr/>
            </p:nvCxnSpPr>
            <p:spPr>
              <a:xfrm flipV="1">
                <a:off x="7956816" y="2183036"/>
                <a:ext cx="669765" cy="5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439356-B5F3-D344-939C-6530DC06E10C}"/>
                </a:ext>
              </a:extLst>
            </p:cNvPr>
            <p:cNvSpPr txBox="1"/>
            <p:nvPr/>
          </p:nvSpPr>
          <p:spPr>
            <a:xfrm>
              <a:off x="9428572" y="3149548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9102DE-6FEC-DE42-9F50-618DFAB270E6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7982743" y="4156495"/>
            <a:chExt cx="2920656" cy="64633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63F8405-4801-B743-977D-58BB35876ED6}"/>
                </a:ext>
              </a:extLst>
            </p:cNvPr>
            <p:cNvGrpSpPr/>
            <p:nvPr/>
          </p:nvGrpSpPr>
          <p:grpSpPr>
            <a:xfrm>
              <a:off x="7982743" y="4247935"/>
              <a:ext cx="1264987" cy="457200"/>
              <a:chOff x="7635914" y="1954436"/>
              <a:chExt cx="1264987" cy="457200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BAEEF48-EA22-5F46-A552-C67D3D90E7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35914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24AAB30-2332-7F41-AD61-BD6E886730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07831A4-E09D-234F-ADA9-40EE543EC48C}"/>
                  </a:ext>
                </a:extLst>
              </p:cNvPr>
              <p:cNvCxnSpPr>
                <a:stCxn id="42" idx="3"/>
                <a:endCxn id="43" idx="2"/>
              </p:cNvCxnSpPr>
              <p:nvPr/>
            </p:nvCxnSpPr>
            <p:spPr>
              <a:xfrm>
                <a:off x="7944163" y="2183036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0B0B8D-5DBB-B64E-B0B4-01AFE979ECA7}"/>
                </a:ext>
              </a:extLst>
            </p:cNvPr>
            <p:cNvSpPr txBox="1"/>
            <p:nvPr/>
          </p:nvSpPr>
          <p:spPr>
            <a:xfrm>
              <a:off x="9428572" y="4156495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79D0787-67B6-984A-BA45-726C61B4696E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6EA711C-6D79-444C-AD22-00EF087F8CE8}"/>
                </a:ext>
              </a:extLst>
            </p:cNvPr>
            <p:cNvGrpSpPr/>
            <p:nvPr/>
          </p:nvGrpSpPr>
          <p:grpSpPr>
            <a:xfrm>
              <a:off x="835231" y="108803"/>
              <a:ext cx="5764179" cy="2448080"/>
              <a:chOff x="1166068" y="1525547"/>
              <a:chExt cx="5764179" cy="244808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D79E48B-FE71-2447-87E1-59CBDD8244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FE7C929-1F5D-C948-BBD4-494AF10D7E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93B2B96-3955-5141-859F-34A7321382FF}"/>
                  </a:ext>
                </a:extLst>
              </p:cNvPr>
              <p:cNvCxnSpPr>
                <a:stCxn id="58" idx="6"/>
                <a:endCxn id="59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A813D39-E8A0-2A4C-A2E1-5C30C9FDB727}"/>
                  </a:ext>
                </a:extLst>
              </p:cNvPr>
              <p:cNvCxnSpPr>
                <a:cxnSpLocks/>
                <a:stCxn id="59" idx="6"/>
                <a:endCxn id="71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F0FF5BD-883E-9143-A922-3E9952CA0F4C}"/>
                  </a:ext>
                </a:extLst>
              </p:cNvPr>
              <p:cNvCxnSpPr>
                <a:cxnSpLocks/>
                <a:stCxn id="71" idx="6"/>
                <a:endCxn id="73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635C883-E80A-4244-8CA4-1EFFE2D7479C}"/>
                  </a:ext>
                </a:extLst>
              </p:cNvPr>
              <p:cNvCxnSpPr>
                <a:cxnSpLocks/>
                <a:stCxn id="73" idx="6"/>
                <a:endCxn id="78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E88510B-D990-6742-930E-05789CEFB1BA}"/>
                  </a:ext>
                </a:extLst>
              </p:cNvPr>
              <p:cNvCxnSpPr>
                <a:cxnSpLocks/>
                <a:stCxn id="78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FC0F509-63F4-A34A-97D7-7EC0738E5118}"/>
                  </a:ext>
                </a:extLst>
              </p:cNvPr>
              <p:cNvCxnSpPr>
                <a:cxnSpLocks/>
                <a:stCxn id="76" idx="0"/>
                <a:endCxn id="77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EE54E38-461C-184A-8B5A-87E99363CD07}"/>
                  </a:ext>
                </a:extLst>
              </p:cNvPr>
              <p:cNvCxnSpPr>
                <a:cxnSpLocks/>
                <a:stCxn id="76" idx="2"/>
                <a:endCxn id="75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9463D21-3D84-3445-A8AF-868780802C19}"/>
                  </a:ext>
                </a:extLst>
              </p:cNvPr>
              <p:cNvCxnSpPr>
                <a:cxnSpLocks/>
                <a:stCxn id="75" idx="2"/>
                <a:endCxn id="74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821F1FE-1262-2D41-8C58-94A63CF56F69}"/>
                  </a:ext>
                </a:extLst>
              </p:cNvPr>
              <p:cNvCxnSpPr>
                <a:cxnSpLocks/>
                <a:stCxn id="74" idx="2"/>
                <a:endCxn id="72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60BA6C0-20C2-3546-84F0-823DFA452806}"/>
                  </a:ext>
                </a:extLst>
              </p:cNvPr>
              <p:cNvCxnSpPr>
                <a:cxnSpLocks/>
                <a:endCxn id="59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4650D15-9E74-3047-BFC9-F7E590887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E6A0E44-DA1F-024A-BD36-F3B0561BA4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A38F8B-B03A-864A-B7CA-0EED59CE79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56F798F-A4F5-254A-8AD0-FD3C95842C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83E73F3-5ED0-D144-832D-21544754AD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C1065B8-11FA-2647-85D4-2CDBE075D4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B9FBFD5-0AF4-1745-B806-9215AA221C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E54DCD3C-36EF-A64C-971D-8A45C06781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8620C0-9DD6-6540-89E4-9D0622BF7B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DEA8C31-0B1C-AE44-8C04-805B375B6D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AFEB6E4-9E7E-EF41-BB70-E8ED904667FA}"/>
                  </a:ext>
                </a:extLst>
              </p:cNvPr>
              <p:cNvCxnSpPr>
                <a:stCxn id="72" idx="2"/>
                <a:endCxn id="79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C0CABC2-464C-8841-A0D2-E217D35CC4B1}"/>
                </a:ext>
              </a:extLst>
            </p:cNvPr>
            <p:cNvSpPr txBox="1"/>
            <p:nvPr/>
          </p:nvSpPr>
          <p:spPr>
            <a:xfrm>
              <a:off x="6249358" y="102049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56A06BE-FB5E-794F-B824-794068464D51}"/>
                </a:ext>
              </a:extLst>
            </p:cNvPr>
            <p:cNvSpPr txBox="1"/>
            <p:nvPr/>
          </p:nvSpPr>
          <p:spPr>
            <a:xfrm>
              <a:off x="6263202" y="702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42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4CCD-1A48-D542-A4BC-62CD0A87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1A0FE-C817-7249-99B7-1CEB47243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5F5D59A-6A4B-CE48-98FD-4B0E23E848D5}"/>
              </a:ext>
            </a:extLst>
          </p:cNvPr>
          <p:cNvSpPr/>
          <p:nvPr/>
        </p:nvSpPr>
        <p:spPr>
          <a:xfrm>
            <a:off x="5564490" y="0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6FF28D-4390-9942-8AD7-A8D75D85D8FF}"/>
              </a:ext>
            </a:extLst>
          </p:cNvPr>
          <p:cNvSpPr/>
          <p:nvPr/>
        </p:nvSpPr>
        <p:spPr>
          <a:xfrm>
            <a:off x="0" y="399356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B62ACB-104C-A342-A260-0A39432723B5}"/>
              </a:ext>
            </a:extLst>
          </p:cNvPr>
          <p:cNvSpPr/>
          <p:nvPr/>
        </p:nvSpPr>
        <p:spPr>
          <a:xfrm>
            <a:off x="2226635" y="1732856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1E5B9B-B9C5-1442-A2DD-AB84C4C66A62}"/>
              </a:ext>
            </a:extLst>
          </p:cNvPr>
          <p:cNvSpPr/>
          <p:nvPr/>
        </p:nvSpPr>
        <p:spPr>
          <a:xfrm>
            <a:off x="2226636" y="399356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5AC44F-3A4A-964E-896C-E2635B586145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6DFDCE3-23E6-8D40-A7CB-733FF2463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2452ABB4-7EA2-7140-A43F-EF130FCA3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AF01632A-E832-2045-A20A-5C5442C74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28ED6E3-8E56-E447-8CE7-3516B4405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55007A-674C-DB4E-8011-5D5513A5E9EC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D2EA7953-1EA2-7045-A80D-9AD61413E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71659991-1340-8047-872D-586003A08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7A0D187F-AD25-3C43-8CE2-5FFC6A004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E31E2B45-3CD3-194F-961E-3D3A1DD50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AD2D3831-C219-7B41-ADFC-A0CB59D16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7B51AE80-226D-CF49-A76D-1D0695109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98008C8E-44BE-2E42-BF6C-3912B8CA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7C3BDFCF-7796-D346-AD7B-08739B1CA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25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FBA90BE9-06FD-5045-96F9-D2CB3E388107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A075A3-EA54-CB42-83C6-845ADA1F87E7}"/>
              </a:ext>
            </a:extLst>
          </p:cNvPr>
          <p:cNvSpPr txBox="1"/>
          <p:nvPr/>
        </p:nvSpPr>
        <p:spPr>
          <a:xfrm>
            <a:off x="6160323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3F0A43-68A8-6F45-A200-786E8170D25E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DF7C266-E05A-EE42-AC9D-DA4C8EC1444D}"/>
                </a:ext>
              </a:extLst>
            </p:cNvPr>
            <p:cNvGrpSpPr/>
            <p:nvPr/>
          </p:nvGrpSpPr>
          <p:grpSpPr>
            <a:xfrm>
              <a:off x="835231" y="70298"/>
              <a:ext cx="5821027" cy="2486585"/>
              <a:chOff x="835231" y="70298"/>
              <a:chExt cx="5821027" cy="248658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B722A15-F3AE-314F-9CCB-CD9F1F294617}"/>
                  </a:ext>
                </a:extLst>
              </p:cNvPr>
              <p:cNvGrpSpPr/>
              <p:nvPr/>
            </p:nvGrpSpPr>
            <p:grpSpPr>
              <a:xfrm>
                <a:off x="835231" y="108803"/>
                <a:ext cx="5764179" cy="2448080"/>
                <a:chOff x="1166068" y="1525547"/>
                <a:chExt cx="5764179" cy="244808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F0D8994-D77F-A849-A2DF-27C60DB657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513" y="3699307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FA126BF-C243-C74F-ACED-2FA41D9934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842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B9843AB-AEBB-E647-93A5-A45BAAF51254}"/>
                    </a:ext>
                  </a:extLst>
                </p:cNvPr>
                <p:cNvCxnSpPr>
                  <a:stCxn id="40" idx="6"/>
                  <a:endCxn id="41" idx="2"/>
                </p:cNvCxnSpPr>
                <p:nvPr/>
              </p:nvCxnSpPr>
              <p:spPr>
                <a:xfrm>
                  <a:off x="1444833" y="3836467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19AB5EF-C7CD-EE42-BDF1-9A5252E9AFD0}"/>
                    </a:ext>
                  </a:extLst>
                </p:cNvPr>
                <p:cNvCxnSpPr>
                  <a:cxnSpLocks/>
                  <a:stCxn id="41" idx="6"/>
                  <a:endCxn id="53" idx="2"/>
                </p:cNvCxnSpPr>
                <p:nvPr/>
              </p:nvCxnSpPr>
              <p:spPr>
                <a:xfrm>
                  <a:off x="2912743" y="3836467"/>
                  <a:ext cx="11978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76F64DE-806F-174B-BC28-C6B2683F04EC}"/>
                    </a:ext>
                  </a:extLst>
                </p:cNvPr>
                <p:cNvCxnSpPr>
                  <a:cxnSpLocks/>
                  <a:stCxn id="53" idx="6"/>
                  <a:endCxn id="55" idx="2"/>
                </p:cNvCxnSpPr>
                <p:nvPr/>
              </p:nvCxnSpPr>
              <p:spPr>
                <a:xfrm>
                  <a:off x="4384949" y="3836467"/>
                  <a:ext cx="106991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12F30DBD-0095-8144-B220-D2998DF4CDB6}"/>
                    </a:ext>
                  </a:extLst>
                </p:cNvPr>
                <p:cNvCxnSpPr>
                  <a:cxnSpLocks/>
                  <a:stCxn id="55" idx="6"/>
                  <a:endCxn id="60" idx="2"/>
                </p:cNvCxnSpPr>
                <p:nvPr/>
              </p:nvCxnSpPr>
              <p:spPr>
                <a:xfrm>
                  <a:off x="5729183" y="3836467"/>
                  <a:ext cx="91038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C35B6F72-F86D-DF40-95CE-B6423D29A83C}"/>
                    </a:ext>
                  </a:extLst>
                </p:cNvPr>
                <p:cNvCxnSpPr>
                  <a:cxnSpLocks/>
                  <a:stCxn id="60" idx="0"/>
                </p:cNvCxnSpPr>
                <p:nvPr/>
              </p:nvCxnSpPr>
              <p:spPr>
                <a:xfrm flipV="1">
                  <a:off x="6776723" y="2751685"/>
                  <a:ext cx="13844" cy="9476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E439B24-8296-6A41-B160-66DAAE14E530}"/>
                    </a:ext>
                  </a:extLst>
                </p:cNvPr>
                <p:cNvCxnSpPr>
                  <a:cxnSpLocks/>
                  <a:stCxn id="58" idx="0"/>
                  <a:endCxn id="59" idx="4"/>
                </p:cNvCxnSpPr>
                <p:nvPr/>
              </p:nvCxnSpPr>
              <p:spPr>
                <a:xfrm flipV="1">
                  <a:off x="6779243" y="1799867"/>
                  <a:ext cx="13844" cy="6761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9BB80A76-8BD6-0A49-BA1B-8ECBC5E04410}"/>
                    </a:ext>
                  </a:extLst>
                </p:cNvPr>
                <p:cNvCxnSpPr>
                  <a:cxnSpLocks/>
                  <a:stCxn id="58" idx="2"/>
                  <a:endCxn id="57" idx="6"/>
                </p:cNvCxnSpPr>
                <p:nvPr/>
              </p:nvCxnSpPr>
              <p:spPr>
                <a:xfrm flipH="1">
                  <a:off x="5720293" y="2613190"/>
                  <a:ext cx="9217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E0507E6-101B-D54E-A7C3-E5315D5576EA}"/>
                    </a:ext>
                  </a:extLst>
                </p:cNvPr>
                <p:cNvCxnSpPr>
                  <a:cxnSpLocks/>
                  <a:stCxn id="57" idx="2"/>
                  <a:endCxn id="56" idx="6"/>
                </p:cNvCxnSpPr>
                <p:nvPr/>
              </p:nvCxnSpPr>
              <p:spPr>
                <a:xfrm flipH="1">
                  <a:off x="4389543" y="2613190"/>
                  <a:ext cx="105643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A81D5AC-1903-E94B-AF6C-154D05106556}"/>
                    </a:ext>
                  </a:extLst>
                </p:cNvPr>
                <p:cNvCxnSpPr>
                  <a:cxnSpLocks/>
                  <a:stCxn id="56" idx="2"/>
                  <a:endCxn id="54" idx="6"/>
                </p:cNvCxnSpPr>
                <p:nvPr/>
              </p:nvCxnSpPr>
              <p:spPr>
                <a:xfrm flipH="1">
                  <a:off x="2921633" y="2613190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4C1D225-1147-C941-869E-AEFB6DE469AA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 flipH="1">
                  <a:off x="2775583" y="2751684"/>
                  <a:ext cx="8890" cy="9476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AC003E5-3233-3241-BEE1-90DD5E13E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2023" y="2751684"/>
                  <a:ext cx="0" cy="93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F1F0870-269F-0C4D-BDAE-068BD5B29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0629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FDEB01D-726F-6C47-85B7-9BCB73E153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731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2314DFF8-3CAD-6F4E-A4E5-9F99098F38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486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3C7B1C6-4ABA-704F-868F-9B2D5BE869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22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680EFAFC-2D10-7E43-8DB6-4574DC828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4597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222C850-E36C-C54A-97BA-0743E46EA3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208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0EBC6795-81A1-3446-BF2E-945968C0AB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5927" y="152554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1A70113E-0458-6240-A588-4AD8CE4662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9563" y="369930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5961A7B7-A2E2-0047-87CA-E93A2DC78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66068" y="2476030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55E729FD-2FE6-0944-935C-D500535438F1}"/>
                    </a:ext>
                  </a:extLst>
                </p:cNvPr>
                <p:cNvCxnSpPr>
                  <a:stCxn id="54" idx="2"/>
                  <a:endCxn id="61" idx="6"/>
                </p:cNvCxnSpPr>
                <p:nvPr/>
              </p:nvCxnSpPr>
              <p:spPr>
                <a:xfrm flipH="1">
                  <a:off x="1440388" y="2613190"/>
                  <a:ext cx="12069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BAC6B76-AAF2-B745-8A66-A123E674DA4F}"/>
                  </a:ext>
                </a:extLst>
              </p:cNvPr>
              <p:cNvSpPr txBox="1"/>
              <p:nvPr/>
            </p:nvSpPr>
            <p:spPr>
              <a:xfrm>
                <a:off x="6249358" y="102049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85230C5-AD7C-F943-9032-E1271457CE63}"/>
                  </a:ext>
                </a:extLst>
              </p:cNvPr>
              <p:cNvSpPr txBox="1"/>
              <p:nvPr/>
            </p:nvSpPr>
            <p:spPr>
              <a:xfrm>
                <a:off x="6263202" y="7029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9E302D-AB49-2843-A1A7-326EA298C284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87D741-7EBB-6945-AE48-348A8E121D42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21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DC5F-AFF6-4247-8FB4-259AB26A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92C8E-8E58-D64A-9E40-C67BB3249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9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CA6A5F9-3F4B-1646-A799-2156425C94FD}"/>
              </a:ext>
            </a:extLst>
          </p:cNvPr>
          <p:cNvSpPr/>
          <p:nvPr/>
        </p:nvSpPr>
        <p:spPr>
          <a:xfrm>
            <a:off x="5564490" y="0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0A9F6-444A-5740-A0A2-80728A33857D}"/>
              </a:ext>
            </a:extLst>
          </p:cNvPr>
          <p:cNvSpPr/>
          <p:nvPr/>
        </p:nvSpPr>
        <p:spPr>
          <a:xfrm>
            <a:off x="0" y="399356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1983E1-AA3B-9D40-9FA4-EAEC8FFCD22B}"/>
              </a:ext>
            </a:extLst>
          </p:cNvPr>
          <p:cNvSpPr/>
          <p:nvPr/>
        </p:nvSpPr>
        <p:spPr>
          <a:xfrm>
            <a:off x="2226635" y="1732856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7053F-F2D1-B241-A6CA-3F8CBE480C2A}"/>
              </a:ext>
            </a:extLst>
          </p:cNvPr>
          <p:cNvSpPr/>
          <p:nvPr/>
        </p:nvSpPr>
        <p:spPr>
          <a:xfrm>
            <a:off x="2226636" y="399356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5AC44F-3A4A-964E-896C-E2635B586145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6DFDCE3-23E6-8D40-A7CB-733FF2463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2452ABB4-7EA2-7140-A43F-EF130FCA3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AF01632A-E832-2045-A20A-5C5442C74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28ED6E3-8E56-E447-8CE7-3516B4405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55007A-674C-DB4E-8011-5D5513A5E9EC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D2EA7953-1EA2-7045-A80D-9AD61413E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71659991-1340-8047-872D-586003A08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7A0D187F-AD25-3C43-8CE2-5FFC6A004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E31E2B45-3CD3-194F-961E-3D3A1DD50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AD2D3831-C219-7B41-ADFC-A0CB59D16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7B51AE80-226D-CF49-A76D-1D0695109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98008C8E-44BE-2E42-BF6C-3912B8CA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7C3BDFCF-7796-D346-AD7B-08739B1CA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574F6B-68FC-1243-ACA7-1415C80C7BEC}"/>
              </a:ext>
            </a:extLst>
          </p:cNvPr>
          <p:cNvCxnSpPr/>
          <p:nvPr/>
        </p:nvCxnSpPr>
        <p:spPr>
          <a:xfrm>
            <a:off x="1288535" y="2406256"/>
            <a:ext cx="47941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32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D5820B3D-AC45-9546-A7A8-607CBB60643A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030C38-5CA2-7F4C-AF21-0FE71D9F7577}"/>
              </a:ext>
            </a:extLst>
          </p:cNvPr>
          <p:cNvSpPr txBox="1"/>
          <p:nvPr/>
        </p:nvSpPr>
        <p:spPr>
          <a:xfrm>
            <a:off x="6160323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9F9FEB-B7DB-C741-826C-E68D3BC53EEC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1A2CE21-601C-0345-9204-5C68C388DDF6}"/>
                </a:ext>
              </a:extLst>
            </p:cNvPr>
            <p:cNvGrpSpPr/>
            <p:nvPr/>
          </p:nvGrpSpPr>
          <p:grpSpPr>
            <a:xfrm>
              <a:off x="835231" y="70298"/>
              <a:ext cx="5821027" cy="2486585"/>
              <a:chOff x="835231" y="70298"/>
              <a:chExt cx="5821027" cy="248658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BE1AD04-209B-A64A-8EB9-6F54BF52044B}"/>
                  </a:ext>
                </a:extLst>
              </p:cNvPr>
              <p:cNvGrpSpPr/>
              <p:nvPr/>
            </p:nvGrpSpPr>
            <p:grpSpPr>
              <a:xfrm>
                <a:off x="835231" y="108803"/>
                <a:ext cx="5764179" cy="2448080"/>
                <a:chOff x="1166068" y="1525547"/>
                <a:chExt cx="5764179" cy="2448080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F38C2E2-C803-F440-A789-0D8732B91B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513" y="3699307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983934B8-B1DD-DC4C-AD46-A90FA64AA6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842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DE6D21A8-D692-2C47-8030-FE516273CB39}"/>
                    </a:ext>
                  </a:extLst>
                </p:cNvPr>
                <p:cNvCxnSpPr>
                  <a:stCxn id="45" idx="6"/>
                  <a:endCxn id="46" idx="2"/>
                </p:cNvCxnSpPr>
                <p:nvPr/>
              </p:nvCxnSpPr>
              <p:spPr>
                <a:xfrm>
                  <a:off x="1444833" y="3836467"/>
                  <a:ext cx="119359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BD3898C-B366-F646-8BFB-D772A06A81FD}"/>
                    </a:ext>
                  </a:extLst>
                </p:cNvPr>
                <p:cNvCxnSpPr>
                  <a:cxnSpLocks/>
                  <a:stCxn id="46" idx="6"/>
                  <a:endCxn id="58" idx="2"/>
                </p:cNvCxnSpPr>
                <p:nvPr/>
              </p:nvCxnSpPr>
              <p:spPr>
                <a:xfrm>
                  <a:off x="2912743" y="3836467"/>
                  <a:ext cx="1197886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BF9877E-C0BD-5A44-8802-AA1FDD676A5C}"/>
                    </a:ext>
                  </a:extLst>
                </p:cNvPr>
                <p:cNvCxnSpPr>
                  <a:cxnSpLocks/>
                  <a:stCxn id="58" idx="6"/>
                  <a:endCxn id="60" idx="2"/>
                </p:cNvCxnSpPr>
                <p:nvPr/>
              </p:nvCxnSpPr>
              <p:spPr>
                <a:xfrm>
                  <a:off x="4384949" y="3836467"/>
                  <a:ext cx="1069914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FC26290-16C3-4640-85B0-D6D2AE773A74}"/>
                    </a:ext>
                  </a:extLst>
                </p:cNvPr>
                <p:cNvCxnSpPr>
                  <a:cxnSpLocks/>
                  <a:stCxn id="60" idx="6"/>
                  <a:endCxn id="65" idx="2"/>
                </p:cNvCxnSpPr>
                <p:nvPr/>
              </p:nvCxnSpPr>
              <p:spPr>
                <a:xfrm>
                  <a:off x="5729183" y="3836467"/>
                  <a:ext cx="91038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604F2E98-74FE-3D4F-B3BF-56D5534A4E6F}"/>
                    </a:ext>
                  </a:extLst>
                </p:cNvPr>
                <p:cNvCxnSpPr>
                  <a:cxnSpLocks/>
                  <a:stCxn id="65" idx="0"/>
                </p:cNvCxnSpPr>
                <p:nvPr/>
              </p:nvCxnSpPr>
              <p:spPr>
                <a:xfrm flipV="1">
                  <a:off x="6776723" y="2751685"/>
                  <a:ext cx="13844" cy="9476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23B96253-EBDE-5F47-866A-E3B7A69E2244}"/>
                    </a:ext>
                  </a:extLst>
                </p:cNvPr>
                <p:cNvCxnSpPr>
                  <a:cxnSpLocks/>
                  <a:stCxn id="63" idx="0"/>
                  <a:endCxn id="64" idx="4"/>
                </p:cNvCxnSpPr>
                <p:nvPr/>
              </p:nvCxnSpPr>
              <p:spPr>
                <a:xfrm flipV="1">
                  <a:off x="6779243" y="1799867"/>
                  <a:ext cx="13844" cy="6761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607EFC3F-0469-A942-B149-E91A0E62E643}"/>
                    </a:ext>
                  </a:extLst>
                </p:cNvPr>
                <p:cNvCxnSpPr>
                  <a:cxnSpLocks/>
                  <a:stCxn id="63" idx="2"/>
                  <a:endCxn id="62" idx="6"/>
                </p:cNvCxnSpPr>
                <p:nvPr/>
              </p:nvCxnSpPr>
              <p:spPr>
                <a:xfrm flipH="1">
                  <a:off x="5720293" y="2613190"/>
                  <a:ext cx="9217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A195D02-BA7A-DE4C-92B3-527CBADFC236}"/>
                    </a:ext>
                  </a:extLst>
                </p:cNvPr>
                <p:cNvCxnSpPr>
                  <a:cxnSpLocks/>
                  <a:stCxn id="62" idx="2"/>
                  <a:endCxn id="61" idx="6"/>
                </p:cNvCxnSpPr>
                <p:nvPr/>
              </p:nvCxnSpPr>
              <p:spPr>
                <a:xfrm flipH="1">
                  <a:off x="4389543" y="2613190"/>
                  <a:ext cx="105643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9F82135E-D5C9-A24D-9972-0CA83B7F55B0}"/>
                    </a:ext>
                  </a:extLst>
                </p:cNvPr>
                <p:cNvCxnSpPr>
                  <a:cxnSpLocks/>
                  <a:stCxn id="61" idx="2"/>
                  <a:endCxn id="59" idx="6"/>
                </p:cNvCxnSpPr>
                <p:nvPr/>
              </p:nvCxnSpPr>
              <p:spPr>
                <a:xfrm flipH="1">
                  <a:off x="2921633" y="2613190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22BE5E6-2B73-014E-BD02-8424D2768898}"/>
                    </a:ext>
                  </a:extLst>
                </p:cNvPr>
                <p:cNvCxnSpPr>
                  <a:cxnSpLocks/>
                  <a:endCxn id="46" idx="0"/>
                </p:cNvCxnSpPr>
                <p:nvPr/>
              </p:nvCxnSpPr>
              <p:spPr>
                <a:xfrm flipH="1">
                  <a:off x="2775583" y="2751684"/>
                  <a:ext cx="8890" cy="9476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F0C4922C-9752-3746-8304-E3A79E94C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2023" y="2751684"/>
                  <a:ext cx="0" cy="93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47155B7A-945D-4A45-B81D-9AD6DD9D96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0629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C72A40F-D4C9-A34A-8C7E-B8984787E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731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6950AFB-38C4-CD4A-BE11-892F8E8378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486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5913A645-42AF-E64D-98FB-5F33F53A8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22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D4265C0F-4D2C-9843-8C28-10B1F46B85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4597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9EA7FFDD-3567-4A49-88EF-3F475A7354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208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EC3F0DD5-7EB7-2441-910F-A59C867FFA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5927" y="152554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1B4EDFB-3F9E-DA44-B172-18FAAA38A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9563" y="369930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1A845CFD-63F9-0D40-8169-81A7D99E8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66068" y="2476030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9EAB01BE-8C33-734B-AA8A-8329AAD284AD}"/>
                    </a:ext>
                  </a:extLst>
                </p:cNvPr>
                <p:cNvCxnSpPr>
                  <a:stCxn id="59" idx="2"/>
                  <a:endCxn id="66" idx="6"/>
                </p:cNvCxnSpPr>
                <p:nvPr/>
              </p:nvCxnSpPr>
              <p:spPr>
                <a:xfrm flipH="1">
                  <a:off x="1440388" y="2613190"/>
                  <a:ext cx="12069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48CAD2E-7270-C14D-9EB5-D8404761A599}"/>
                  </a:ext>
                </a:extLst>
              </p:cNvPr>
              <p:cNvSpPr txBox="1"/>
              <p:nvPr/>
            </p:nvSpPr>
            <p:spPr>
              <a:xfrm>
                <a:off x="6249358" y="102049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F27E2D5-9065-AC41-B75F-E769AF62D831}"/>
                  </a:ext>
                </a:extLst>
              </p:cNvPr>
              <p:cNvSpPr txBox="1"/>
              <p:nvPr/>
            </p:nvSpPr>
            <p:spPr>
              <a:xfrm>
                <a:off x="6263202" y="7029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D26784B-CD3F-CE4A-AB77-B53FA2257D2C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350FEF7-6F9D-9A42-9DB2-D790A49F1351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43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70B4C3C-C27B-2340-9131-B3A950C93147}"/>
              </a:ext>
            </a:extLst>
          </p:cNvPr>
          <p:cNvSpPr/>
          <p:nvPr/>
        </p:nvSpPr>
        <p:spPr>
          <a:xfrm>
            <a:off x="5564490" y="0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37E481-872C-6C43-81C8-A54AF82D3D9C}"/>
              </a:ext>
            </a:extLst>
          </p:cNvPr>
          <p:cNvSpPr/>
          <p:nvPr/>
        </p:nvSpPr>
        <p:spPr>
          <a:xfrm>
            <a:off x="0" y="399356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3C694E-04E3-0344-BA12-F9DE91305AAC}"/>
              </a:ext>
            </a:extLst>
          </p:cNvPr>
          <p:cNvSpPr/>
          <p:nvPr/>
        </p:nvSpPr>
        <p:spPr>
          <a:xfrm>
            <a:off x="2226635" y="1732856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EDEC94-2C48-F846-9F0A-884B0AD25E2C}"/>
              </a:ext>
            </a:extLst>
          </p:cNvPr>
          <p:cNvSpPr/>
          <p:nvPr/>
        </p:nvSpPr>
        <p:spPr>
          <a:xfrm>
            <a:off x="2226636" y="399356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5AC44F-3A4A-964E-896C-E2635B586145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6DFDCE3-23E6-8D40-A7CB-733FF2463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2452ABB4-7EA2-7140-A43F-EF130FCA3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AF01632A-E832-2045-A20A-5C5442C74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28ED6E3-8E56-E447-8CE7-3516B4405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55007A-674C-DB4E-8011-5D5513A5E9EC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D2EA7953-1EA2-7045-A80D-9AD61413E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71659991-1340-8047-872D-586003A08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7A0D187F-AD25-3C43-8CE2-5FFC6A004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E31E2B45-3CD3-194F-961E-3D3A1DD50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AD2D3831-C219-7B41-ADFC-A0CB59D16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7B51AE80-226D-CF49-A76D-1D0695109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98008C8E-44BE-2E42-BF6C-3912B8CA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7C3BDFCF-7796-D346-AD7B-08739B1CA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BC62CEB-B615-7F40-B8FF-F1243617F0A1}"/>
              </a:ext>
            </a:extLst>
          </p:cNvPr>
          <p:cNvCxnSpPr>
            <a:cxnSpLocks/>
          </p:cNvCxnSpPr>
          <p:nvPr/>
        </p:nvCxnSpPr>
        <p:spPr>
          <a:xfrm flipV="1">
            <a:off x="1288535" y="1159479"/>
            <a:ext cx="2733967" cy="1257439"/>
          </a:xfrm>
          <a:prstGeom prst="bentConnector3">
            <a:avLst>
              <a:gd name="adj1" fmla="val 4214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517D7F-72E7-3F4F-944E-17B09501506A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52A2CBB-B651-9C48-ADC9-84B814FA829E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3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543674-1075-E64E-BD53-00D43A4259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AED604A-A2AE-534A-B530-A38B7EC8A3FA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1166068" y="1487042"/>
            <a:chExt cx="5821027" cy="24865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EEB7AD3-0009-4149-9278-090DFA1A3F5E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0D36C55-111F-8A4F-ABC5-D391C39583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BCBF3A-C868-664C-84C4-32ACE805C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F8CA53E-07EE-C84A-93DB-6AD870816208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79ED167-2442-5845-8FAC-EA4716F444E3}"/>
                  </a:ext>
                </a:extLst>
              </p:cNvPr>
              <p:cNvCxnSpPr>
                <a:cxnSpLocks/>
                <a:stCxn id="8" idx="6"/>
                <a:endCxn id="20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85EA310-F972-284E-AAE4-13618FB1FEDA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CA57974-D81A-F84A-AF74-ADE7B3C04D83}"/>
                  </a:ext>
                </a:extLst>
              </p:cNvPr>
              <p:cNvCxnSpPr>
                <a:cxnSpLocks/>
                <a:stCxn id="22" idx="6"/>
                <a:endCxn id="27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4797D9E-25F4-2341-9344-8D434475CBD7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DA03483-8D11-9C46-9C23-FC9A03EB4662}"/>
                  </a:ext>
                </a:extLst>
              </p:cNvPr>
              <p:cNvCxnSpPr>
                <a:cxnSpLocks/>
                <a:stCxn id="25" idx="0"/>
                <a:endCxn id="26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9CA083A-13E3-4F46-B35B-3E21CFCAB845}"/>
                  </a:ext>
                </a:extLst>
              </p:cNvPr>
              <p:cNvCxnSpPr>
                <a:cxnSpLocks/>
                <a:stCxn id="25" idx="2"/>
                <a:endCxn id="24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DDDB7A7-0D3E-994B-9F19-BD475FB496FD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5D40A4A-99E1-CE4C-9A0B-4A53F9BCDF7D}"/>
                  </a:ext>
                </a:extLst>
              </p:cNvPr>
              <p:cNvCxnSpPr>
                <a:cxnSpLocks/>
                <a:stCxn id="23" idx="2"/>
                <a:endCxn id="21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E2C0D68-E46D-1D43-861F-7A2C8545630A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1E854F2-1C68-2D4D-9012-2B8DFBDE7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D5D3E87-7FC4-8D43-B30D-654A2D60B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D9D0546-2698-8649-A19D-6E9B33798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A47A46A-9333-CC45-B151-05C2A375E1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F208650-FC14-E144-AB23-71785F67E2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BC9FC54-2246-9B4E-871F-AABEA4153F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414CA44-C06B-1841-A912-622D0AA2C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4C75420-77E5-D342-A7D7-9819BE56F6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E0D3F3D-DD03-8E4C-A112-1A76E5B783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9CF70FD-B4C3-8344-B775-92BFF284FD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34C025F-D7DB-8D4A-8FC1-581092816493}"/>
                  </a:ext>
                </a:extLst>
              </p:cNvPr>
              <p:cNvCxnSpPr>
                <a:stCxn id="21" idx="2"/>
                <a:endCxn id="28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91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FBA90BE9-06FD-5045-96F9-D2CB3E388107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A075A3-EA54-CB42-83C6-845ADA1F87E7}"/>
              </a:ext>
            </a:extLst>
          </p:cNvPr>
          <p:cNvSpPr txBox="1"/>
          <p:nvPr/>
        </p:nvSpPr>
        <p:spPr>
          <a:xfrm>
            <a:off x="6160323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3F0A43-68A8-6F45-A200-786E8170D25E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DF7C266-E05A-EE42-AC9D-DA4C8EC1444D}"/>
                </a:ext>
              </a:extLst>
            </p:cNvPr>
            <p:cNvGrpSpPr/>
            <p:nvPr/>
          </p:nvGrpSpPr>
          <p:grpSpPr>
            <a:xfrm>
              <a:off x="835231" y="70298"/>
              <a:ext cx="5821027" cy="2486585"/>
              <a:chOff x="835231" y="70298"/>
              <a:chExt cx="5821027" cy="248658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B722A15-F3AE-314F-9CCB-CD9F1F294617}"/>
                  </a:ext>
                </a:extLst>
              </p:cNvPr>
              <p:cNvGrpSpPr/>
              <p:nvPr/>
            </p:nvGrpSpPr>
            <p:grpSpPr>
              <a:xfrm>
                <a:off x="835231" y="108803"/>
                <a:ext cx="5764179" cy="2448080"/>
                <a:chOff x="1166068" y="1525547"/>
                <a:chExt cx="5764179" cy="244808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F0D8994-D77F-A849-A2DF-27C60DB657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513" y="3699307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FA126BF-C243-C74F-ACED-2FA41D9934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842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B9843AB-AEBB-E647-93A5-A45BAAF51254}"/>
                    </a:ext>
                  </a:extLst>
                </p:cNvPr>
                <p:cNvCxnSpPr>
                  <a:stCxn id="40" idx="6"/>
                  <a:endCxn id="41" idx="2"/>
                </p:cNvCxnSpPr>
                <p:nvPr/>
              </p:nvCxnSpPr>
              <p:spPr>
                <a:xfrm>
                  <a:off x="1444833" y="3836467"/>
                  <a:ext cx="119359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19AB5EF-C7CD-EE42-BDF1-9A5252E9AFD0}"/>
                    </a:ext>
                  </a:extLst>
                </p:cNvPr>
                <p:cNvCxnSpPr>
                  <a:cxnSpLocks/>
                  <a:stCxn id="41" idx="6"/>
                  <a:endCxn id="53" idx="2"/>
                </p:cNvCxnSpPr>
                <p:nvPr/>
              </p:nvCxnSpPr>
              <p:spPr>
                <a:xfrm>
                  <a:off x="2912743" y="3836467"/>
                  <a:ext cx="11978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76F64DE-806F-174B-BC28-C6B2683F04EC}"/>
                    </a:ext>
                  </a:extLst>
                </p:cNvPr>
                <p:cNvCxnSpPr>
                  <a:cxnSpLocks/>
                  <a:stCxn id="53" idx="6"/>
                  <a:endCxn id="55" idx="2"/>
                </p:cNvCxnSpPr>
                <p:nvPr/>
              </p:nvCxnSpPr>
              <p:spPr>
                <a:xfrm>
                  <a:off x="4384949" y="3836467"/>
                  <a:ext cx="106991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12F30DBD-0095-8144-B220-D2998DF4CDB6}"/>
                    </a:ext>
                  </a:extLst>
                </p:cNvPr>
                <p:cNvCxnSpPr>
                  <a:cxnSpLocks/>
                  <a:stCxn id="55" idx="6"/>
                  <a:endCxn id="60" idx="2"/>
                </p:cNvCxnSpPr>
                <p:nvPr/>
              </p:nvCxnSpPr>
              <p:spPr>
                <a:xfrm>
                  <a:off x="5729183" y="3836467"/>
                  <a:ext cx="91038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C35B6F72-F86D-DF40-95CE-B6423D29A83C}"/>
                    </a:ext>
                  </a:extLst>
                </p:cNvPr>
                <p:cNvCxnSpPr>
                  <a:cxnSpLocks/>
                  <a:stCxn id="60" idx="0"/>
                </p:cNvCxnSpPr>
                <p:nvPr/>
              </p:nvCxnSpPr>
              <p:spPr>
                <a:xfrm flipV="1">
                  <a:off x="6776723" y="2751685"/>
                  <a:ext cx="13844" cy="947622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E439B24-8296-6A41-B160-66DAAE14E530}"/>
                    </a:ext>
                  </a:extLst>
                </p:cNvPr>
                <p:cNvCxnSpPr>
                  <a:cxnSpLocks/>
                  <a:stCxn id="58" idx="0"/>
                  <a:endCxn id="59" idx="4"/>
                </p:cNvCxnSpPr>
                <p:nvPr/>
              </p:nvCxnSpPr>
              <p:spPr>
                <a:xfrm flipV="1">
                  <a:off x="6779243" y="1799867"/>
                  <a:ext cx="13844" cy="6761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9BB80A76-8BD6-0A49-BA1B-8ECBC5E04410}"/>
                    </a:ext>
                  </a:extLst>
                </p:cNvPr>
                <p:cNvCxnSpPr>
                  <a:cxnSpLocks/>
                  <a:stCxn id="58" idx="2"/>
                  <a:endCxn id="57" idx="6"/>
                </p:cNvCxnSpPr>
                <p:nvPr/>
              </p:nvCxnSpPr>
              <p:spPr>
                <a:xfrm flipH="1">
                  <a:off x="5720293" y="2613190"/>
                  <a:ext cx="92179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E0507E6-101B-D54E-A7C3-E5315D5576EA}"/>
                    </a:ext>
                  </a:extLst>
                </p:cNvPr>
                <p:cNvCxnSpPr>
                  <a:cxnSpLocks/>
                  <a:stCxn id="57" idx="2"/>
                  <a:endCxn id="56" idx="6"/>
                </p:cNvCxnSpPr>
                <p:nvPr/>
              </p:nvCxnSpPr>
              <p:spPr>
                <a:xfrm flipH="1">
                  <a:off x="4389543" y="2613190"/>
                  <a:ext cx="1056430" cy="0"/>
                </a:xfrm>
                <a:prstGeom prst="line">
                  <a:avLst/>
                </a:prstGeom>
                <a:ln w="1143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A81D5AC-1903-E94B-AF6C-154D05106556}"/>
                    </a:ext>
                  </a:extLst>
                </p:cNvPr>
                <p:cNvCxnSpPr>
                  <a:cxnSpLocks/>
                  <a:stCxn id="56" idx="2"/>
                  <a:endCxn id="54" idx="6"/>
                </p:cNvCxnSpPr>
                <p:nvPr/>
              </p:nvCxnSpPr>
              <p:spPr>
                <a:xfrm flipH="1">
                  <a:off x="2921633" y="2613190"/>
                  <a:ext cx="119359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4C1D225-1147-C941-869E-AEFB6DE469AA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 flipH="1">
                  <a:off x="2775583" y="2751684"/>
                  <a:ext cx="8890" cy="947623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AC003E5-3233-3241-BEE1-90DD5E13E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2023" y="2751684"/>
                  <a:ext cx="0" cy="93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F1F0870-269F-0C4D-BDAE-068BD5B29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0629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FDEB01D-726F-6C47-85B7-9BCB73E153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731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2314DFF8-3CAD-6F4E-A4E5-9F99098F38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486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3C7B1C6-4ABA-704F-868F-9B2D5BE869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22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680EFAFC-2D10-7E43-8DB6-4574DC828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4597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222C850-E36C-C54A-97BA-0743E46EA3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208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0EBC6795-81A1-3446-BF2E-945968C0AB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5927" y="152554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1A70113E-0458-6240-A588-4AD8CE4662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9563" y="369930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5961A7B7-A2E2-0047-87CA-E93A2DC78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66068" y="2476030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55E729FD-2FE6-0944-935C-D500535438F1}"/>
                    </a:ext>
                  </a:extLst>
                </p:cNvPr>
                <p:cNvCxnSpPr>
                  <a:stCxn id="54" idx="2"/>
                  <a:endCxn id="61" idx="6"/>
                </p:cNvCxnSpPr>
                <p:nvPr/>
              </p:nvCxnSpPr>
              <p:spPr>
                <a:xfrm flipH="1">
                  <a:off x="1440388" y="2613190"/>
                  <a:ext cx="12069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BAC6B76-AAF2-B745-8A66-A123E674DA4F}"/>
                  </a:ext>
                </a:extLst>
              </p:cNvPr>
              <p:cNvSpPr txBox="1"/>
              <p:nvPr/>
            </p:nvSpPr>
            <p:spPr>
              <a:xfrm>
                <a:off x="6249358" y="102049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85230C5-AD7C-F943-9032-E1271457CE63}"/>
                  </a:ext>
                </a:extLst>
              </p:cNvPr>
              <p:cNvSpPr txBox="1"/>
              <p:nvPr/>
            </p:nvSpPr>
            <p:spPr>
              <a:xfrm>
                <a:off x="6263202" y="7029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9E302D-AB49-2843-A1A7-326EA298C284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87D741-7EBB-6945-AE48-348A8E121D42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99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412E-D8BA-7944-B906-EE59BB1C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/>
              <a:t>&amp; Waypoints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0B88-24F9-0642-AC06-8E02C42D3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51469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150390-3521-534D-B5D6-25000D0854F0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1166068" y="1487042"/>
            <a:chExt cx="5821027" cy="24865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FD73A46-EFB6-F841-AB55-DBBE5E80A45E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28ACE5D-378C-7844-8B1B-4854D0D489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F479EA3-B142-4041-B896-C656C1275C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B948F6C-20EA-D24E-BA04-C8BAB7A9739B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0C6084-D7D9-7A4E-BDAE-A72891172C86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80E7352-FE4E-8344-A035-E5DC3848645B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9812692-32B4-2F43-94B4-9615890909A4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E9FE927-E9CE-AE40-BCD2-DA0D1F68DEFA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56332E8-4FD4-014B-8C71-7741EC57F0DC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B56A175-1B11-D744-9D00-1ECC893715EC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0A4D0F5-E63D-2844-91C8-44A04680EFB4}"/>
                  </a:ext>
                </a:extLst>
              </p:cNvPr>
              <p:cNvCxnSpPr>
                <a:cxnSpLocks/>
                <a:stCxn id="23" idx="2"/>
                <a:endCxn id="22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0F873CD-29A4-EF4A-A31F-1C57E804D573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D9566E1-1B82-5045-843C-9B3D80ACF701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F991D24-9EB4-3D46-B5BA-3D4D39286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E218955-EC48-CB45-9C45-DE6A050A21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54B52BB-64FA-FE40-B5D4-27454B166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6F1A58B-7F0B-7047-A31B-C5A66F635D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3F92EDC-CC74-3649-9B52-72FCB78D9F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A8B4CBC-B66D-3348-875C-980CB588E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9C1E7FB-E66D-5441-A5F5-A8057DBA94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EBA3D09-DCF5-3B41-8FBE-5884C5C403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389A3DA-E991-4145-947F-47603E1000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D3786AC-D373-3248-8121-212B9B348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FA3D24-24B5-4B4D-81C0-8F141DAA5146}"/>
                  </a:ext>
                </a:extLst>
              </p:cNvPr>
              <p:cNvCxnSpPr>
                <a:stCxn id="20" idx="2"/>
                <a:endCxn id="27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E780C5-E9D8-FE4B-BB0B-9F8E6B8F2ED1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6C6A97D-896F-1843-907B-D5757B7376BA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35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B722-1F0B-DC4C-8E97-A564D822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4990-3A46-8C45-A622-5B1030D2C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56E9656-FCF6-144D-9A64-9AA43D3D1CA1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00881D2-E003-AE4D-AC0A-5AAD25B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90BE0F4E-7A64-F349-B1AD-6D52DF83E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E6000B6-9999-6045-836B-0675C3F95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359AA6E-9477-8B48-8B02-E00FA9560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241933-A387-1149-ACDC-CE5E7039CD84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F42DE8D3-479C-2848-BEFD-1506DAD67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FF93EB8-D6E6-8043-A9E0-E1E8A6C73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DB9AD72E-CD17-0C49-8E3F-A5A17352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1DC48A2F-F820-C94E-B4C1-B01DDDC98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2EDD6929-2D99-D241-B701-D7F1BA22B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71D88C05-9F49-FD43-A4C4-E4B9B4FA3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889B783A-7A3D-D947-BA64-E050296B3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2BE702F9-509B-9243-A9F1-F0CA1C1E3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34B826B5-BDB3-174A-BAE5-AD956514B208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64B9BAC-C8CF-BF49-BDAD-1D63BE7CD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1413BB1-EFF6-E343-853C-17EFD9DFC5B6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229419-BA84-8742-B723-DD535D2D5D7B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6FB3B-0772-AC4D-8C11-065C2267BA0A}"/>
              </a:ext>
            </a:extLst>
          </p:cNvPr>
          <p:cNvSpPr txBox="1"/>
          <p:nvPr/>
        </p:nvSpPr>
        <p:spPr>
          <a:xfrm>
            <a:off x="3359575" y="0"/>
            <a:ext cx="166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68D51-8360-364F-9F24-7FB1D8E7DC90}"/>
              </a:ext>
            </a:extLst>
          </p:cNvPr>
          <p:cNvSpPr txBox="1"/>
          <p:nvPr/>
        </p:nvSpPr>
        <p:spPr>
          <a:xfrm>
            <a:off x="2993815" y="3285849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B4ACC8F-0356-1A44-9D95-F92CBCE7BB7E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4178812" y="384169"/>
            <a:ext cx="463495" cy="43381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72AEF88-3F1A-7746-AF02-8593E52353B8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082534" y="2557741"/>
            <a:ext cx="832825" cy="62339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74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8C1DA1-7323-314D-9FFD-DBE4450AAEB4}"/>
              </a:ext>
            </a:extLst>
          </p:cNvPr>
          <p:cNvGrpSpPr/>
          <p:nvPr/>
        </p:nvGrpSpPr>
        <p:grpSpPr>
          <a:xfrm>
            <a:off x="6892707" y="820435"/>
            <a:ext cx="2566106" cy="369332"/>
            <a:chOff x="7514448" y="2233629"/>
            <a:chExt cx="2566106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32BCCB3-439E-EA4B-8BA4-B5B16FC3E413}"/>
                </a:ext>
              </a:extLst>
            </p:cNvPr>
            <p:cNvSpPr txBox="1"/>
            <p:nvPr/>
          </p:nvSpPr>
          <p:spPr>
            <a:xfrm>
              <a:off x="7514448" y="2233629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 = Sparse Obstacle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295A4E3-992A-B846-B751-FDB38F28F32D}"/>
                </a:ext>
              </a:extLst>
            </p:cNvPr>
            <p:cNvGrpSpPr/>
            <p:nvPr/>
          </p:nvGrpSpPr>
          <p:grpSpPr>
            <a:xfrm>
              <a:off x="9714794" y="2270775"/>
              <a:ext cx="365760" cy="295041"/>
              <a:chOff x="7803055" y="2574583"/>
              <a:chExt cx="365760" cy="295041"/>
            </a:xfrm>
          </p:grpSpPr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5A672916-C506-3344-882D-9E52BEE27C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9100D794-0B89-3244-87D0-F4F55D170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F141884D-CB3C-6E41-BA82-78C0F19DB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8644481D-7725-5D4D-B4FF-9E686837A8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63338A0-F40A-B548-B5D3-394B3BC4AE13}"/>
              </a:ext>
            </a:extLst>
          </p:cNvPr>
          <p:cNvGrpSpPr/>
          <p:nvPr/>
        </p:nvGrpSpPr>
        <p:grpSpPr>
          <a:xfrm>
            <a:off x="6892707" y="2082508"/>
            <a:ext cx="2917172" cy="369332"/>
            <a:chOff x="7514448" y="3331792"/>
            <a:chExt cx="2917172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DDFAEAC-DD1D-1641-8A35-A009EBC01C36}"/>
                </a:ext>
              </a:extLst>
            </p:cNvPr>
            <p:cNvSpPr txBox="1"/>
            <p:nvPr/>
          </p:nvSpPr>
          <p:spPr>
            <a:xfrm>
              <a:off x="7514448" y="3331792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= Dense Obstacle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EBF9603-0140-4D49-84B6-54613712ED2B}"/>
                </a:ext>
              </a:extLst>
            </p:cNvPr>
            <p:cNvGrpSpPr/>
            <p:nvPr/>
          </p:nvGrpSpPr>
          <p:grpSpPr>
            <a:xfrm>
              <a:off x="9700100" y="3368938"/>
              <a:ext cx="731520" cy="295041"/>
              <a:chOff x="9699621" y="3380438"/>
              <a:chExt cx="731520" cy="295041"/>
            </a:xfrm>
          </p:grpSpPr>
          <p:sp>
            <p:nvSpPr>
              <p:cNvPr id="73" name="Cube 72">
                <a:extLst>
                  <a:ext uri="{FF2B5EF4-FFF2-40B4-BE49-F238E27FC236}">
                    <a16:creationId xmlns:a16="http://schemas.microsoft.com/office/drawing/2014/main" id="{FD096FC5-6BAE-FE48-AA69-26EDDBAF65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ube 73">
                <a:extLst>
                  <a:ext uri="{FF2B5EF4-FFF2-40B4-BE49-F238E27FC236}">
                    <a16:creationId xmlns:a16="http://schemas.microsoft.com/office/drawing/2014/main" id="{3E6EF6F1-F028-714C-B710-C39F9AD39C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2C7C830A-3578-8E4C-9ACF-0BA2E9FDFE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568F1CAB-AEAF-AF48-978C-8C5415C04E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6BA3038D-F1D1-9249-B2F5-CE61CB32C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Cube 77">
                <a:extLst>
                  <a:ext uri="{FF2B5EF4-FFF2-40B4-BE49-F238E27FC236}">
                    <a16:creationId xmlns:a16="http://schemas.microsoft.com/office/drawing/2014/main" id="{1E09A203-9663-D142-BBE4-09E31750B8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ube 78">
                <a:extLst>
                  <a:ext uri="{FF2B5EF4-FFF2-40B4-BE49-F238E27FC236}">
                    <a16:creationId xmlns:a16="http://schemas.microsoft.com/office/drawing/2014/main" id="{6CD9A0FF-4E70-FE4B-AB3C-D8C3E493C5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ube 79">
                <a:extLst>
                  <a:ext uri="{FF2B5EF4-FFF2-40B4-BE49-F238E27FC236}">
                    <a16:creationId xmlns:a16="http://schemas.microsoft.com/office/drawing/2014/main" id="{1618F2A3-0204-FC4A-80B0-F6E1C4ECF4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86EAD22-81F9-AE4B-B3BF-C3DEE1D7A781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33307E-3521-BC40-84F8-F6023112964A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ED5DAD-70B3-524C-9A96-F33B18C787EA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36777CC-E410-D847-AB5F-2750477059DF}"/>
                </a:ext>
              </a:extLst>
            </p:cNvPr>
            <p:cNvGrpSpPr/>
            <p:nvPr/>
          </p:nvGrpSpPr>
          <p:grpSpPr>
            <a:xfrm>
              <a:off x="835231" y="70298"/>
              <a:ext cx="5821027" cy="2486585"/>
              <a:chOff x="1166068" y="1487042"/>
              <a:chExt cx="5821027" cy="2486585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4FEE9EB-DC05-3F44-AEC5-9810B99AFC3A}"/>
                  </a:ext>
                </a:extLst>
              </p:cNvPr>
              <p:cNvGrpSpPr/>
              <p:nvPr/>
            </p:nvGrpSpPr>
            <p:grpSpPr>
              <a:xfrm>
                <a:off x="1166068" y="1525547"/>
                <a:ext cx="5764179" cy="2448080"/>
                <a:chOff x="1166068" y="1525547"/>
                <a:chExt cx="5764179" cy="2448080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676793E-A49C-5C48-AF92-85A8CCCD9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513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5B6A3E3C-4AEC-E340-9AE2-0E029D9AC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8423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2B28811-1251-DD4E-822E-9746EFB5692E}"/>
                    </a:ext>
                  </a:extLst>
                </p:cNvPr>
                <p:cNvCxnSpPr>
                  <a:stCxn id="70" idx="6"/>
                  <a:endCxn id="71" idx="2"/>
                </p:cNvCxnSpPr>
                <p:nvPr/>
              </p:nvCxnSpPr>
              <p:spPr>
                <a:xfrm>
                  <a:off x="1444833" y="3836467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FE05AC88-8868-084F-AA86-A63243EAC5F9}"/>
                    </a:ext>
                  </a:extLst>
                </p:cNvPr>
                <p:cNvCxnSpPr>
                  <a:cxnSpLocks/>
                  <a:stCxn id="71" idx="6"/>
                  <a:endCxn id="92" idx="2"/>
                </p:cNvCxnSpPr>
                <p:nvPr/>
              </p:nvCxnSpPr>
              <p:spPr>
                <a:xfrm>
                  <a:off x="2912743" y="3836467"/>
                  <a:ext cx="11978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454704A2-9ECC-CB4D-B074-A5CFA6AAF41C}"/>
                    </a:ext>
                  </a:extLst>
                </p:cNvPr>
                <p:cNvCxnSpPr>
                  <a:cxnSpLocks/>
                  <a:stCxn id="92" idx="6"/>
                  <a:endCxn id="94" idx="2"/>
                </p:cNvCxnSpPr>
                <p:nvPr/>
              </p:nvCxnSpPr>
              <p:spPr>
                <a:xfrm>
                  <a:off x="4384949" y="3836467"/>
                  <a:ext cx="106991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3D374F4-C7F9-614D-A35B-D6B504C37B2A}"/>
                    </a:ext>
                  </a:extLst>
                </p:cNvPr>
                <p:cNvCxnSpPr>
                  <a:cxnSpLocks/>
                  <a:stCxn id="94" idx="6"/>
                  <a:endCxn id="99" idx="2"/>
                </p:cNvCxnSpPr>
                <p:nvPr/>
              </p:nvCxnSpPr>
              <p:spPr>
                <a:xfrm>
                  <a:off x="5729183" y="3836467"/>
                  <a:ext cx="91038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4EE2D437-FCD4-FC48-9428-771BA20AC54A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V="1">
                  <a:off x="6776723" y="2751685"/>
                  <a:ext cx="13844" cy="9476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2192B210-D5F2-C24D-AA90-950093B373C8}"/>
                    </a:ext>
                  </a:extLst>
                </p:cNvPr>
                <p:cNvCxnSpPr>
                  <a:cxnSpLocks/>
                  <a:stCxn id="97" idx="0"/>
                  <a:endCxn id="98" idx="4"/>
                </p:cNvCxnSpPr>
                <p:nvPr/>
              </p:nvCxnSpPr>
              <p:spPr>
                <a:xfrm flipV="1">
                  <a:off x="6779243" y="1799867"/>
                  <a:ext cx="13844" cy="6761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20FC5FAA-DE94-524B-8C32-696FD88EEED2}"/>
                    </a:ext>
                  </a:extLst>
                </p:cNvPr>
                <p:cNvCxnSpPr>
                  <a:cxnSpLocks/>
                  <a:stCxn id="97" idx="2"/>
                  <a:endCxn id="96" idx="6"/>
                </p:cNvCxnSpPr>
                <p:nvPr/>
              </p:nvCxnSpPr>
              <p:spPr>
                <a:xfrm flipH="1">
                  <a:off x="5720293" y="2613190"/>
                  <a:ext cx="9217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474C98D-2731-294F-BC96-79BB957E3705}"/>
                    </a:ext>
                  </a:extLst>
                </p:cNvPr>
                <p:cNvCxnSpPr>
                  <a:cxnSpLocks/>
                  <a:stCxn id="96" idx="2"/>
                  <a:endCxn id="95" idx="6"/>
                </p:cNvCxnSpPr>
                <p:nvPr/>
              </p:nvCxnSpPr>
              <p:spPr>
                <a:xfrm flipH="1">
                  <a:off x="4389543" y="2613190"/>
                  <a:ext cx="105643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69F3348F-8BB5-5C4F-B627-1EB5DDDAA097}"/>
                    </a:ext>
                  </a:extLst>
                </p:cNvPr>
                <p:cNvCxnSpPr>
                  <a:cxnSpLocks/>
                  <a:stCxn id="95" idx="2"/>
                  <a:endCxn id="93" idx="6"/>
                </p:cNvCxnSpPr>
                <p:nvPr/>
              </p:nvCxnSpPr>
              <p:spPr>
                <a:xfrm flipH="1">
                  <a:off x="2921633" y="2613190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87DC3EFD-552C-9D42-B063-75EE43D080AB}"/>
                    </a:ext>
                  </a:extLst>
                </p:cNvPr>
                <p:cNvCxnSpPr>
                  <a:cxnSpLocks/>
                  <a:endCxn id="71" idx="0"/>
                </p:cNvCxnSpPr>
                <p:nvPr/>
              </p:nvCxnSpPr>
              <p:spPr>
                <a:xfrm flipH="1">
                  <a:off x="2775583" y="2751684"/>
                  <a:ext cx="8890" cy="9476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A1809069-C424-E843-B688-F73426BA33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2023" y="2751684"/>
                  <a:ext cx="0" cy="93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FCDC0878-838F-8C4B-99E5-35002D470F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0629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B44FFBEA-10AA-1046-803B-689469A854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7313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CB18D289-1675-F74C-8BFC-3F0C12A5B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4863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CD7D7D56-44A7-AB44-92C7-61971E768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223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DFDBBB81-00A2-F94B-9893-4CEA49D0EC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45973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F5F280A6-78EA-FA4A-89E2-2BE5FE5FD2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2083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A3262CFF-0C83-5649-920F-35D8FBE3E6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5927" y="152554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9B66C7C-0152-BC49-8D6C-9DA6FA691F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9563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48AC5D1C-D35B-974A-9E17-84B0F4E3D8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66068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D8058CE9-3921-DC4F-826C-C41C9CD74358}"/>
                    </a:ext>
                  </a:extLst>
                </p:cNvPr>
                <p:cNvCxnSpPr>
                  <a:stCxn id="93" idx="2"/>
                  <a:endCxn id="100" idx="6"/>
                </p:cNvCxnSpPr>
                <p:nvPr/>
              </p:nvCxnSpPr>
              <p:spPr>
                <a:xfrm flipH="1">
                  <a:off x="1440388" y="2613190"/>
                  <a:ext cx="12069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C426735-9662-5346-8A7A-85BA730B5471}"/>
                  </a:ext>
                </a:extLst>
              </p:cNvPr>
              <p:cNvSpPr txBox="1"/>
              <p:nvPr/>
            </p:nvSpPr>
            <p:spPr>
              <a:xfrm>
                <a:off x="6580195" y="243723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795A0EA-70F1-3742-B645-E08FB6C73C4E}"/>
                  </a:ext>
                </a:extLst>
              </p:cNvPr>
              <p:cNvSpPr txBox="1"/>
              <p:nvPr/>
            </p:nvSpPr>
            <p:spPr>
              <a:xfrm>
                <a:off x="6594039" y="148704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202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19B310-8B15-DE46-A98C-23B3F8CDF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50068"/>
              </p:ext>
            </p:extLst>
          </p:nvPr>
        </p:nvGraphicFramePr>
        <p:xfrm>
          <a:off x="190500" y="497245"/>
          <a:ext cx="11772900" cy="6195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1198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Full Speed</a:t>
                      </a:r>
                    </a:p>
                    <a:p>
                      <a:r>
                        <a:rPr lang="en-US" sz="32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Half Speed</a:t>
                      </a:r>
                    </a:p>
                    <a:p>
                      <a:r>
                        <a:rPr lang="en-US" sz="32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3200" dirty="0"/>
                        <a:t>No Obstacle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3200" dirty="0"/>
                        <a:t>Sparse Obstacle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3200" dirty="0"/>
                        <a:t>Dense Obstacle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78A0BEB-AE63-354E-8E5E-DE7505DC838F}"/>
              </a:ext>
            </a:extLst>
          </p:cNvPr>
          <p:cNvGrpSpPr/>
          <p:nvPr/>
        </p:nvGrpSpPr>
        <p:grpSpPr>
          <a:xfrm>
            <a:off x="2191769" y="2235052"/>
            <a:ext cx="4398149" cy="881285"/>
            <a:chOff x="1862071" y="1637651"/>
            <a:chExt cx="4398149" cy="8812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E3C68E-8C85-134B-87F3-D78714CAFF2E}"/>
                </a:ext>
              </a:extLst>
            </p:cNvPr>
            <p:cNvGrpSpPr/>
            <p:nvPr/>
          </p:nvGrpSpPr>
          <p:grpSpPr>
            <a:xfrm>
              <a:off x="1862071" y="1637651"/>
              <a:ext cx="1711709" cy="881285"/>
              <a:chOff x="7958071" y="1444244"/>
              <a:chExt cx="1711709" cy="88128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B1BCCE9-6584-314B-B3E8-7918520D5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2F260B46-6DC5-A54F-8855-7811B9323DD3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38611-7B0A-D344-AF6F-9736163C17A9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8812ED-8CBB-E74E-BCC3-012ED1EE05D5}"/>
                </a:ext>
              </a:extLst>
            </p:cNvPr>
            <p:cNvSpPr txBox="1"/>
            <p:nvPr/>
          </p:nvSpPr>
          <p:spPr>
            <a:xfrm>
              <a:off x="3682720" y="1726859"/>
              <a:ext cx="2577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collision</a:t>
              </a:r>
            </a:p>
            <a:p>
              <a:r>
                <a:rPr lang="en-US" dirty="0"/>
                <a:t>(Expected collision = 0.0)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14AF992-2367-0245-B27A-317623FD0250}"/>
              </a:ext>
            </a:extLst>
          </p:cNvPr>
          <p:cNvGrpSpPr/>
          <p:nvPr/>
        </p:nvGrpSpPr>
        <p:grpSpPr>
          <a:xfrm>
            <a:off x="2191769" y="3818672"/>
            <a:ext cx="4697527" cy="937824"/>
            <a:chOff x="2622917" y="3818672"/>
            <a:chExt cx="4697527" cy="93782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6CD5723-6F2F-274A-94B9-0C3A4DA1B2F8}"/>
                </a:ext>
              </a:extLst>
            </p:cNvPr>
            <p:cNvGrpSpPr/>
            <p:nvPr/>
          </p:nvGrpSpPr>
          <p:grpSpPr>
            <a:xfrm>
              <a:off x="2622917" y="3818672"/>
              <a:ext cx="1711709" cy="937824"/>
              <a:chOff x="2622917" y="3818672"/>
              <a:chExt cx="1711709" cy="93782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5237C1C-7D65-1C4F-9F0E-90EEC18F3C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3875211"/>
                <a:ext cx="431549" cy="640080"/>
              </a:xfrm>
              <a:prstGeom prst="rect">
                <a:avLst/>
              </a:prstGeom>
            </p:spPr>
          </p:pic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A520BE55-5968-8F4E-9A7F-2ECEE1272B8D}"/>
                  </a:ext>
                </a:extLst>
              </p:cNvPr>
              <p:cNvSpPr/>
              <p:nvPr/>
            </p:nvSpPr>
            <p:spPr>
              <a:xfrm>
                <a:off x="3237346" y="4195251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CEA290B-0616-B242-BAC6-DEB0AAB4DF29}"/>
                  </a:ext>
                </a:extLst>
              </p:cNvPr>
              <p:cNvGrpSpPr/>
              <p:nvPr/>
            </p:nvGrpSpPr>
            <p:grpSpPr>
              <a:xfrm>
                <a:off x="3600240" y="3818672"/>
                <a:ext cx="365760" cy="295041"/>
                <a:chOff x="7803055" y="2574583"/>
                <a:chExt cx="365760" cy="295041"/>
              </a:xfrm>
            </p:grpSpPr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0571F3CA-DE91-0F4E-88CC-1DEB0B392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38A9D1D2-E18B-2641-8445-D5CA3B2F4A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434BC0A4-28BE-914B-8E12-8F8444AB7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AA5DDF93-CB78-0B4D-A3C8-B1C41C934F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D4F83C-5298-B246-86D8-4334CF882E53}"/>
                  </a:ext>
                </a:extLst>
              </p:cNvPr>
              <p:cNvSpPr txBox="1"/>
              <p:nvPr/>
            </p:nvSpPr>
            <p:spPr>
              <a:xfrm>
                <a:off x="3341600" y="4387164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BC5898-DDC6-064E-9B61-0A01AC41CB4A}"/>
                </a:ext>
              </a:extLst>
            </p:cNvPr>
            <p:cNvSpPr txBox="1"/>
            <p:nvPr/>
          </p:nvSpPr>
          <p:spPr>
            <a:xfrm>
              <a:off x="4443566" y="3925499"/>
              <a:ext cx="2876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 of collision = 20%</a:t>
              </a:r>
            </a:p>
            <a:p>
              <a:r>
                <a:rPr lang="en-US" dirty="0"/>
                <a:t>(Expected collision = 0.2)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CCC2CC5-8231-0641-9E85-E3EF87A01858}"/>
              </a:ext>
            </a:extLst>
          </p:cNvPr>
          <p:cNvGrpSpPr/>
          <p:nvPr/>
        </p:nvGrpSpPr>
        <p:grpSpPr>
          <a:xfrm>
            <a:off x="2191769" y="5458831"/>
            <a:ext cx="4697527" cy="901924"/>
            <a:chOff x="2622917" y="5458831"/>
            <a:chExt cx="4697527" cy="90192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0038F7F-5487-DB41-AC1D-05C8BC59E350}"/>
                </a:ext>
              </a:extLst>
            </p:cNvPr>
            <p:cNvGrpSpPr/>
            <p:nvPr/>
          </p:nvGrpSpPr>
          <p:grpSpPr>
            <a:xfrm>
              <a:off x="2622917" y="5458831"/>
              <a:ext cx="1711709" cy="901924"/>
              <a:chOff x="2622917" y="5458831"/>
              <a:chExt cx="1711709" cy="901924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F3B4DBD-9F4A-774F-A45C-E43D7BF087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5488503"/>
                <a:ext cx="431549" cy="640080"/>
              </a:xfrm>
              <a:prstGeom prst="rect">
                <a:avLst/>
              </a:prstGeom>
            </p:spPr>
          </p:pic>
          <p:sp>
            <p:nvSpPr>
              <p:cNvPr id="25" name="Right Arrow 24">
                <a:extLst>
                  <a:ext uri="{FF2B5EF4-FFF2-40B4-BE49-F238E27FC236}">
                    <a16:creationId xmlns:a16="http://schemas.microsoft.com/office/drawing/2014/main" id="{805675BB-10BF-774F-85F3-B59050FBE809}"/>
                  </a:ext>
                </a:extLst>
              </p:cNvPr>
              <p:cNvSpPr/>
              <p:nvPr/>
            </p:nvSpPr>
            <p:spPr>
              <a:xfrm>
                <a:off x="3237346" y="5808543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1C48470-85BC-B644-BC9A-5E12EFC1F6D5}"/>
                  </a:ext>
                </a:extLst>
              </p:cNvPr>
              <p:cNvGrpSpPr/>
              <p:nvPr/>
            </p:nvGrpSpPr>
            <p:grpSpPr>
              <a:xfrm>
                <a:off x="3420226" y="5458831"/>
                <a:ext cx="731520" cy="295041"/>
                <a:chOff x="9699621" y="3380438"/>
                <a:chExt cx="731520" cy="295041"/>
              </a:xfrm>
            </p:grpSpPr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9EC5B2A0-964F-4A46-BD43-4007C6FB44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B6FA68AD-5BB6-5B4F-9724-1A21D4F4C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F03894EA-CA90-F544-BCB3-2ED0204F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AE67F440-C6FA-2A45-9E12-FD3C730283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>
                  <a:extLst>
                    <a:ext uri="{FF2B5EF4-FFF2-40B4-BE49-F238E27FC236}">
                      <a16:creationId xmlns:a16="http://schemas.microsoft.com/office/drawing/2014/main" id="{96654F06-5A69-1B42-B0A2-4A862A79DE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>
                  <a:extLst>
                    <a:ext uri="{FF2B5EF4-FFF2-40B4-BE49-F238E27FC236}">
                      <a16:creationId xmlns:a16="http://schemas.microsoft.com/office/drawing/2014/main" id="{574A102E-4A0C-B34E-B838-B65B99E87D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ube 33">
                  <a:extLst>
                    <a:ext uri="{FF2B5EF4-FFF2-40B4-BE49-F238E27FC236}">
                      <a16:creationId xmlns:a16="http://schemas.microsoft.com/office/drawing/2014/main" id="{03BD5E90-6A6C-E64A-980F-F8971CE9BD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ube 34">
                  <a:extLst>
                    <a:ext uri="{FF2B5EF4-FFF2-40B4-BE49-F238E27FC236}">
                      <a16:creationId xmlns:a16="http://schemas.microsoft.com/office/drawing/2014/main" id="{C897A663-6A15-9E4C-AA84-E9AD76D9C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86CAFB-001D-9F46-9946-47747C13FFDC}"/>
                  </a:ext>
                </a:extLst>
              </p:cNvPr>
              <p:cNvSpPr txBox="1"/>
              <p:nvPr/>
            </p:nvSpPr>
            <p:spPr>
              <a:xfrm>
                <a:off x="3341601" y="5991423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CF74BF-BE64-6140-AD72-FBFB84102CA1}"/>
                </a:ext>
              </a:extLst>
            </p:cNvPr>
            <p:cNvSpPr txBox="1"/>
            <p:nvPr/>
          </p:nvSpPr>
          <p:spPr>
            <a:xfrm>
              <a:off x="4443566" y="5550271"/>
              <a:ext cx="2876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 of collision = 40%</a:t>
              </a:r>
            </a:p>
            <a:p>
              <a:r>
                <a:rPr lang="en-US" dirty="0"/>
                <a:t>(Expected collision = 0.4)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536F0F5-A1E3-2043-9A22-19C6FFEC5FED}"/>
              </a:ext>
            </a:extLst>
          </p:cNvPr>
          <p:cNvGrpSpPr/>
          <p:nvPr/>
        </p:nvGrpSpPr>
        <p:grpSpPr>
          <a:xfrm>
            <a:off x="7247498" y="2235052"/>
            <a:ext cx="4398149" cy="881285"/>
            <a:chOff x="1862071" y="1637651"/>
            <a:chExt cx="4398149" cy="88128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DB519AC-AB6A-E740-9F93-26F0ACD94908}"/>
                </a:ext>
              </a:extLst>
            </p:cNvPr>
            <p:cNvGrpSpPr/>
            <p:nvPr/>
          </p:nvGrpSpPr>
          <p:grpSpPr>
            <a:xfrm>
              <a:off x="1862071" y="1637651"/>
              <a:ext cx="1711709" cy="881285"/>
              <a:chOff x="7958071" y="1444244"/>
              <a:chExt cx="1711709" cy="88128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8A462382-5FFA-8740-BFB1-A8DE4F9041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76" name="Right Arrow 75">
                <a:extLst>
                  <a:ext uri="{FF2B5EF4-FFF2-40B4-BE49-F238E27FC236}">
                    <a16:creationId xmlns:a16="http://schemas.microsoft.com/office/drawing/2014/main" id="{029FE162-EF10-5843-BA61-24BC57618B0B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1C4D6-BA1E-994E-AA2A-FC69A79865E3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8CA8A8-B9CD-CE4B-8035-7C095AC221D8}"/>
                </a:ext>
              </a:extLst>
            </p:cNvPr>
            <p:cNvSpPr txBox="1"/>
            <p:nvPr/>
          </p:nvSpPr>
          <p:spPr>
            <a:xfrm>
              <a:off x="3682720" y="1726859"/>
              <a:ext cx="2577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collision</a:t>
              </a:r>
            </a:p>
            <a:p>
              <a:r>
                <a:rPr lang="en-US" dirty="0"/>
                <a:t>(Expected collision = 0.0)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6FD5EB-4A7A-8F4D-A7DD-A1F5F1600812}"/>
              </a:ext>
            </a:extLst>
          </p:cNvPr>
          <p:cNvGrpSpPr/>
          <p:nvPr/>
        </p:nvGrpSpPr>
        <p:grpSpPr>
          <a:xfrm>
            <a:off x="7247498" y="3818672"/>
            <a:ext cx="4333260" cy="937824"/>
            <a:chOff x="2622917" y="3818672"/>
            <a:chExt cx="4333260" cy="93782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D2B1B39-BB14-244F-8BE3-894E692208AF}"/>
                </a:ext>
              </a:extLst>
            </p:cNvPr>
            <p:cNvGrpSpPr/>
            <p:nvPr/>
          </p:nvGrpSpPr>
          <p:grpSpPr>
            <a:xfrm>
              <a:off x="2622917" y="3818672"/>
              <a:ext cx="1711709" cy="937824"/>
              <a:chOff x="2622917" y="3818672"/>
              <a:chExt cx="1711709" cy="937824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B5CE0DBE-2BAB-614E-8467-DF4C32C38E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3875211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2" name="Right Arrow 81">
                <a:extLst>
                  <a:ext uri="{FF2B5EF4-FFF2-40B4-BE49-F238E27FC236}">
                    <a16:creationId xmlns:a16="http://schemas.microsoft.com/office/drawing/2014/main" id="{D49436C2-E64C-434A-BCDE-4673D01A5E48}"/>
                  </a:ext>
                </a:extLst>
              </p:cNvPr>
              <p:cNvSpPr/>
              <p:nvPr/>
            </p:nvSpPr>
            <p:spPr>
              <a:xfrm>
                <a:off x="3237346" y="4195251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3510B9D1-9F53-A24B-A540-AD9D084DB8C9}"/>
                  </a:ext>
                </a:extLst>
              </p:cNvPr>
              <p:cNvGrpSpPr/>
              <p:nvPr/>
            </p:nvGrpSpPr>
            <p:grpSpPr>
              <a:xfrm>
                <a:off x="3600240" y="3818672"/>
                <a:ext cx="365760" cy="295041"/>
                <a:chOff x="7803055" y="2574583"/>
                <a:chExt cx="365760" cy="295041"/>
              </a:xfrm>
            </p:grpSpPr>
            <p:sp>
              <p:nvSpPr>
                <p:cNvPr id="85" name="Cube 84">
                  <a:extLst>
                    <a:ext uri="{FF2B5EF4-FFF2-40B4-BE49-F238E27FC236}">
                      <a16:creationId xmlns:a16="http://schemas.microsoft.com/office/drawing/2014/main" id="{7010FD88-4AF0-3E46-8251-E380DAD48F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ube 85">
                  <a:extLst>
                    <a:ext uri="{FF2B5EF4-FFF2-40B4-BE49-F238E27FC236}">
                      <a16:creationId xmlns:a16="http://schemas.microsoft.com/office/drawing/2014/main" id="{77D5022A-46DA-6948-82BE-A3532944F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ube 86">
                  <a:extLst>
                    <a:ext uri="{FF2B5EF4-FFF2-40B4-BE49-F238E27FC236}">
                      <a16:creationId xmlns:a16="http://schemas.microsoft.com/office/drawing/2014/main" id="{E7388A6A-0492-0640-81EB-2EC320FA9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Cube 87">
                  <a:extLst>
                    <a:ext uri="{FF2B5EF4-FFF2-40B4-BE49-F238E27FC236}">
                      <a16:creationId xmlns:a16="http://schemas.microsoft.com/office/drawing/2014/main" id="{67292A3F-3DEF-0D4B-85B0-29EFCB0D9B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AB60EA5-3EC1-9A4D-B040-FC22D92FACA6}"/>
                  </a:ext>
                </a:extLst>
              </p:cNvPr>
              <p:cNvSpPr txBox="1"/>
              <p:nvPr/>
            </p:nvSpPr>
            <p:spPr>
              <a:xfrm>
                <a:off x="3280226" y="4387164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92EE46-1E5F-A24B-9160-8EEB5DB181DF}"/>
                </a:ext>
              </a:extLst>
            </p:cNvPr>
            <p:cNvSpPr txBox="1"/>
            <p:nvPr/>
          </p:nvSpPr>
          <p:spPr>
            <a:xfrm>
              <a:off x="4443566" y="3925499"/>
              <a:ext cx="2512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collision at low speed</a:t>
              </a:r>
            </a:p>
            <a:p>
              <a:r>
                <a:rPr lang="en-US" dirty="0"/>
                <a:t>(Expected collision = 0.2)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AC51775-3E71-9D41-BFEF-1EF39DA8B62E}"/>
              </a:ext>
            </a:extLst>
          </p:cNvPr>
          <p:cNvGrpSpPr/>
          <p:nvPr/>
        </p:nvGrpSpPr>
        <p:grpSpPr>
          <a:xfrm>
            <a:off x="7247498" y="5458831"/>
            <a:ext cx="4333260" cy="901924"/>
            <a:chOff x="2622917" y="5458831"/>
            <a:chExt cx="4333260" cy="90192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FBB365A-6E86-F34B-BB35-45237E0013F7}"/>
                </a:ext>
              </a:extLst>
            </p:cNvPr>
            <p:cNvGrpSpPr/>
            <p:nvPr/>
          </p:nvGrpSpPr>
          <p:grpSpPr>
            <a:xfrm>
              <a:off x="2622917" y="5458831"/>
              <a:ext cx="1711709" cy="901924"/>
              <a:chOff x="2622917" y="5458831"/>
              <a:chExt cx="1711709" cy="901924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58BCD12C-693B-694C-AA62-4AA6F98D50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5488503"/>
                <a:ext cx="431549" cy="640080"/>
              </a:xfrm>
              <a:prstGeom prst="rect">
                <a:avLst/>
              </a:prstGeom>
            </p:spPr>
          </p:pic>
          <p:sp>
            <p:nvSpPr>
              <p:cNvPr id="93" name="Right Arrow 92">
                <a:extLst>
                  <a:ext uri="{FF2B5EF4-FFF2-40B4-BE49-F238E27FC236}">
                    <a16:creationId xmlns:a16="http://schemas.microsoft.com/office/drawing/2014/main" id="{D8BA371C-2391-2A48-BA85-122DC77CA64E}"/>
                  </a:ext>
                </a:extLst>
              </p:cNvPr>
              <p:cNvSpPr/>
              <p:nvPr/>
            </p:nvSpPr>
            <p:spPr>
              <a:xfrm>
                <a:off x="3237346" y="5808543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A14C0BB-05F6-1B46-A176-8CA344EB6A12}"/>
                  </a:ext>
                </a:extLst>
              </p:cNvPr>
              <p:cNvGrpSpPr/>
              <p:nvPr/>
            </p:nvGrpSpPr>
            <p:grpSpPr>
              <a:xfrm>
                <a:off x="3420226" y="5458831"/>
                <a:ext cx="731520" cy="295041"/>
                <a:chOff x="9699621" y="3380438"/>
                <a:chExt cx="731520" cy="295041"/>
              </a:xfrm>
            </p:grpSpPr>
            <p:sp>
              <p:nvSpPr>
                <p:cNvPr id="96" name="Cube 95">
                  <a:extLst>
                    <a:ext uri="{FF2B5EF4-FFF2-40B4-BE49-F238E27FC236}">
                      <a16:creationId xmlns:a16="http://schemas.microsoft.com/office/drawing/2014/main" id="{E79B10BC-A7B8-824D-A548-3A46FB6C19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Cube 96">
                  <a:extLst>
                    <a:ext uri="{FF2B5EF4-FFF2-40B4-BE49-F238E27FC236}">
                      <a16:creationId xmlns:a16="http://schemas.microsoft.com/office/drawing/2014/main" id="{0B8E55B6-8C4B-6B48-B8DD-8A70E26EC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Cube 97">
                  <a:extLst>
                    <a:ext uri="{FF2B5EF4-FFF2-40B4-BE49-F238E27FC236}">
                      <a16:creationId xmlns:a16="http://schemas.microsoft.com/office/drawing/2014/main" id="{4EEE438B-F098-8B49-A01C-FF8A5268C4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Cube 98">
                  <a:extLst>
                    <a:ext uri="{FF2B5EF4-FFF2-40B4-BE49-F238E27FC236}">
                      <a16:creationId xmlns:a16="http://schemas.microsoft.com/office/drawing/2014/main" id="{B33CF4CD-E23B-EF44-A534-4DFE62C235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ube 99">
                  <a:extLst>
                    <a:ext uri="{FF2B5EF4-FFF2-40B4-BE49-F238E27FC236}">
                      <a16:creationId xmlns:a16="http://schemas.microsoft.com/office/drawing/2014/main" id="{78F887A8-AF74-C74B-87BF-7E990393FE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208EEB1F-4E8F-CC42-A3BD-F3A72FC3C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8B95C315-AB55-A249-B7AB-462B7E999A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C0A9BD37-3305-8241-94BA-0F87181BE7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13930FE-3C79-794F-81AF-0953B03D3A5D}"/>
                  </a:ext>
                </a:extLst>
              </p:cNvPr>
              <p:cNvSpPr txBox="1"/>
              <p:nvPr/>
            </p:nvSpPr>
            <p:spPr>
              <a:xfrm>
                <a:off x="3280226" y="5991423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EB6D5A-D251-B748-AFD7-08C568DD5950}"/>
                </a:ext>
              </a:extLst>
            </p:cNvPr>
            <p:cNvSpPr txBox="1"/>
            <p:nvPr/>
          </p:nvSpPr>
          <p:spPr>
            <a:xfrm>
              <a:off x="4443566" y="5550271"/>
              <a:ext cx="2512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collision at low speed</a:t>
              </a:r>
            </a:p>
            <a:p>
              <a:r>
                <a:rPr lang="en-US" dirty="0"/>
                <a:t>(Expected collision = 0.4)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32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261</Words>
  <Application>Microsoft Macintosh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Map &amp; Waypoints</vt:lpstr>
      <vt:lpstr>PowerPoint Presentation</vt:lpstr>
      <vt:lpstr>PowerPoint Presentation</vt:lpstr>
      <vt:lpstr>Collision</vt:lpstr>
      <vt:lpstr>PowerPoint Presentation</vt:lpstr>
      <vt:lpstr>PowerPoint Presentation</vt:lpstr>
      <vt:lpstr>PowerPoint Presentation</vt:lpstr>
      <vt:lpstr>Intrusiveness</vt:lpstr>
      <vt:lpstr>PowerPoint Presentation</vt:lpstr>
      <vt:lpstr>PowerPoint Presentation</vt:lpstr>
      <vt:lpstr>Navigation Problem</vt:lpstr>
      <vt:lpstr>PowerPoint Presentation</vt:lpstr>
      <vt:lpstr>PowerPoint Presentation</vt:lpstr>
      <vt:lpstr>Navigation Plans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182</cp:revision>
  <cp:lastPrinted>2019-08-19T20:05:06Z</cp:lastPrinted>
  <dcterms:created xsi:type="dcterms:W3CDTF">2019-08-16T20:05:02Z</dcterms:created>
  <dcterms:modified xsi:type="dcterms:W3CDTF">2019-08-19T20:37:46Z</dcterms:modified>
</cp:coreProperties>
</file>