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8" r:id="rId4"/>
    <p:sldId id="270" r:id="rId5"/>
    <p:sldId id="264" r:id="rId6"/>
    <p:sldId id="285" r:id="rId7"/>
    <p:sldId id="259" r:id="rId8"/>
    <p:sldId id="273" r:id="rId9"/>
    <p:sldId id="280" r:id="rId10"/>
    <p:sldId id="284" r:id="rId11"/>
    <p:sldId id="275" r:id="rId12"/>
    <p:sldId id="274" r:id="rId13"/>
    <p:sldId id="286" r:id="rId14"/>
    <p:sldId id="279" r:id="rId15"/>
    <p:sldId id="276" r:id="rId16"/>
    <p:sldId id="287" r:id="rId17"/>
    <p:sldId id="282" r:id="rId18"/>
    <p:sldId id="277" r:id="rId19"/>
    <p:sldId id="28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2601"/>
  </p:normalViewPr>
  <p:slideViewPr>
    <p:cSldViewPr snapToGrid="0" snapToObjects="1">
      <p:cViewPr>
        <p:scale>
          <a:sx n="100" d="100"/>
          <a:sy n="100" d="100"/>
        </p:scale>
        <p:origin x="4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CCD-1A48-D542-A4BC-62CD0A8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0FE-C817-7249-99B7-1CEB47243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5F5D59A-6A4B-CE48-98FD-4B0E23E848D5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6FF28D-4390-9942-8AD7-A8D75D85D8FF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62ACB-104C-A342-A260-0A39432723B5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E5B9B-B9C5-1442-A2DD-AB84C4C66A6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CA6A5F9-3F4B-1646-A799-2156425C94FD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0A9F6-444A-5740-A0A2-80728A33857D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983E1-AA3B-9D40-9FA4-EAEC8FFCD22B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7053F-F2D1-B241-A6CA-3F8CBE480C2A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4F6B-68FC-1243-ACA7-1415C80C7BEC}"/>
              </a:ext>
            </a:extLst>
          </p:cNvPr>
          <p:cNvCxnSpPr/>
          <p:nvPr/>
        </p:nvCxnSpPr>
        <p:spPr>
          <a:xfrm>
            <a:off x="1619372" y="3823000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70B4C3C-C27B-2340-9131-B3A950C93147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37E481-872C-6C43-81C8-A54AF82D3D9C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3C694E-04E3-0344-BA12-F9DE91305AAC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DEC94-2C48-F846-9F0A-884B0AD25E2C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BC62CEB-B615-7F40-B8FF-F1243617F0A1}"/>
              </a:ext>
            </a:extLst>
          </p:cNvPr>
          <p:cNvCxnSpPr>
            <a:cxnSpLocks/>
          </p:cNvCxnSpPr>
          <p:nvPr/>
        </p:nvCxnSpPr>
        <p:spPr>
          <a:xfrm flipV="1">
            <a:off x="1619372" y="2576223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17D7F-72E7-3F4F-944E-17B09501506A}"/>
              </a:ext>
            </a:extLst>
          </p:cNvPr>
          <p:cNvCxnSpPr/>
          <p:nvPr/>
        </p:nvCxnSpPr>
        <p:spPr>
          <a:xfrm>
            <a:off x="4353339" y="2576223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52A2CBB-B651-9C48-ADC9-84B814FA829E}"/>
              </a:ext>
            </a:extLst>
          </p:cNvPr>
          <p:cNvCxnSpPr>
            <a:cxnSpLocks/>
          </p:cNvCxnSpPr>
          <p:nvPr/>
        </p:nvCxnSpPr>
        <p:spPr>
          <a:xfrm>
            <a:off x="5593976" y="2576223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3674-1075-E64E-BD53-00D43A42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ED604A-A2AE-534A-B530-A38B7EC8A3F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EB7AD3-0009-4149-9278-090DFA1A3F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94870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20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33307E-3521-BC40-84F8-F6023112964A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ED5DAD-70B3-524C-9A96-F33B18C787EA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0068"/>
              </p:ext>
            </p:extLst>
          </p:nvPr>
        </p:nvGraphicFramePr>
        <p:xfrm>
          <a:off x="190500" y="497245"/>
          <a:ext cx="11772900" cy="619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1198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Full Speed</a:t>
                      </a:r>
                    </a:p>
                    <a:p>
                      <a:r>
                        <a:rPr lang="en-US" sz="32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Half Speed</a:t>
                      </a:r>
                    </a:p>
                    <a:p>
                      <a:r>
                        <a:rPr lang="en-US" sz="32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78A0BEB-AE63-354E-8E5E-DE7505DC838F}"/>
              </a:ext>
            </a:extLst>
          </p:cNvPr>
          <p:cNvGrpSpPr/>
          <p:nvPr/>
        </p:nvGrpSpPr>
        <p:grpSpPr>
          <a:xfrm>
            <a:off x="2191769" y="2235052"/>
            <a:ext cx="4398149" cy="881285"/>
            <a:chOff x="1862071" y="1637651"/>
            <a:chExt cx="4398149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4AF992-2367-0245-B27A-317623FD0250}"/>
              </a:ext>
            </a:extLst>
          </p:cNvPr>
          <p:cNvGrpSpPr/>
          <p:nvPr/>
        </p:nvGrpSpPr>
        <p:grpSpPr>
          <a:xfrm>
            <a:off x="2191769" y="3818672"/>
            <a:ext cx="4697527" cy="937824"/>
            <a:chOff x="2622917" y="3818672"/>
            <a:chExt cx="4697527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4443566" y="3925499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20%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CC2CC5-8231-0641-9E85-E3EF87A01858}"/>
              </a:ext>
            </a:extLst>
          </p:cNvPr>
          <p:cNvGrpSpPr/>
          <p:nvPr/>
        </p:nvGrpSpPr>
        <p:grpSpPr>
          <a:xfrm>
            <a:off x="2191769" y="5458831"/>
            <a:ext cx="4697527" cy="901924"/>
            <a:chOff x="2622917" y="5458831"/>
            <a:chExt cx="4697527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4443566" y="5550271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40%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36F0F5-A1E3-2043-9A22-19C6FFEC5FED}"/>
              </a:ext>
            </a:extLst>
          </p:cNvPr>
          <p:cNvGrpSpPr/>
          <p:nvPr/>
        </p:nvGrpSpPr>
        <p:grpSpPr>
          <a:xfrm>
            <a:off x="7247498" y="2235052"/>
            <a:ext cx="4398149" cy="881285"/>
            <a:chOff x="1862071" y="1637651"/>
            <a:chExt cx="4398149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6FD5EB-4A7A-8F4D-A7DD-A1F5F1600812}"/>
              </a:ext>
            </a:extLst>
          </p:cNvPr>
          <p:cNvGrpSpPr/>
          <p:nvPr/>
        </p:nvGrpSpPr>
        <p:grpSpPr>
          <a:xfrm>
            <a:off x="7247498" y="3818672"/>
            <a:ext cx="4333260" cy="937824"/>
            <a:chOff x="2622917" y="3818672"/>
            <a:chExt cx="4333260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4443566" y="3925499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C51775-3E71-9D41-BFEF-1EF39DA8B62E}"/>
              </a:ext>
            </a:extLst>
          </p:cNvPr>
          <p:cNvGrpSpPr/>
          <p:nvPr/>
        </p:nvGrpSpPr>
        <p:grpSpPr>
          <a:xfrm>
            <a:off x="7247498" y="5458831"/>
            <a:ext cx="4333260" cy="901924"/>
            <a:chOff x="2622917" y="5458831"/>
            <a:chExt cx="4333260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4443566" y="5550271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220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Problem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143</cp:revision>
  <dcterms:created xsi:type="dcterms:W3CDTF">2019-08-16T20:05:02Z</dcterms:created>
  <dcterms:modified xsi:type="dcterms:W3CDTF">2019-08-19T19:05:04Z</dcterms:modified>
</cp:coreProperties>
</file>