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92D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>
        <p:scale>
          <a:sx n="114" d="100"/>
          <a:sy n="114" d="100"/>
        </p:scale>
        <p:origin x="9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991602-B4E9-454F-8DAC-4ECFA6640D9B}"/>
              </a:ext>
            </a:extLst>
          </p:cNvPr>
          <p:cNvSpPr/>
          <p:nvPr/>
        </p:nvSpPr>
        <p:spPr>
          <a:xfrm>
            <a:off x="2806700" y="3149600"/>
            <a:ext cx="2730500" cy="1409700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AB84-B75E-2A4F-ABE7-80F5E1F6FB12}"/>
              </a:ext>
            </a:extLst>
          </p:cNvPr>
          <p:cNvSpPr/>
          <p:nvPr/>
        </p:nvSpPr>
        <p:spPr>
          <a:xfrm>
            <a:off x="2806700" y="1816100"/>
            <a:ext cx="2730500" cy="1275656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C0DB1-9CC8-A84A-8DDF-8BFF55882F52}"/>
              </a:ext>
            </a:extLst>
          </p:cNvPr>
          <p:cNvSpPr/>
          <p:nvPr/>
        </p:nvSpPr>
        <p:spPr>
          <a:xfrm>
            <a:off x="330837" y="1816100"/>
            <a:ext cx="2374263" cy="2743200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0B605-2564-2642-BE22-D41927D0DF53}"/>
              </a:ext>
            </a:extLst>
          </p:cNvPr>
          <p:cNvSpPr/>
          <p:nvPr/>
        </p:nvSpPr>
        <p:spPr>
          <a:xfrm>
            <a:off x="5638800" y="1816100"/>
            <a:ext cx="1337172" cy="27432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6F9BEA15-6CB4-8F4B-B57A-B178707DA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8F0DFC-9FE9-084C-BEEB-75C4801F7721}"/>
              </a:ext>
            </a:extLst>
          </p:cNvPr>
          <p:cNvSpPr>
            <a:spLocks noChangeAspect="1"/>
          </p:cNvSpPr>
          <p:nvPr/>
        </p:nvSpPr>
        <p:spPr>
          <a:xfrm>
            <a:off x="1170513" y="3699307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7E39F-4103-E240-B246-13CAE83309EA}"/>
              </a:ext>
            </a:extLst>
          </p:cNvPr>
          <p:cNvSpPr>
            <a:spLocks noChangeAspect="1"/>
          </p:cNvSpPr>
          <p:nvPr/>
        </p:nvSpPr>
        <p:spPr>
          <a:xfrm>
            <a:off x="2638423" y="369930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9DCD07-97A0-5140-B694-DABBB61C4A90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444833" y="3836467"/>
            <a:ext cx="11935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D2DB19-5426-CF47-94E6-BEA6CCB69737}"/>
              </a:ext>
            </a:extLst>
          </p:cNvPr>
          <p:cNvCxnSpPr>
            <a:cxnSpLocks/>
            <a:stCxn id="8" idx="6"/>
            <a:endCxn id="36" idx="2"/>
          </p:cNvCxnSpPr>
          <p:nvPr/>
        </p:nvCxnSpPr>
        <p:spPr>
          <a:xfrm>
            <a:off x="2912743" y="3836467"/>
            <a:ext cx="11978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00DE16-3F7B-854C-A7D0-A7E7ECF65710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4384949" y="3836467"/>
            <a:ext cx="10699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D4A03A-97BC-7547-9104-9EF6B2C19FB6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729183" y="3836467"/>
            <a:ext cx="910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DE4FB2-33D4-3C49-BE9C-4196EC3696A6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6776723" y="2751685"/>
            <a:ext cx="13844" cy="947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8DA797-7B0F-B546-8507-1C05D60BC280}"/>
              </a:ext>
            </a:extLst>
          </p:cNvPr>
          <p:cNvCxnSpPr>
            <a:cxnSpLocks/>
            <a:stCxn id="48" idx="0"/>
            <a:endCxn id="49" idx="4"/>
          </p:cNvCxnSpPr>
          <p:nvPr/>
        </p:nvCxnSpPr>
        <p:spPr>
          <a:xfrm flipV="1">
            <a:off x="6779243" y="1799867"/>
            <a:ext cx="13844" cy="6761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9A916B-6E3E-BE4E-A5F8-A7ECEBF1A52E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5720293" y="2613190"/>
            <a:ext cx="9217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816A12-C5E6-C24C-BE4F-39BD690DE233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4389543" y="2613190"/>
            <a:ext cx="1056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312E9-00F4-0A41-B8FD-295D9077D122}"/>
              </a:ext>
            </a:extLst>
          </p:cNvPr>
          <p:cNvCxnSpPr>
            <a:cxnSpLocks/>
            <a:stCxn id="46" idx="2"/>
            <a:endCxn id="43" idx="6"/>
          </p:cNvCxnSpPr>
          <p:nvPr/>
        </p:nvCxnSpPr>
        <p:spPr>
          <a:xfrm flipH="1">
            <a:off x="2921633" y="2613190"/>
            <a:ext cx="11935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A274DC-FAB9-914D-9A9B-B885F3A0DAE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75583" y="2751684"/>
            <a:ext cx="8890" cy="947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472745-D009-7F4C-9025-01509C85A08C}"/>
              </a:ext>
            </a:extLst>
          </p:cNvPr>
          <p:cNvCxnSpPr>
            <a:cxnSpLocks/>
          </p:cNvCxnSpPr>
          <p:nvPr/>
        </p:nvCxnSpPr>
        <p:spPr>
          <a:xfrm>
            <a:off x="5592023" y="2751684"/>
            <a:ext cx="0" cy="93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4A2AB4F-398B-F84E-849B-81043382F9E8}"/>
              </a:ext>
            </a:extLst>
          </p:cNvPr>
          <p:cNvSpPr>
            <a:spLocks noChangeAspect="1"/>
          </p:cNvSpPr>
          <p:nvPr/>
        </p:nvSpPr>
        <p:spPr>
          <a:xfrm>
            <a:off x="4110629" y="369930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4AA0DB-A49F-4C46-9BAA-222FE5930C39}"/>
              </a:ext>
            </a:extLst>
          </p:cNvPr>
          <p:cNvSpPr>
            <a:spLocks noChangeAspect="1"/>
          </p:cNvSpPr>
          <p:nvPr/>
        </p:nvSpPr>
        <p:spPr>
          <a:xfrm>
            <a:off x="2647313" y="2476030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5D3174-387E-0042-81AC-673BA4A90D41}"/>
              </a:ext>
            </a:extLst>
          </p:cNvPr>
          <p:cNvSpPr>
            <a:spLocks noChangeAspect="1"/>
          </p:cNvSpPr>
          <p:nvPr/>
        </p:nvSpPr>
        <p:spPr>
          <a:xfrm>
            <a:off x="5454863" y="369930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01CD6E-12BB-3E47-93E6-9582EC0928CF}"/>
              </a:ext>
            </a:extLst>
          </p:cNvPr>
          <p:cNvSpPr>
            <a:spLocks noChangeAspect="1"/>
          </p:cNvSpPr>
          <p:nvPr/>
        </p:nvSpPr>
        <p:spPr>
          <a:xfrm>
            <a:off x="4115223" y="2476030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D079474-864B-5A4E-B44C-FF41801BC728}"/>
              </a:ext>
            </a:extLst>
          </p:cNvPr>
          <p:cNvSpPr>
            <a:spLocks noChangeAspect="1"/>
          </p:cNvSpPr>
          <p:nvPr/>
        </p:nvSpPr>
        <p:spPr>
          <a:xfrm>
            <a:off x="5445973" y="2476030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75890A-3E19-434F-8188-DA0F9A1A4D72}"/>
              </a:ext>
            </a:extLst>
          </p:cNvPr>
          <p:cNvSpPr>
            <a:spLocks noChangeAspect="1"/>
          </p:cNvSpPr>
          <p:nvPr/>
        </p:nvSpPr>
        <p:spPr>
          <a:xfrm>
            <a:off x="6642083" y="2476030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3F3A7F-ACA6-5449-869D-8F9AAE6B1DE1}"/>
              </a:ext>
            </a:extLst>
          </p:cNvPr>
          <p:cNvSpPr>
            <a:spLocks noChangeAspect="1"/>
          </p:cNvSpPr>
          <p:nvPr/>
        </p:nvSpPr>
        <p:spPr>
          <a:xfrm>
            <a:off x="6655927" y="1525547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A8F8EAC-B095-4744-A364-CB71745CA817}"/>
              </a:ext>
            </a:extLst>
          </p:cNvPr>
          <p:cNvSpPr>
            <a:spLocks noChangeAspect="1"/>
          </p:cNvSpPr>
          <p:nvPr/>
        </p:nvSpPr>
        <p:spPr>
          <a:xfrm>
            <a:off x="6639563" y="3699307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214B6C-8DE5-0449-B0C8-6E9970F98869}"/>
              </a:ext>
            </a:extLst>
          </p:cNvPr>
          <p:cNvSpPr>
            <a:spLocks noChangeAspect="1"/>
          </p:cNvSpPr>
          <p:nvPr/>
        </p:nvSpPr>
        <p:spPr>
          <a:xfrm>
            <a:off x="1166068" y="247603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292BC2-D8F4-434B-A2A4-2A25EF8DD63F}"/>
              </a:ext>
            </a:extLst>
          </p:cNvPr>
          <p:cNvCxnSpPr>
            <a:stCxn id="43" idx="2"/>
            <a:endCxn id="69" idx="6"/>
          </p:cNvCxnSpPr>
          <p:nvPr/>
        </p:nvCxnSpPr>
        <p:spPr>
          <a:xfrm flipH="1">
            <a:off x="1440388" y="2613190"/>
            <a:ext cx="1206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78F0DFC-9FE9-084C-BEEB-75C4801F7721}"/>
              </a:ext>
            </a:extLst>
          </p:cNvPr>
          <p:cNvSpPr>
            <a:spLocks noChangeAspect="1"/>
          </p:cNvSpPr>
          <p:nvPr/>
        </p:nvSpPr>
        <p:spPr>
          <a:xfrm>
            <a:off x="1170513" y="3699307"/>
            <a:ext cx="274320" cy="274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7E39F-4103-E240-B246-13CAE83309EA}"/>
              </a:ext>
            </a:extLst>
          </p:cNvPr>
          <p:cNvSpPr>
            <a:spLocks noChangeAspect="1"/>
          </p:cNvSpPr>
          <p:nvPr/>
        </p:nvSpPr>
        <p:spPr>
          <a:xfrm>
            <a:off x="2638423" y="3699307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9DCD07-97A0-5140-B694-DABBB61C4A90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444833" y="3836467"/>
            <a:ext cx="11935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D2DB19-5426-CF47-94E6-BEA6CCB69737}"/>
              </a:ext>
            </a:extLst>
          </p:cNvPr>
          <p:cNvCxnSpPr>
            <a:cxnSpLocks/>
            <a:stCxn id="8" idx="6"/>
            <a:endCxn id="36" idx="2"/>
          </p:cNvCxnSpPr>
          <p:nvPr/>
        </p:nvCxnSpPr>
        <p:spPr>
          <a:xfrm>
            <a:off x="2912743" y="3836467"/>
            <a:ext cx="11978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00DE16-3F7B-854C-A7D0-A7E7ECF65710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4384949" y="3836467"/>
            <a:ext cx="106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D4A03A-97BC-7547-9104-9EF6B2C19FB6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729183" y="3836467"/>
            <a:ext cx="910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DE4FB2-33D4-3C49-BE9C-4196EC3696A6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6776723" y="2751685"/>
            <a:ext cx="13844" cy="947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8DA797-7B0F-B546-8507-1C05D60BC280}"/>
              </a:ext>
            </a:extLst>
          </p:cNvPr>
          <p:cNvCxnSpPr>
            <a:cxnSpLocks/>
            <a:stCxn id="48" idx="0"/>
            <a:endCxn id="49" idx="4"/>
          </p:cNvCxnSpPr>
          <p:nvPr/>
        </p:nvCxnSpPr>
        <p:spPr>
          <a:xfrm flipV="1">
            <a:off x="6779243" y="1799867"/>
            <a:ext cx="13844" cy="676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9A916B-6E3E-BE4E-A5F8-A7ECEBF1A52E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5720293" y="2613190"/>
            <a:ext cx="921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816A12-C5E6-C24C-BE4F-39BD690DE233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4389543" y="2613190"/>
            <a:ext cx="105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312E9-00F4-0A41-B8FD-295D9077D122}"/>
              </a:ext>
            </a:extLst>
          </p:cNvPr>
          <p:cNvCxnSpPr>
            <a:cxnSpLocks/>
            <a:stCxn id="46" idx="2"/>
            <a:endCxn id="43" idx="6"/>
          </p:cNvCxnSpPr>
          <p:nvPr/>
        </p:nvCxnSpPr>
        <p:spPr>
          <a:xfrm flipH="1">
            <a:off x="2921633" y="2613190"/>
            <a:ext cx="11935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A274DC-FAB9-914D-9A9B-B885F3A0DAE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75583" y="2751684"/>
            <a:ext cx="8890" cy="947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472745-D009-7F4C-9025-01509C85A08C}"/>
              </a:ext>
            </a:extLst>
          </p:cNvPr>
          <p:cNvCxnSpPr>
            <a:cxnSpLocks/>
          </p:cNvCxnSpPr>
          <p:nvPr/>
        </p:nvCxnSpPr>
        <p:spPr>
          <a:xfrm>
            <a:off x="5592023" y="2751684"/>
            <a:ext cx="0" cy="938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4A2AB4F-398B-F84E-849B-81043382F9E8}"/>
              </a:ext>
            </a:extLst>
          </p:cNvPr>
          <p:cNvSpPr>
            <a:spLocks noChangeAspect="1"/>
          </p:cNvSpPr>
          <p:nvPr/>
        </p:nvSpPr>
        <p:spPr>
          <a:xfrm>
            <a:off x="4110629" y="3699307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4AA0DB-A49F-4C46-9BAA-222FE5930C39}"/>
              </a:ext>
            </a:extLst>
          </p:cNvPr>
          <p:cNvSpPr>
            <a:spLocks noChangeAspect="1"/>
          </p:cNvSpPr>
          <p:nvPr/>
        </p:nvSpPr>
        <p:spPr>
          <a:xfrm>
            <a:off x="2647313" y="2476030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5D3174-387E-0042-81AC-673BA4A90D41}"/>
              </a:ext>
            </a:extLst>
          </p:cNvPr>
          <p:cNvSpPr>
            <a:spLocks noChangeAspect="1"/>
          </p:cNvSpPr>
          <p:nvPr/>
        </p:nvSpPr>
        <p:spPr>
          <a:xfrm>
            <a:off x="5454863" y="3699307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01CD6E-12BB-3E47-93E6-9582EC0928CF}"/>
              </a:ext>
            </a:extLst>
          </p:cNvPr>
          <p:cNvSpPr>
            <a:spLocks noChangeAspect="1"/>
          </p:cNvSpPr>
          <p:nvPr/>
        </p:nvSpPr>
        <p:spPr>
          <a:xfrm>
            <a:off x="4115223" y="2476030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D079474-864B-5A4E-B44C-FF41801BC728}"/>
              </a:ext>
            </a:extLst>
          </p:cNvPr>
          <p:cNvSpPr>
            <a:spLocks noChangeAspect="1"/>
          </p:cNvSpPr>
          <p:nvPr/>
        </p:nvSpPr>
        <p:spPr>
          <a:xfrm>
            <a:off x="5445973" y="2476030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75890A-3E19-434F-8188-DA0F9A1A4D72}"/>
              </a:ext>
            </a:extLst>
          </p:cNvPr>
          <p:cNvSpPr>
            <a:spLocks noChangeAspect="1"/>
          </p:cNvSpPr>
          <p:nvPr/>
        </p:nvSpPr>
        <p:spPr>
          <a:xfrm>
            <a:off x="6642083" y="2476030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3F3A7F-ACA6-5449-869D-8F9AAE6B1DE1}"/>
              </a:ext>
            </a:extLst>
          </p:cNvPr>
          <p:cNvSpPr>
            <a:spLocks noChangeAspect="1"/>
          </p:cNvSpPr>
          <p:nvPr/>
        </p:nvSpPr>
        <p:spPr>
          <a:xfrm>
            <a:off x="6655927" y="1525547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A8F8EAC-B095-4744-A364-CB71745CA817}"/>
              </a:ext>
            </a:extLst>
          </p:cNvPr>
          <p:cNvSpPr>
            <a:spLocks noChangeAspect="1"/>
          </p:cNvSpPr>
          <p:nvPr/>
        </p:nvSpPr>
        <p:spPr>
          <a:xfrm>
            <a:off x="6639563" y="3699307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214B6C-8DE5-0449-B0C8-6E9970F98869}"/>
              </a:ext>
            </a:extLst>
          </p:cNvPr>
          <p:cNvSpPr>
            <a:spLocks noChangeAspect="1"/>
          </p:cNvSpPr>
          <p:nvPr/>
        </p:nvSpPr>
        <p:spPr>
          <a:xfrm>
            <a:off x="1166068" y="2476030"/>
            <a:ext cx="274320" cy="274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292BC2-D8F4-434B-A2A4-2A25EF8DD63F}"/>
              </a:ext>
            </a:extLst>
          </p:cNvPr>
          <p:cNvCxnSpPr>
            <a:stCxn id="43" idx="2"/>
            <a:endCxn id="69" idx="6"/>
          </p:cNvCxnSpPr>
          <p:nvPr/>
        </p:nvCxnSpPr>
        <p:spPr>
          <a:xfrm flipH="1">
            <a:off x="1440388" y="2613190"/>
            <a:ext cx="1206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0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23</cp:revision>
  <dcterms:created xsi:type="dcterms:W3CDTF">2019-08-16T20:05:02Z</dcterms:created>
  <dcterms:modified xsi:type="dcterms:W3CDTF">2019-08-16T21:12:50Z</dcterms:modified>
</cp:coreProperties>
</file>