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020050" cy="28601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4"/>
    <p:restoredTop sz="94694"/>
  </p:normalViewPr>
  <p:slideViewPr>
    <p:cSldViewPr snapToGrid="0" snapToObjects="1">
      <p:cViewPr>
        <p:scale>
          <a:sx n="108" d="100"/>
          <a:sy n="108" d="100"/>
        </p:scale>
        <p:origin x="3944" y="-1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504" y="4680929"/>
            <a:ext cx="6817043" cy="9957729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2506" y="15022667"/>
            <a:ext cx="6015038" cy="690552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1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9349" y="1522791"/>
            <a:ext cx="1729323" cy="24238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379" y="1522791"/>
            <a:ext cx="5087719" cy="24238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02" y="7130643"/>
            <a:ext cx="6917293" cy="11897630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02" y="19140829"/>
            <a:ext cx="6917293" cy="6256683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/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79" y="7613955"/>
            <a:ext cx="3408521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0150" y="7613955"/>
            <a:ext cx="3408521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522797"/>
            <a:ext cx="6917293" cy="55283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424" y="7011462"/>
            <a:ext cx="3392857" cy="343620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424" y="10447671"/>
            <a:ext cx="3392857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60151" y="7011462"/>
            <a:ext cx="3409566" cy="343620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0151" y="10447671"/>
            <a:ext cx="3409566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906799"/>
            <a:ext cx="2586675" cy="6673797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566" y="4118163"/>
            <a:ext cx="4060150" cy="20325950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23" y="8580597"/>
            <a:ext cx="2586675" cy="15896616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906799"/>
            <a:ext cx="2586675" cy="6673797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09566" y="4118163"/>
            <a:ext cx="4060150" cy="20325950"/>
          </a:xfrm>
        </p:spPr>
        <p:txBody>
          <a:bodyPr anchor="t"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23" y="8580597"/>
            <a:ext cx="2586675" cy="15896616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379" y="1522797"/>
            <a:ext cx="6917293" cy="552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79" y="7613955"/>
            <a:ext cx="6917293" cy="1814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379" y="26509812"/>
            <a:ext cx="1804511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C45A-752C-174D-BFB4-5EE0276A99CB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6642" y="26509812"/>
            <a:ext cx="2706767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160" y="26509812"/>
            <a:ext cx="1804511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ED9CB1-7F06-B449-A251-E7A54B0A4480}"/>
              </a:ext>
            </a:extLst>
          </p:cNvPr>
          <p:cNvSpPr/>
          <p:nvPr/>
        </p:nvSpPr>
        <p:spPr>
          <a:xfrm>
            <a:off x="8211" y="12687172"/>
            <a:ext cx="8001000" cy="15916177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E60E2-12AE-AA48-A220-7700AB8BB0E0}"/>
              </a:ext>
            </a:extLst>
          </p:cNvPr>
          <p:cNvGrpSpPr/>
          <p:nvPr/>
        </p:nvGrpSpPr>
        <p:grpSpPr>
          <a:xfrm>
            <a:off x="661428" y="1054666"/>
            <a:ext cx="4989017" cy="2902172"/>
            <a:chOff x="661428" y="1239157"/>
            <a:chExt cx="4989017" cy="29021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AA7028-CF69-4846-B72B-B94B8C219060}"/>
                </a:ext>
              </a:extLst>
            </p:cNvPr>
            <p:cNvGrpSpPr/>
            <p:nvPr/>
          </p:nvGrpSpPr>
          <p:grpSpPr>
            <a:xfrm>
              <a:off x="661428" y="1239157"/>
              <a:ext cx="3620181" cy="731520"/>
              <a:chOff x="661429" y="958533"/>
              <a:chExt cx="3620181" cy="73152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01F7E7F-076B-A644-8B63-BA7CED9064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958533"/>
                <a:ext cx="731506" cy="73152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07125B-B62E-1149-8788-4328CC08D9A9}"/>
                  </a:ext>
                </a:extLst>
              </p:cNvPr>
              <p:cNvSpPr txBox="1"/>
              <p:nvPr/>
            </p:nvSpPr>
            <p:spPr>
              <a:xfrm>
                <a:off x="1758483" y="970350"/>
                <a:ext cx="25231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Public Area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DE7DB6-607E-E649-BC36-C604518D2C6C}"/>
                </a:ext>
              </a:extLst>
            </p:cNvPr>
            <p:cNvGrpSpPr/>
            <p:nvPr/>
          </p:nvGrpSpPr>
          <p:grpSpPr>
            <a:xfrm>
              <a:off x="661429" y="2324483"/>
              <a:ext cx="4989016" cy="731520"/>
              <a:chOff x="661429" y="2166735"/>
              <a:chExt cx="4989016" cy="7315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AD30923-9673-C94F-A81A-1FF40F46F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2166735"/>
                <a:ext cx="731520" cy="7315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107F56-CB54-F649-9DDF-D5B892E337C2}"/>
                  </a:ext>
                </a:extLst>
              </p:cNvPr>
              <p:cNvSpPr txBox="1"/>
              <p:nvPr/>
            </p:nvSpPr>
            <p:spPr>
              <a:xfrm>
                <a:off x="1758482" y="2178552"/>
                <a:ext cx="3891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Semi-Private Area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2EE53B-2BE7-CD41-9429-E20176B16F41}"/>
                </a:ext>
              </a:extLst>
            </p:cNvPr>
            <p:cNvGrpSpPr/>
            <p:nvPr/>
          </p:nvGrpSpPr>
          <p:grpSpPr>
            <a:xfrm>
              <a:off x="661428" y="3409809"/>
              <a:ext cx="3814016" cy="731520"/>
              <a:chOff x="661428" y="3269591"/>
              <a:chExt cx="3814016" cy="73152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5D9631F-24D2-E148-90BF-1D54E44431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8" y="3269591"/>
                <a:ext cx="731513" cy="7315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461940-5499-EF41-80BF-C686DD88264C}"/>
                  </a:ext>
                </a:extLst>
              </p:cNvPr>
              <p:cNvSpPr txBox="1"/>
              <p:nvPr/>
            </p:nvSpPr>
            <p:spPr>
              <a:xfrm>
                <a:off x="1758482" y="3281408"/>
                <a:ext cx="2716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Private Area</a:t>
                </a: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06F1E0-8435-0043-A350-7F811DAFE5A9}"/>
              </a:ext>
            </a:extLst>
          </p:cNvPr>
          <p:cNvGrpSpPr/>
          <p:nvPr/>
        </p:nvGrpSpPr>
        <p:grpSpPr>
          <a:xfrm>
            <a:off x="403017" y="4592906"/>
            <a:ext cx="6512847" cy="2057809"/>
            <a:chOff x="403017" y="4480641"/>
            <a:chExt cx="6512847" cy="205780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A73490-7A63-214B-9963-653BDB0FB661}"/>
                </a:ext>
              </a:extLst>
            </p:cNvPr>
            <p:cNvGrpSpPr/>
            <p:nvPr/>
          </p:nvGrpSpPr>
          <p:grpSpPr>
            <a:xfrm>
              <a:off x="403023" y="4480641"/>
              <a:ext cx="6487187" cy="707886"/>
              <a:chOff x="403023" y="5813143"/>
              <a:chExt cx="6487187" cy="70788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431A3B-F2CC-494F-B4AC-A8C9A0253BD2}"/>
                  </a:ext>
                </a:extLst>
              </p:cNvPr>
              <p:cNvGrpSpPr/>
              <p:nvPr/>
            </p:nvGrpSpPr>
            <p:grpSpPr>
              <a:xfrm>
                <a:off x="403023" y="5813143"/>
                <a:ext cx="2242632" cy="707886"/>
                <a:chOff x="403023" y="5786717"/>
                <a:chExt cx="2242632" cy="707886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B812E99-C4DD-0A49-8E1B-6DA0788A3D1E}"/>
                    </a:ext>
                  </a:extLst>
                </p:cNvPr>
                <p:cNvSpPr txBox="1"/>
                <p:nvPr/>
              </p:nvSpPr>
              <p:spPr>
                <a:xfrm>
                  <a:off x="1129840" y="5786717"/>
                  <a:ext cx="76014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SO</a:t>
                  </a: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05FC67B-F8AE-BF44-86ED-97AEF21B3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3" y="6494602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B85D6F-25AA-C54B-9687-8A7129F1586F}"/>
                  </a:ext>
                </a:extLst>
              </p:cNvPr>
              <p:cNvSpPr txBox="1"/>
              <p:nvPr/>
            </p:nvSpPr>
            <p:spPr>
              <a:xfrm>
                <a:off x="3052810" y="5813143"/>
                <a:ext cx="383740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Sparse Obstacles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38DADBD-F590-A44D-B9E5-AB1A3A7763FB}"/>
                </a:ext>
              </a:extLst>
            </p:cNvPr>
            <p:cNvGrpSpPr/>
            <p:nvPr/>
          </p:nvGrpSpPr>
          <p:grpSpPr>
            <a:xfrm>
              <a:off x="403017" y="5830564"/>
              <a:ext cx="6512847" cy="707886"/>
              <a:chOff x="403017" y="7009487"/>
              <a:chExt cx="6512847" cy="707886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2BDB75B-B98F-B540-9F30-37D72B5687B5}"/>
                  </a:ext>
                </a:extLst>
              </p:cNvPr>
              <p:cNvGrpSpPr/>
              <p:nvPr/>
            </p:nvGrpSpPr>
            <p:grpSpPr>
              <a:xfrm>
                <a:off x="403017" y="7009487"/>
                <a:ext cx="2242632" cy="707886"/>
                <a:chOff x="403017" y="7009487"/>
                <a:chExt cx="2242632" cy="70788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771149-69AD-1848-B985-A3EB952B9BCA}"/>
                    </a:ext>
                  </a:extLst>
                </p:cNvPr>
                <p:cNvSpPr txBox="1"/>
                <p:nvPr/>
              </p:nvSpPr>
              <p:spPr>
                <a:xfrm>
                  <a:off x="1104186" y="7009487"/>
                  <a:ext cx="84029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DO</a:t>
                  </a: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4914A2-DE96-A640-9189-A08008CFF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17" y="7717373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2ABB01-425A-894E-93E6-BDB6EE5F202C}"/>
                  </a:ext>
                </a:extLst>
              </p:cNvPr>
              <p:cNvSpPr txBox="1"/>
              <p:nvPr/>
            </p:nvSpPr>
            <p:spPr>
              <a:xfrm>
                <a:off x="3023279" y="7009487"/>
                <a:ext cx="38925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Dense Obstacles</a:t>
                </a:r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F98CD-CE20-7C47-8E10-EE3BB84E0182}"/>
              </a:ext>
            </a:extLst>
          </p:cNvPr>
          <p:cNvSpPr/>
          <p:nvPr/>
        </p:nvSpPr>
        <p:spPr>
          <a:xfrm>
            <a:off x="8211" y="12700"/>
            <a:ext cx="8001000" cy="9171749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05205C-D762-E840-BAE6-FCC4FB5C8BA2}"/>
              </a:ext>
            </a:extLst>
          </p:cNvPr>
          <p:cNvSpPr/>
          <p:nvPr/>
        </p:nvSpPr>
        <p:spPr>
          <a:xfrm>
            <a:off x="8211" y="9177520"/>
            <a:ext cx="8001000" cy="3509652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780A0-A7EC-C845-9856-A3564821FB31}"/>
              </a:ext>
            </a:extLst>
          </p:cNvPr>
          <p:cNvSpPr txBox="1"/>
          <p:nvPr/>
        </p:nvSpPr>
        <p:spPr>
          <a:xfrm>
            <a:off x="403017" y="60278"/>
            <a:ext cx="29280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Map Legend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1C1E089-7C04-244C-8AAA-B5A3B18DA380}"/>
              </a:ext>
            </a:extLst>
          </p:cNvPr>
          <p:cNvGrpSpPr/>
          <p:nvPr/>
        </p:nvGrpSpPr>
        <p:grpSpPr>
          <a:xfrm>
            <a:off x="403026" y="13761731"/>
            <a:ext cx="6871784" cy="4787762"/>
            <a:chOff x="403026" y="13761731"/>
            <a:chExt cx="6871784" cy="47877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559C0C-901F-874C-89A9-10E702E67204}"/>
                </a:ext>
              </a:extLst>
            </p:cNvPr>
            <p:cNvGrpSpPr/>
            <p:nvPr/>
          </p:nvGrpSpPr>
          <p:grpSpPr>
            <a:xfrm>
              <a:off x="403026" y="13761731"/>
              <a:ext cx="5661823" cy="1323439"/>
              <a:chOff x="403026" y="15801450"/>
              <a:chExt cx="5661823" cy="13234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DE2851-9997-6F49-B5AA-5438782D41A9}"/>
                  </a:ext>
                </a:extLst>
              </p:cNvPr>
              <p:cNvSpPr txBox="1"/>
              <p:nvPr/>
            </p:nvSpPr>
            <p:spPr>
              <a:xfrm>
                <a:off x="3049408" y="15801450"/>
                <a:ext cx="30154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Non-intrusive</a:t>
                </a:r>
              </a:p>
              <a:p>
                <a:r>
                  <a:rPr lang="en-US" sz="4000" dirty="0"/>
                  <a:t>(penalty = 0)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4A081D4-12E2-D54F-BBC6-8DFFF42DE7C7}"/>
                  </a:ext>
                </a:extLst>
              </p:cNvPr>
              <p:cNvGrpSpPr/>
              <p:nvPr/>
            </p:nvGrpSpPr>
            <p:grpSpPr>
              <a:xfrm>
                <a:off x="403026" y="16097410"/>
                <a:ext cx="1981582" cy="731519"/>
                <a:chOff x="403026" y="16830524"/>
                <a:chExt cx="1981582" cy="731519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9F54A6D-44A7-914F-B89E-EC4772AAC3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6830524"/>
                  <a:ext cx="731519" cy="7315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 dirty="0"/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762CD341-AD56-AD45-9FE5-5FD0A7BAC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026" y="17188483"/>
                  <a:ext cx="1250063" cy="156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C38E64-63CA-0A4E-987D-5B6002C73259}"/>
                </a:ext>
              </a:extLst>
            </p:cNvPr>
            <p:cNvGrpSpPr/>
            <p:nvPr/>
          </p:nvGrpSpPr>
          <p:grpSpPr>
            <a:xfrm>
              <a:off x="403026" y="15493892"/>
              <a:ext cx="6871784" cy="1323439"/>
              <a:chOff x="403026" y="17522525"/>
              <a:chExt cx="6871784" cy="13234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A2199B-841F-5D40-B0E8-6B6ED94C9391}"/>
                  </a:ext>
                </a:extLst>
              </p:cNvPr>
              <p:cNvSpPr txBox="1"/>
              <p:nvPr/>
            </p:nvSpPr>
            <p:spPr>
              <a:xfrm>
                <a:off x="2955358" y="17522525"/>
                <a:ext cx="43194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Somewhat intrusive</a:t>
                </a:r>
              </a:p>
              <a:p>
                <a:r>
                  <a:rPr lang="en-US" sz="4000" dirty="0"/>
                  <a:t>(penalty = 1)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E2475EA-A0C9-B743-B257-D9E05757EA52}"/>
                  </a:ext>
                </a:extLst>
              </p:cNvPr>
              <p:cNvGrpSpPr/>
              <p:nvPr/>
            </p:nvGrpSpPr>
            <p:grpSpPr>
              <a:xfrm>
                <a:off x="403026" y="17849440"/>
                <a:ext cx="1981582" cy="731519"/>
                <a:chOff x="403026" y="18390763"/>
                <a:chExt cx="1981582" cy="731519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638003D-58D1-4141-8420-B4CD1CC6E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8390763"/>
                  <a:ext cx="731519" cy="7315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960F67E-FD31-4D4F-B5BE-86B46DF86B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18756522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4CA9435-797F-AB41-9673-3C43812F80B4}"/>
                </a:ext>
              </a:extLst>
            </p:cNvPr>
            <p:cNvGrpSpPr/>
            <p:nvPr/>
          </p:nvGrpSpPr>
          <p:grpSpPr>
            <a:xfrm>
              <a:off x="403026" y="17226054"/>
              <a:ext cx="5526367" cy="1323439"/>
              <a:chOff x="403026" y="19305508"/>
              <a:chExt cx="5526367" cy="132343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1CD979-16FE-C64F-8C1F-595F8154B15B}"/>
                  </a:ext>
                </a:extLst>
              </p:cNvPr>
              <p:cNvSpPr txBox="1"/>
              <p:nvPr/>
            </p:nvSpPr>
            <p:spPr>
              <a:xfrm>
                <a:off x="2892087" y="19305508"/>
                <a:ext cx="30373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Very intrusive</a:t>
                </a:r>
              </a:p>
              <a:p>
                <a:r>
                  <a:rPr lang="en-US" sz="4000" dirty="0"/>
                  <a:t>(penalty = 3)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A48807C-7282-B34C-9410-2CDEC3641DAC}"/>
                  </a:ext>
                </a:extLst>
              </p:cNvPr>
              <p:cNvGrpSpPr/>
              <p:nvPr/>
            </p:nvGrpSpPr>
            <p:grpSpPr>
              <a:xfrm>
                <a:off x="403026" y="19601469"/>
                <a:ext cx="1981582" cy="731519"/>
                <a:chOff x="403026" y="19951002"/>
                <a:chExt cx="1981582" cy="731519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DB80235-459C-8745-AC8E-C05BE30D5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9951002"/>
                  <a:ext cx="731519" cy="7315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9EB6EB0E-1015-B04E-B4A5-9282A386C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20316761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EA0350D-4615-C147-97A2-6A450BC54015}"/>
              </a:ext>
            </a:extLst>
          </p:cNvPr>
          <p:cNvSpPr txBox="1"/>
          <p:nvPr/>
        </p:nvSpPr>
        <p:spPr>
          <a:xfrm>
            <a:off x="403017" y="12875649"/>
            <a:ext cx="3135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Intrusiveness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257381-736C-FF44-826B-7FD8CE112433}"/>
              </a:ext>
            </a:extLst>
          </p:cNvPr>
          <p:cNvSpPr txBox="1"/>
          <p:nvPr/>
        </p:nvSpPr>
        <p:spPr>
          <a:xfrm>
            <a:off x="403017" y="9312833"/>
            <a:ext cx="3275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Driving Speed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9D692A-C7F0-E547-BB43-5B089D19BE2F}"/>
              </a:ext>
            </a:extLst>
          </p:cNvPr>
          <p:cNvGrpSpPr/>
          <p:nvPr/>
        </p:nvGrpSpPr>
        <p:grpSpPr>
          <a:xfrm>
            <a:off x="403017" y="10383446"/>
            <a:ext cx="6871793" cy="707885"/>
            <a:chOff x="403017" y="12261608"/>
            <a:chExt cx="6871793" cy="70788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F66F07A-D7AA-034D-BE02-130AE241CF00}"/>
                </a:ext>
              </a:extLst>
            </p:cNvPr>
            <p:cNvSpPr txBox="1"/>
            <p:nvPr/>
          </p:nvSpPr>
          <p:spPr>
            <a:xfrm>
              <a:off x="3052809" y="12261608"/>
              <a:ext cx="4222001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0.35 meter/second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273FBC-9EBA-934E-87BB-1FB0FBB5469D}"/>
                </a:ext>
              </a:extLst>
            </p:cNvPr>
            <p:cNvSpPr/>
            <p:nvPr/>
          </p:nvSpPr>
          <p:spPr>
            <a:xfrm>
              <a:off x="403017" y="12524110"/>
              <a:ext cx="2240280" cy="1828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5648C7-25CD-9F41-8F9B-964DC46CA003}"/>
              </a:ext>
            </a:extLst>
          </p:cNvPr>
          <p:cNvGrpSpPr/>
          <p:nvPr/>
        </p:nvGrpSpPr>
        <p:grpSpPr>
          <a:xfrm>
            <a:off x="403017" y="11488101"/>
            <a:ext cx="6868392" cy="707886"/>
            <a:chOff x="403017" y="13535837"/>
            <a:chExt cx="6868392" cy="70788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088811-3928-4149-B8C0-720E42C59161}"/>
                </a:ext>
              </a:extLst>
            </p:cNvPr>
            <p:cNvSpPr txBox="1"/>
            <p:nvPr/>
          </p:nvSpPr>
          <p:spPr>
            <a:xfrm>
              <a:off x="3049408" y="13535837"/>
              <a:ext cx="4222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0.68 meter/second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6DA197-08E5-3844-A9AE-9176EDC41BAA}"/>
                </a:ext>
              </a:extLst>
            </p:cNvPr>
            <p:cNvSpPr/>
            <p:nvPr/>
          </p:nvSpPr>
          <p:spPr>
            <a:xfrm>
              <a:off x="403017" y="13798340"/>
              <a:ext cx="2240280" cy="1828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1A52688-96DB-2140-A808-A3F2EC0E9259}"/>
              </a:ext>
            </a:extLst>
          </p:cNvPr>
          <p:cNvSpPr txBox="1"/>
          <p:nvPr/>
        </p:nvSpPr>
        <p:spPr>
          <a:xfrm>
            <a:off x="403017" y="19061561"/>
            <a:ext cx="2085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Collision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D98740F-F070-2B4E-8CCA-FB04BF7AA32C}"/>
              </a:ext>
            </a:extLst>
          </p:cNvPr>
          <p:cNvGrpSpPr/>
          <p:nvPr/>
        </p:nvGrpSpPr>
        <p:grpSpPr>
          <a:xfrm>
            <a:off x="403017" y="19804006"/>
            <a:ext cx="7377134" cy="862542"/>
            <a:chOff x="403017" y="22855622"/>
            <a:chExt cx="7377134" cy="86254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8BD2FA-8CEC-7A4A-AF2D-4B1214B392B7}"/>
                </a:ext>
              </a:extLst>
            </p:cNvPr>
            <p:cNvSpPr txBox="1"/>
            <p:nvPr/>
          </p:nvSpPr>
          <p:spPr>
            <a:xfrm>
              <a:off x="3040461" y="22932950"/>
              <a:ext cx="4739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No collision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473638E-3201-734A-90C1-262CF659953F}"/>
                </a:ext>
              </a:extLst>
            </p:cNvPr>
            <p:cNvGrpSpPr/>
            <p:nvPr/>
          </p:nvGrpSpPr>
          <p:grpSpPr>
            <a:xfrm>
              <a:off x="403017" y="22855622"/>
              <a:ext cx="2240280" cy="862542"/>
              <a:chOff x="403017" y="22882158"/>
              <a:chExt cx="2240280" cy="862542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EC5C8CA-E51E-414A-BCAC-E7B7D8D2DC32}"/>
                  </a:ext>
                </a:extLst>
              </p:cNvPr>
              <p:cNvSpPr txBox="1"/>
              <p:nvPr/>
            </p:nvSpPr>
            <p:spPr>
              <a:xfrm>
                <a:off x="1271326" y="22882158"/>
                <a:ext cx="503663" cy="862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5" dirty="0"/>
                  <a:t>*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FA95D73-E07F-8549-957A-72DE31BC8A0B}"/>
                  </a:ext>
                </a:extLst>
              </p:cNvPr>
              <p:cNvSpPr/>
              <p:nvPr/>
            </p:nvSpPr>
            <p:spPr>
              <a:xfrm>
                <a:off x="403017" y="23561820"/>
                <a:ext cx="2240280" cy="1828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9C5275-0212-1B40-82E8-74F6A7C6E984}"/>
              </a:ext>
            </a:extLst>
          </p:cNvPr>
          <p:cNvGrpSpPr/>
          <p:nvPr/>
        </p:nvGrpSpPr>
        <p:grpSpPr>
          <a:xfrm>
            <a:off x="390672" y="20962242"/>
            <a:ext cx="7389478" cy="987499"/>
            <a:chOff x="390672" y="24523333"/>
            <a:chExt cx="7389478" cy="98749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33CB192-7D28-354B-9726-61D347E5C8B6}"/>
                </a:ext>
              </a:extLst>
            </p:cNvPr>
            <p:cNvSpPr txBox="1"/>
            <p:nvPr/>
          </p:nvSpPr>
          <p:spPr>
            <a:xfrm>
              <a:off x="3052810" y="24663139"/>
              <a:ext cx="4727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0.2 expected collision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BEAB818-78EC-314E-BE48-6B60649E5C24}"/>
                </a:ext>
              </a:extLst>
            </p:cNvPr>
            <p:cNvGrpSpPr/>
            <p:nvPr/>
          </p:nvGrpSpPr>
          <p:grpSpPr>
            <a:xfrm>
              <a:off x="390672" y="24523333"/>
              <a:ext cx="2240280" cy="987499"/>
              <a:chOff x="390672" y="24523333"/>
              <a:chExt cx="2240280" cy="98749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CD0281-CD1C-FF43-9450-2784D65FCE31}"/>
                  </a:ext>
                </a:extLst>
              </p:cNvPr>
              <p:cNvSpPr txBox="1"/>
              <p:nvPr/>
            </p:nvSpPr>
            <p:spPr>
              <a:xfrm>
                <a:off x="1040170" y="24523333"/>
                <a:ext cx="904415" cy="862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5" dirty="0"/>
                  <a:t>SO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3CD0474-36A6-594F-B043-C905B8933C9C}"/>
                  </a:ext>
                </a:extLst>
              </p:cNvPr>
              <p:cNvSpPr/>
              <p:nvPr/>
            </p:nvSpPr>
            <p:spPr>
              <a:xfrm>
                <a:off x="390672" y="25327952"/>
                <a:ext cx="2240280" cy="18288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55ECE24-D7B7-F34A-AF05-51BB78C1A127}"/>
              </a:ext>
            </a:extLst>
          </p:cNvPr>
          <p:cNvGrpSpPr/>
          <p:nvPr/>
        </p:nvGrpSpPr>
        <p:grpSpPr>
          <a:xfrm>
            <a:off x="390672" y="22245435"/>
            <a:ext cx="7389479" cy="987499"/>
            <a:chOff x="390672" y="26074891"/>
            <a:chExt cx="7389479" cy="98749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ABBDC04-B337-A740-95B0-A83E2CCE0589}"/>
                </a:ext>
              </a:extLst>
            </p:cNvPr>
            <p:cNvSpPr txBox="1"/>
            <p:nvPr/>
          </p:nvSpPr>
          <p:spPr>
            <a:xfrm>
              <a:off x="3040461" y="26214697"/>
              <a:ext cx="4739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0.4 expected collision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0D4F485-ED1D-5A48-B3A6-6A2FC57F1D18}"/>
                </a:ext>
              </a:extLst>
            </p:cNvPr>
            <p:cNvGrpSpPr/>
            <p:nvPr/>
          </p:nvGrpSpPr>
          <p:grpSpPr>
            <a:xfrm>
              <a:off x="390672" y="26074891"/>
              <a:ext cx="2240280" cy="987499"/>
              <a:chOff x="390672" y="24523333"/>
              <a:chExt cx="2240280" cy="987499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455F05-621E-B14B-AD29-E279F0FB280A}"/>
                  </a:ext>
                </a:extLst>
              </p:cNvPr>
              <p:cNvSpPr txBox="1"/>
              <p:nvPr/>
            </p:nvSpPr>
            <p:spPr>
              <a:xfrm>
                <a:off x="1008912" y="24523333"/>
                <a:ext cx="1003801" cy="862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5" dirty="0"/>
                  <a:t>DO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6D9119C-5CFD-1947-974A-426A3A34C012}"/>
                  </a:ext>
                </a:extLst>
              </p:cNvPr>
              <p:cNvSpPr/>
              <p:nvPr/>
            </p:nvSpPr>
            <p:spPr>
              <a:xfrm>
                <a:off x="390672" y="25327952"/>
                <a:ext cx="2240280" cy="18288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FBF4F-4AB7-5F46-AEF8-A562E52AD64F}"/>
              </a:ext>
            </a:extLst>
          </p:cNvPr>
          <p:cNvGrpSpPr/>
          <p:nvPr/>
        </p:nvGrpSpPr>
        <p:grpSpPr>
          <a:xfrm>
            <a:off x="1439909" y="7439447"/>
            <a:ext cx="5159210" cy="1165105"/>
            <a:chOff x="1326174" y="8383509"/>
            <a:chExt cx="5159210" cy="116510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0CD981-D532-7F46-95A2-23C5F2966C89}"/>
                </a:ext>
              </a:extLst>
            </p:cNvPr>
            <p:cNvSpPr txBox="1"/>
            <p:nvPr/>
          </p:nvSpPr>
          <p:spPr>
            <a:xfrm>
              <a:off x="2703879" y="8383509"/>
              <a:ext cx="24038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000" dirty="0"/>
                <a:t>3.5 meters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CABE6B-5889-EA41-8EEC-B7A1B6845D76}"/>
                </a:ext>
              </a:extLst>
            </p:cNvPr>
            <p:cNvGrpSpPr/>
            <p:nvPr/>
          </p:nvGrpSpPr>
          <p:grpSpPr>
            <a:xfrm>
              <a:off x="1326174" y="8634196"/>
              <a:ext cx="5159210" cy="914418"/>
              <a:chOff x="1750308" y="8249032"/>
              <a:chExt cx="5159210" cy="91441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8A08697-21E6-8B44-81F8-4C355423EB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0308" y="8249032"/>
                <a:ext cx="914400" cy="91441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04011A8-CD9F-0246-94EA-1030E122B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5136" y="8249032"/>
                <a:ext cx="914382" cy="914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C48639A-E77F-A047-933C-075F75243B92}"/>
                  </a:ext>
                </a:extLst>
              </p:cNvPr>
              <p:cNvCxnSpPr>
                <a:stCxn id="72" idx="6"/>
                <a:endCxn id="73" idx="2"/>
              </p:cNvCxnSpPr>
              <p:nvPr/>
            </p:nvCxnSpPr>
            <p:spPr>
              <a:xfrm flipV="1">
                <a:off x="2664708" y="8706232"/>
                <a:ext cx="3330428" cy="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7AAC124-1145-BF4B-A856-A9943BED3A4A}"/>
              </a:ext>
            </a:extLst>
          </p:cNvPr>
          <p:cNvSpPr txBox="1"/>
          <p:nvPr/>
        </p:nvSpPr>
        <p:spPr>
          <a:xfrm>
            <a:off x="403017" y="24236273"/>
            <a:ext cx="71812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Travel Time (through obstacles)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3160279-24D1-EF44-9214-644627CC74B9}"/>
              </a:ext>
            </a:extLst>
          </p:cNvPr>
          <p:cNvGrpSpPr/>
          <p:nvPr/>
        </p:nvGrpSpPr>
        <p:grpSpPr>
          <a:xfrm>
            <a:off x="390672" y="25326785"/>
            <a:ext cx="7389478" cy="987499"/>
            <a:chOff x="390672" y="25326785"/>
            <a:chExt cx="7389478" cy="98749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FE8225-FFD5-4740-BC78-EC9EEDED575A}"/>
                </a:ext>
              </a:extLst>
            </p:cNvPr>
            <p:cNvSpPr txBox="1"/>
            <p:nvPr/>
          </p:nvSpPr>
          <p:spPr>
            <a:xfrm>
              <a:off x="3052809" y="25466591"/>
              <a:ext cx="47273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20% delay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9354B16-A72C-914A-8FBA-A68BFD4A0812}"/>
                </a:ext>
              </a:extLst>
            </p:cNvPr>
            <p:cNvGrpSpPr/>
            <p:nvPr/>
          </p:nvGrpSpPr>
          <p:grpSpPr>
            <a:xfrm>
              <a:off x="390672" y="25326785"/>
              <a:ext cx="2221992" cy="987499"/>
              <a:chOff x="390672" y="25327050"/>
              <a:chExt cx="2221992" cy="9874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BD13E30-A9C2-EB4A-A09B-9838FE5FC632}"/>
                  </a:ext>
                </a:extLst>
              </p:cNvPr>
              <p:cNvSpPr txBox="1"/>
              <p:nvPr/>
            </p:nvSpPr>
            <p:spPr>
              <a:xfrm>
                <a:off x="1040170" y="25327050"/>
                <a:ext cx="904415" cy="862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5" dirty="0"/>
                  <a:t>SO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AB976B6-A4ED-6341-90C8-B89DF32639AC}"/>
                  </a:ext>
                </a:extLst>
              </p:cNvPr>
              <p:cNvGrpSpPr/>
              <p:nvPr/>
            </p:nvGrpSpPr>
            <p:grpSpPr>
              <a:xfrm>
                <a:off x="390672" y="26131669"/>
                <a:ext cx="2221992" cy="182880"/>
                <a:chOff x="390672" y="26131669"/>
                <a:chExt cx="2221992" cy="18288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1B50C85-E228-F44A-BBF1-AE5E5E5233B1}"/>
                    </a:ext>
                  </a:extLst>
                </p:cNvPr>
                <p:cNvSpPr/>
                <p:nvPr/>
              </p:nvSpPr>
              <p:spPr>
                <a:xfrm>
                  <a:off x="390672" y="26131669"/>
                  <a:ext cx="1097280" cy="1828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94E660A-D02A-964B-9E69-B6D46327F302}"/>
                    </a:ext>
                  </a:extLst>
                </p:cNvPr>
                <p:cNvSpPr/>
                <p:nvPr/>
              </p:nvSpPr>
              <p:spPr>
                <a:xfrm>
                  <a:off x="1487952" y="26131669"/>
                  <a:ext cx="1124712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6C408F2-C215-2945-BE6E-255352F6AE2C}"/>
              </a:ext>
            </a:extLst>
          </p:cNvPr>
          <p:cNvGrpSpPr/>
          <p:nvPr/>
        </p:nvGrpSpPr>
        <p:grpSpPr>
          <a:xfrm>
            <a:off x="403017" y="26793335"/>
            <a:ext cx="7385294" cy="987499"/>
            <a:chOff x="403017" y="26793335"/>
            <a:chExt cx="7385294" cy="98749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F8EB4D-2545-3349-9F23-E0F7078AAD71}"/>
                </a:ext>
              </a:extLst>
            </p:cNvPr>
            <p:cNvSpPr txBox="1"/>
            <p:nvPr/>
          </p:nvSpPr>
          <p:spPr>
            <a:xfrm>
              <a:off x="3060969" y="26933141"/>
              <a:ext cx="47273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40% delay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FDE7D2B-E4EC-D340-9190-4B76CF7EBA5B}"/>
                </a:ext>
              </a:extLst>
            </p:cNvPr>
            <p:cNvGrpSpPr/>
            <p:nvPr/>
          </p:nvGrpSpPr>
          <p:grpSpPr>
            <a:xfrm>
              <a:off x="403017" y="26793335"/>
              <a:ext cx="2248443" cy="987499"/>
              <a:chOff x="382509" y="26793335"/>
              <a:chExt cx="2248443" cy="987499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1B190A2-13E8-F342-B6F7-1B8BD25AB588}"/>
                  </a:ext>
                </a:extLst>
              </p:cNvPr>
              <p:cNvSpPr txBox="1"/>
              <p:nvPr/>
            </p:nvSpPr>
            <p:spPr>
              <a:xfrm>
                <a:off x="1008912" y="26793335"/>
                <a:ext cx="1003801" cy="862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5" dirty="0"/>
                  <a:t>DO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C3E2FBA-F966-3E45-8999-BB27699F86FE}"/>
                  </a:ext>
                </a:extLst>
              </p:cNvPr>
              <p:cNvGrpSpPr/>
              <p:nvPr/>
            </p:nvGrpSpPr>
            <p:grpSpPr>
              <a:xfrm>
                <a:off x="382509" y="27597477"/>
                <a:ext cx="2248443" cy="183357"/>
                <a:chOff x="382509" y="27597477"/>
                <a:chExt cx="2248443" cy="183357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3D2D641-DAB7-F341-95D1-9950C07FB942}"/>
                    </a:ext>
                  </a:extLst>
                </p:cNvPr>
                <p:cNvSpPr/>
                <p:nvPr/>
              </p:nvSpPr>
              <p:spPr>
                <a:xfrm>
                  <a:off x="390672" y="27597954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B48CADF-910A-804B-827C-AAAA055417A3}"/>
                    </a:ext>
                  </a:extLst>
                </p:cNvPr>
                <p:cNvSpPr/>
                <p:nvPr/>
              </p:nvSpPr>
              <p:spPr>
                <a:xfrm>
                  <a:off x="382509" y="27597477"/>
                  <a:ext cx="1097280" cy="1828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8370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75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41</cp:revision>
  <dcterms:created xsi:type="dcterms:W3CDTF">2019-07-01T23:26:25Z</dcterms:created>
  <dcterms:modified xsi:type="dcterms:W3CDTF">2019-07-02T15:07:45Z</dcterms:modified>
</cp:coreProperties>
</file>