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60" r:id="rId3"/>
    <p:sldId id="259" r:id="rId4"/>
  </p:sldIdLst>
  <p:sldSz cx="13542963" cy="2860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 snapToObjects="1">
      <p:cViewPr>
        <p:scale>
          <a:sx n="92" d="100"/>
          <a:sy n="92" d="100"/>
        </p:scale>
        <p:origin x="2280" y="-6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722" y="4680929"/>
            <a:ext cx="11511519" cy="9957729"/>
          </a:xfrm>
        </p:spPr>
        <p:txBody>
          <a:bodyPr anchor="b"/>
          <a:lstStyle>
            <a:lvl1pPr algn="ctr">
              <a:defRPr sz="8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871" y="15022667"/>
            <a:ext cx="10157222" cy="6905524"/>
          </a:xfrm>
        </p:spPr>
        <p:txBody>
          <a:bodyPr/>
          <a:lstStyle>
            <a:lvl1pPr marL="0" indent="0" algn="ctr">
              <a:buNone/>
              <a:defRPr sz="3555"/>
            </a:lvl1pPr>
            <a:lvl2pPr marL="677159" indent="0" algn="ctr">
              <a:buNone/>
              <a:defRPr sz="2962"/>
            </a:lvl2pPr>
            <a:lvl3pPr marL="1354318" indent="0" algn="ctr">
              <a:buNone/>
              <a:defRPr sz="2666"/>
            </a:lvl3pPr>
            <a:lvl4pPr marL="2031477" indent="0" algn="ctr">
              <a:buNone/>
              <a:defRPr sz="2370"/>
            </a:lvl4pPr>
            <a:lvl5pPr marL="2708636" indent="0" algn="ctr">
              <a:buNone/>
              <a:defRPr sz="2370"/>
            </a:lvl5pPr>
            <a:lvl6pPr marL="3385795" indent="0" algn="ctr">
              <a:buNone/>
              <a:defRPr sz="2370"/>
            </a:lvl6pPr>
            <a:lvl7pPr marL="4062954" indent="0" algn="ctr">
              <a:buNone/>
              <a:defRPr sz="2370"/>
            </a:lvl7pPr>
            <a:lvl8pPr marL="4740112" indent="0" algn="ctr">
              <a:buNone/>
              <a:defRPr sz="2370"/>
            </a:lvl8pPr>
            <a:lvl9pPr marL="5417271" indent="0" algn="ctr">
              <a:buNone/>
              <a:defRPr sz="23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1684" y="1522791"/>
            <a:ext cx="2920201" cy="2423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080" y="1522791"/>
            <a:ext cx="8591317" cy="2423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26" y="7130643"/>
            <a:ext cx="11680806" cy="11897630"/>
          </a:xfrm>
        </p:spPr>
        <p:txBody>
          <a:bodyPr anchor="b"/>
          <a:lstStyle>
            <a:lvl1pPr>
              <a:defRPr sz="8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26" y="19140829"/>
            <a:ext cx="11680806" cy="6256683"/>
          </a:xfrm>
        </p:spPr>
        <p:txBody>
          <a:bodyPr/>
          <a:lstStyle>
            <a:lvl1pPr marL="0" indent="0">
              <a:buNone/>
              <a:defRPr sz="3555">
                <a:solidFill>
                  <a:schemeClr val="tx1"/>
                </a:solidFill>
              </a:defRPr>
            </a:lvl1pPr>
            <a:lvl2pPr marL="677159" indent="0">
              <a:buNone/>
              <a:defRPr sz="2962">
                <a:solidFill>
                  <a:schemeClr val="tx1">
                    <a:tint val="75000"/>
                  </a:schemeClr>
                </a:solidFill>
              </a:defRPr>
            </a:lvl2pPr>
            <a:lvl3pPr marL="135431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3pPr>
            <a:lvl4pPr marL="2031477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4pPr>
            <a:lvl5pPr marL="2708636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5pPr>
            <a:lvl6pPr marL="3385795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6pPr>
            <a:lvl7pPr marL="4062954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7pPr>
            <a:lvl8pPr marL="4740112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8pPr>
            <a:lvl9pPr marL="5417271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079" y="7613955"/>
            <a:ext cx="5755759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125" y="7613955"/>
            <a:ext cx="5755759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2" y="1522797"/>
            <a:ext cx="11680806" cy="5528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844" y="7011462"/>
            <a:ext cx="5729307" cy="3436209"/>
          </a:xfrm>
        </p:spPr>
        <p:txBody>
          <a:bodyPr anchor="b"/>
          <a:lstStyle>
            <a:lvl1pPr marL="0" indent="0">
              <a:buNone/>
              <a:defRPr sz="3555" b="1"/>
            </a:lvl1pPr>
            <a:lvl2pPr marL="677159" indent="0">
              <a:buNone/>
              <a:defRPr sz="2962" b="1"/>
            </a:lvl2pPr>
            <a:lvl3pPr marL="1354318" indent="0">
              <a:buNone/>
              <a:defRPr sz="2666" b="1"/>
            </a:lvl3pPr>
            <a:lvl4pPr marL="2031477" indent="0">
              <a:buNone/>
              <a:defRPr sz="2370" b="1"/>
            </a:lvl4pPr>
            <a:lvl5pPr marL="2708636" indent="0">
              <a:buNone/>
              <a:defRPr sz="2370" b="1"/>
            </a:lvl5pPr>
            <a:lvl6pPr marL="3385795" indent="0">
              <a:buNone/>
              <a:defRPr sz="2370" b="1"/>
            </a:lvl6pPr>
            <a:lvl7pPr marL="4062954" indent="0">
              <a:buNone/>
              <a:defRPr sz="2370" b="1"/>
            </a:lvl7pPr>
            <a:lvl8pPr marL="4740112" indent="0">
              <a:buNone/>
              <a:defRPr sz="2370" b="1"/>
            </a:lvl8pPr>
            <a:lvl9pPr marL="5417271" indent="0">
              <a:buNone/>
              <a:defRPr sz="23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844" y="10447671"/>
            <a:ext cx="5729307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126" y="7011462"/>
            <a:ext cx="5757523" cy="3436209"/>
          </a:xfrm>
        </p:spPr>
        <p:txBody>
          <a:bodyPr anchor="b"/>
          <a:lstStyle>
            <a:lvl1pPr marL="0" indent="0">
              <a:buNone/>
              <a:defRPr sz="3555" b="1"/>
            </a:lvl1pPr>
            <a:lvl2pPr marL="677159" indent="0">
              <a:buNone/>
              <a:defRPr sz="2962" b="1"/>
            </a:lvl2pPr>
            <a:lvl3pPr marL="1354318" indent="0">
              <a:buNone/>
              <a:defRPr sz="2666" b="1"/>
            </a:lvl3pPr>
            <a:lvl4pPr marL="2031477" indent="0">
              <a:buNone/>
              <a:defRPr sz="2370" b="1"/>
            </a:lvl4pPr>
            <a:lvl5pPr marL="2708636" indent="0">
              <a:buNone/>
              <a:defRPr sz="2370" b="1"/>
            </a:lvl5pPr>
            <a:lvl6pPr marL="3385795" indent="0">
              <a:buNone/>
              <a:defRPr sz="2370" b="1"/>
            </a:lvl6pPr>
            <a:lvl7pPr marL="4062954" indent="0">
              <a:buNone/>
              <a:defRPr sz="2370" b="1"/>
            </a:lvl7pPr>
            <a:lvl8pPr marL="4740112" indent="0">
              <a:buNone/>
              <a:defRPr sz="2370" b="1"/>
            </a:lvl8pPr>
            <a:lvl9pPr marL="5417271" indent="0">
              <a:buNone/>
              <a:defRPr sz="23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126" y="10447671"/>
            <a:ext cx="5757523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3" y="1906799"/>
            <a:ext cx="4367958" cy="6673797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523" y="4118163"/>
            <a:ext cx="6856125" cy="20325950"/>
          </a:xfrm>
        </p:spPr>
        <p:txBody>
          <a:bodyPr/>
          <a:lstStyle>
            <a:lvl1pPr>
              <a:defRPr sz="4740"/>
            </a:lvl1pPr>
            <a:lvl2pPr>
              <a:defRPr sz="4147"/>
            </a:lvl2pPr>
            <a:lvl3pPr>
              <a:defRPr sz="3555"/>
            </a:lvl3pPr>
            <a:lvl4pPr>
              <a:defRPr sz="2962"/>
            </a:lvl4pPr>
            <a:lvl5pPr>
              <a:defRPr sz="2962"/>
            </a:lvl5pPr>
            <a:lvl6pPr>
              <a:defRPr sz="2962"/>
            </a:lvl6pPr>
            <a:lvl7pPr>
              <a:defRPr sz="2962"/>
            </a:lvl7pPr>
            <a:lvl8pPr>
              <a:defRPr sz="2962"/>
            </a:lvl8pPr>
            <a:lvl9pPr>
              <a:defRPr sz="29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43" y="8580597"/>
            <a:ext cx="4367958" cy="15896616"/>
          </a:xfrm>
        </p:spPr>
        <p:txBody>
          <a:bodyPr/>
          <a:lstStyle>
            <a:lvl1pPr marL="0" indent="0">
              <a:buNone/>
              <a:defRPr sz="2370"/>
            </a:lvl1pPr>
            <a:lvl2pPr marL="677159" indent="0">
              <a:buNone/>
              <a:defRPr sz="2074"/>
            </a:lvl2pPr>
            <a:lvl3pPr marL="1354318" indent="0">
              <a:buNone/>
              <a:defRPr sz="1777"/>
            </a:lvl3pPr>
            <a:lvl4pPr marL="2031477" indent="0">
              <a:buNone/>
              <a:defRPr sz="1481"/>
            </a:lvl4pPr>
            <a:lvl5pPr marL="2708636" indent="0">
              <a:buNone/>
              <a:defRPr sz="1481"/>
            </a:lvl5pPr>
            <a:lvl6pPr marL="3385795" indent="0">
              <a:buNone/>
              <a:defRPr sz="1481"/>
            </a:lvl6pPr>
            <a:lvl7pPr marL="4062954" indent="0">
              <a:buNone/>
              <a:defRPr sz="1481"/>
            </a:lvl7pPr>
            <a:lvl8pPr marL="4740112" indent="0">
              <a:buNone/>
              <a:defRPr sz="1481"/>
            </a:lvl8pPr>
            <a:lvl9pPr marL="5417271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3" y="1906799"/>
            <a:ext cx="4367958" cy="6673797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7523" y="4118163"/>
            <a:ext cx="6856125" cy="20325950"/>
          </a:xfrm>
        </p:spPr>
        <p:txBody>
          <a:bodyPr anchor="t"/>
          <a:lstStyle>
            <a:lvl1pPr marL="0" indent="0">
              <a:buNone/>
              <a:defRPr sz="4740"/>
            </a:lvl1pPr>
            <a:lvl2pPr marL="677159" indent="0">
              <a:buNone/>
              <a:defRPr sz="4147"/>
            </a:lvl2pPr>
            <a:lvl3pPr marL="1354318" indent="0">
              <a:buNone/>
              <a:defRPr sz="3555"/>
            </a:lvl3pPr>
            <a:lvl4pPr marL="2031477" indent="0">
              <a:buNone/>
              <a:defRPr sz="2962"/>
            </a:lvl4pPr>
            <a:lvl5pPr marL="2708636" indent="0">
              <a:buNone/>
              <a:defRPr sz="2962"/>
            </a:lvl5pPr>
            <a:lvl6pPr marL="3385795" indent="0">
              <a:buNone/>
              <a:defRPr sz="2962"/>
            </a:lvl6pPr>
            <a:lvl7pPr marL="4062954" indent="0">
              <a:buNone/>
              <a:defRPr sz="2962"/>
            </a:lvl7pPr>
            <a:lvl8pPr marL="4740112" indent="0">
              <a:buNone/>
              <a:defRPr sz="2962"/>
            </a:lvl8pPr>
            <a:lvl9pPr marL="5417271" indent="0">
              <a:buNone/>
              <a:defRPr sz="29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43" y="8580597"/>
            <a:ext cx="4367958" cy="15896616"/>
          </a:xfrm>
        </p:spPr>
        <p:txBody>
          <a:bodyPr/>
          <a:lstStyle>
            <a:lvl1pPr marL="0" indent="0">
              <a:buNone/>
              <a:defRPr sz="2370"/>
            </a:lvl1pPr>
            <a:lvl2pPr marL="677159" indent="0">
              <a:buNone/>
              <a:defRPr sz="2074"/>
            </a:lvl2pPr>
            <a:lvl3pPr marL="1354318" indent="0">
              <a:buNone/>
              <a:defRPr sz="1777"/>
            </a:lvl3pPr>
            <a:lvl4pPr marL="2031477" indent="0">
              <a:buNone/>
              <a:defRPr sz="1481"/>
            </a:lvl4pPr>
            <a:lvl5pPr marL="2708636" indent="0">
              <a:buNone/>
              <a:defRPr sz="1481"/>
            </a:lvl5pPr>
            <a:lvl6pPr marL="3385795" indent="0">
              <a:buNone/>
              <a:defRPr sz="1481"/>
            </a:lvl6pPr>
            <a:lvl7pPr marL="4062954" indent="0">
              <a:buNone/>
              <a:defRPr sz="1481"/>
            </a:lvl7pPr>
            <a:lvl8pPr marL="4740112" indent="0">
              <a:buNone/>
              <a:defRPr sz="1481"/>
            </a:lvl8pPr>
            <a:lvl9pPr marL="5417271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1079" y="1522797"/>
            <a:ext cx="11680806" cy="552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079" y="7613955"/>
            <a:ext cx="11680806" cy="181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079" y="26509812"/>
            <a:ext cx="30471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6107" y="26509812"/>
            <a:ext cx="4570750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4717" y="26509812"/>
            <a:ext cx="30471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4318" rtl="0" eaLnBrk="1" latinLnBrk="0" hangingPunct="1">
        <a:lnSpc>
          <a:spcPct val="90000"/>
        </a:lnSpc>
        <a:spcBef>
          <a:spcPct val="0"/>
        </a:spcBef>
        <a:buNone/>
        <a:defRPr sz="65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579" indent="-338579" algn="l" defTabSz="1354318" rtl="0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4147" kern="1200">
          <a:solidFill>
            <a:schemeClr val="tx1"/>
          </a:solidFill>
          <a:latin typeface="+mn-lt"/>
          <a:ea typeface="+mn-ea"/>
          <a:cs typeface="+mn-cs"/>
        </a:defRPr>
      </a:lvl1pPr>
      <a:lvl2pPr marL="1015738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2pPr>
      <a:lvl3pPr marL="1692897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962" kern="1200">
          <a:solidFill>
            <a:schemeClr val="tx1"/>
          </a:solidFill>
          <a:latin typeface="+mn-lt"/>
          <a:ea typeface="+mn-ea"/>
          <a:cs typeface="+mn-cs"/>
        </a:defRPr>
      </a:lvl3pPr>
      <a:lvl4pPr marL="2370056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3047215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724374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4401533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5078692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755851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1pPr>
      <a:lvl2pPr marL="677159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354318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031477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08636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85795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4062954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740112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417271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583B6D-3991-2B4B-9A6D-D0D17EB07DCF}"/>
              </a:ext>
            </a:extLst>
          </p:cNvPr>
          <p:cNvSpPr/>
          <p:nvPr/>
        </p:nvSpPr>
        <p:spPr>
          <a:xfrm>
            <a:off x="8211" y="14933069"/>
            <a:ext cx="8022606" cy="13668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50F4B-2000-5B45-A54D-06E44ED893B4}"/>
              </a:ext>
            </a:extLst>
          </p:cNvPr>
          <p:cNvGrpSpPr/>
          <p:nvPr/>
        </p:nvGrpSpPr>
        <p:grpSpPr>
          <a:xfrm>
            <a:off x="661428" y="1664403"/>
            <a:ext cx="4989017" cy="2902172"/>
            <a:chOff x="661428" y="1239157"/>
            <a:chExt cx="4989017" cy="29021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2D6F91-0C39-B347-86AE-278632C7DD5A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447D82F-636C-D349-BCDD-22D96E8CA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F9AEC-0D88-B34D-83B3-683AEBA7F8FF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6BC4F0-C920-9748-9A19-074AE6F52315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E653EEC-B5B8-4544-B934-BD570A737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B541-31AE-4643-B6E7-772A973547DE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CA9400-8AED-1E47-BE98-895903D407EA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F9B7D6-A81C-644B-A405-69FECF56E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A374A-20DF-6944-87E2-C05DD4F357A5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A71193-0625-5142-9788-8B22AA2ACA01}"/>
              </a:ext>
            </a:extLst>
          </p:cNvPr>
          <p:cNvGrpSpPr/>
          <p:nvPr/>
        </p:nvGrpSpPr>
        <p:grpSpPr>
          <a:xfrm>
            <a:off x="403017" y="5367669"/>
            <a:ext cx="8607363" cy="2349704"/>
            <a:chOff x="403017" y="5170746"/>
            <a:chExt cx="8607363" cy="23497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908923-45EA-E44E-BBD4-7E72203626DE}"/>
                </a:ext>
              </a:extLst>
            </p:cNvPr>
            <p:cNvGrpSpPr/>
            <p:nvPr/>
          </p:nvGrpSpPr>
          <p:grpSpPr>
            <a:xfrm>
              <a:off x="403023" y="5170746"/>
              <a:ext cx="8607357" cy="707885"/>
              <a:chOff x="403023" y="5813143"/>
              <a:chExt cx="8607357" cy="70788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7C23E50-D35D-3040-A51C-E0B2E5929E95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5"/>
                <a:chOff x="403023" y="5786717"/>
                <a:chExt cx="2242632" cy="70788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7D8958-8BAD-EF40-83C5-CE2AFC77E22F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88998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PO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0452D59-40D0-5A47-B68A-0576C71AD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91EC8-9EEC-E343-AF28-0692E20C9D02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Partially Occluded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0D49B3-8F60-214B-A778-CFDAC6F925D3}"/>
                </a:ext>
              </a:extLst>
            </p:cNvPr>
            <p:cNvGrpSpPr/>
            <p:nvPr/>
          </p:nvGrpSpPr>
          <p:grpSpPr>
            <a:xfrm>
              <a:off x="403017" y="6812564"/>
              <a:ext cx="8577832" cy="707886"/>
              <a:chOff x="403017" y="7454961"/>
              <a:chExt cx="8577832" cy="7078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0677D51-CE00-9446-AC9B-1363A348A3A8}"/>
                  </a:ext>
                </a:extLst>
              </p:cNvPr>
              <p:cNvGrpSpPr/>
              <p:nvPr/>
            </p:nvGrpSpPr>
            <p:grpSpPr>
              <a:xfrm>
                <a:off x="403017" y="7454961"/>
                <a:ext cx="2242632" cy="707886"/>
                <a:chOff x="403017" y="7442259"/>
                <a:chExt cx="2242632" cy="70788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8F36B6-3632-2341-A347-65C729B27024}"/>
                    </a:ext>
                  </a:extLst>
                </p:cNvPr>
                <p:cNvSpPr txBox="1"/>
                <p:nvPr/>
              </p:nvSpPr>
              <p:spPr>
                <a:xfrm>
                  <a:off x="1262082" y="7442259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O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7915017-C6BC-944C-ACC2-15456AA15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8150145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3AB6F1-E7BF-8C49-9D03-85B895D8BE29}"/>
                  </a:ext>
                </a:extLst>
              </p:cNvPr>
              <p:cNvSpPr txBox="1"/>
              <p:nvPr/>
            </p:nvSpPr>
            <p:spPr>
              <a:xfrm>
                <a:off x="3023279" y="7454961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Occluded</a:t>
                </a: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C4B8691-4ADA-B047-8A39-CBE2ED2910D9}"/>
              </a:ext>
            </a:extLst>
          </p:cNvPr>
          <p:cNvSpPr/>
          <p:nvPr/>
        </p:nvSpPr>
        <p:spPr>
          <a:xfrm>
            <a:off x="8211" y="0"/>
            <a:ext cx="8022606" cy="10405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B59A61-4EBD-B640-94AD-F2FF1D929076}"/>
              </a:ext>
            </a:extLst>
          </p:cNvPr>
          <p:cNvSpPr/>
          <p:nvPr/>
        </p:nvSpPr>
        <p:spPr>
          <a:xfrm>
            <a:off x="8211" y="10405850"/>
            <a:ext cx="8022606" cy="4527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B4D747-7280-8344-B084-EF81C3DAF15A}"/>
              </a:ext>
            </a:extLst>
          </p:cNvPr>
          <p:cNvSpPr txBox="1"/>
          <p:nvPr/>
        </p:nvSpPr>
        <p:spPr>
          <a:xfrm>
            <a:off x="390672" y="370463"/>
            <a:ext cx="2800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Map Legend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214F00-01F4-924B-91DE-F9CC6EACCE67}"/>
              </a:ext>
            </a:extLst>
          </p:cNvPr>
          <p:cNvGrpSpPr/>
          <p:nvPr/>
        </p:nvGrpSpPr>
        <p:grpSpPr>
          <a:xfrm>
            <a:off x="269197" y="15400196"/>
            <a:ext cx="7005613" cy="5783838"/>
            <a:chOff x="269197" y="15125217"/>
            <a:chExt cx="7005613" cy="57838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BFA95FC-785F-9744-8D2B-C6FE24A14303}"/>
                </a:ext>
              </a:extLst>
            </p:cNvPr>
            <p:cNvGrpSpPr/>
            <p:nvPr/>
          </p:nvGrpSpPr>
          <p:grpSpPr>
            <a:xfrm>
              <a:off x="403026" y="16121293"/>
              <a:ext cx="5661823" cy="1323439"/>
              <a:chOff x="403026" y="15801450"/>
              <a:chExt cx="5661823" cy="132343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4DF4AF1-78A0-4644-B156-1885AD4B7611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AFB6C50-8889-B14B-9B5F-6EFEB82B5AF0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1F39243-D9AE-0548-A4DB-36B1D2564C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70CEC18C-56C8-3D47-B3AE-3F85DEDA8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8FAE53-4295-DE42-895E-A3A11577CA3D}"/>
                </a:ext>
              </a:extLst>
            </p:cNvPr>
            <p:cNvGrpSpPr/>
            <p:nvPr/>
          </p:nvGrpSpPr>
          <p:grpSpPr>
            <a:xfrm>
              <a:off x="403026" y="17853454"/>
              <a:ext cx="6871784" cy="1323439"/>
              <a:chOff x="403026" y="17522525"/>
              <a:chExt cx="6871784" cy="132343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C3C0B8-497D-1845-B214-B4F93F1510E8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6553180-E161-0846-B122-CFF655F76F16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A04137D-4489-EB4F-9AC1-41682FBF8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D55D52F0-5C24-E842-A5BC-62205A798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FF9152-4239-5945-93D2-4EEBDB74D83B}"/>
                </a:ext>
              </a:extLst>
            </p:cNvPr>
            <p:cNvGrpSpPr/>
            <p:nvPr/>
          </p:nvGrpSpPr>
          <p:grpSpPr>
            <a:xfrm>
              <a:off x="403026" y="19585616"/>
              <a:ext cx="5526367" cy="1323439"/>
              <a:chOff x="403026" y="19305508"/>
              <a:chExt cx="5526367" cy="132343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AE916FA-9979-DA4F-8AF8-0A2FAE3CFC6F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914461D-91D3-144E-A921-9A9D3465D1F2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4BBEB8F-2B00-6948-AE2C-CA29263C1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D9BCFC8-346F-AD47-9D31-E55AAF0F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634C9B-F483-8D4F-8218-48C6544E6853}"/>
                </a:ext>
              </a:extLst>
            </p:cNvPr>
            <p:cNvSpPr txBox="1"/>
            <p:nvPr/>
          </p:nvSpPr>
          <p:spPr>
            <a:xfrm>
              <a:off x="269197" y="15125217"/>
              <a:ext cx="2999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Intrusiveness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0E48D4-8388-6E4E-ABBA-3927C6C2366C}"/>
              </a:ext>
            </a:extLst>
          </p:cNvPr>
          <p:cNvGrpSpPr/>
          <p:nvPr/>
        </p:nvGrpSpPr>
        <p:grpSpPr>
          <a:xfrm>
            <a:off x="254896" y="10885656"/>
            <a:ext cx="8755483" cy="3094626"/>
            <a:chOff x="254896" y="10720644"/>
            <a:chExt cx="8755483" cy="309462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D81C80-2BE7-4340-9F60-2052DE773701}"/>
                </a:ext>
              </a:extLst>
            </p:cNvPr>
            <p:cNvSpPr txBox="1"/>
            <p:nvPr/>
          </p:nvSpPr>
          <p:spPr>
            <a:xfrm>
              <a:off x="254896" y="10720644"/>
              <a:ext cx="3130987" cy="70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Driving Speed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5B2A883-9AB7-9444-9195-FF4924804414}"/>
                </a:ext>
              </a:extLst>
            </p:cNvPr>
            <p:cNvGrpSpPr/>
            <p:nvPr/>
          </p:nvGrpSpPr>
          <p:grpSpPr>
            <a:xfrm>
              <a:off x="403017" y="11896624"/>
              <a:ext cx="8607362" cy="707885"/>
              <a:chOff x="403017" y="12261608"/>
              <a:chExt cx="8607362" cy="70788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FDB115-732A-6D4B-BF6A-7AFFCFF3BD18}"/>
                  </a:ext>
                </a:extLst>
              </p:cNvPr>
              <p:cNvSpPr txBox="1"/>
              <p:nvPr/>
            </p:nvSpPr>
            <p:spPr>
              <a:xfrm>
                <a:off x="3052809" y="12261608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0.35 meter/second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DEE01F7-62C5-5F40-BD47-148FF8CC9A53}"/>
                  </a:ext>
                </a:extLst>
              </p:cNvPr>
              <p:cNvSpPr/>
              <p:nvPr/>
            </p:nvSpPr>
            <p:spPr>
              <a:xfrm>
                <a:off x="403017" y="1252411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0E8E47-0344-624A-B43A-CC9F56B54E3D}"/>
                </a:ext>
              </a:extLst>
            </p:cNvPr>
            <p:cNvGrpSpPr/>
            <p:nvPr/>
          </p:nvGrpSpPr>
          <p:grpSpPr>
            <a:xfrm>
              <a:off x="403017" y="13107384"/>
              <a:ext cx="8603961" cy="707886"/>
              <a:chOff x="403017" y="13535837"/>
              <a:chExt cx="8603961" cy="70788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D340DE-445D-AB4E-AE40-6E2A26C8B1D9}"/>
                  </a:ext>
                </a:extLst>
              </p:cNvPr>
              <p:cNvSpPr txBox="1"/>
              <p:nvPr/>
            </p:nvSpPr>
            <p:spPr>
              <a:xfrm>
                <a:off x="3049408" y="13535837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0.68 meter/second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4D5C96-2000-5140-89C5-A12B3D2CD6B9}"/>
                  </a:ext>
                </a:extLst>
              </p:cNvPr>
              <p:cNvSpPr/>
              <p:nvPr/>
            </p:nvSpPr>
            <p:spPr>
              <a:xfrm>
                <a:off x="403017" y="13798340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478DC2-D08E-7A40-A390-0EFF9FC069F5}"/>
              </a:ext>
            </a:extLst>
          </p:cNvPr>
          <p:cNvGrpSpPr/>
          <p:nvPr/>
        </p:nvGrpSpPr>
        <p:grpSpPr>
          <a:xfrm>
            <a:off x="254896" y="22236598"/>
            <a:ext cx="8755484" cy="5333805"/>
            <a:chOff x="254896" y="22105205"/>
            <a:chExt cx="8755484" cy="533380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6ACCC2-4E04-9A4B-9809-88340FCC83AD}"/>
                </a:ext>
              </a:extLst>
            </p:cNvPr>
            <p:cNvSpPr txBox="1"/>
            <p:nvPr/>
          </p:nvSpPr>
          <p:spPr>
            <a:xfrm>
              <a:off x="254896" y="22105205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Collision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8A9D57-9508-984C-A9C6-6C0C871E4816}"/>
                </a:ext>
              </a:extLst>
            </p:cNvPr>
            <p:cNvGrpSpPr/>
            <p:nvPr/>
          </p:nvGrpSpPr>
          <p:grpSpPr>
            <a:xfrm>
              <a:off x="403017" y="23167034"/>
              <a:ext cx="8595014" cy="862542"/>
              <a:chOff x="403017" y="22855622"/>
              <a:chExt cx="8595014" cy="862542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962A8C-28A2-2545-B17E-A45080F95C7B}"/>
                  </a:ext>
                </a:extLst>
              </p:cNvPr>
              <p:cNvSpPr txBox="1"/>
              <p:nvPr/>
            </p:nvSpPr>
            <p:spPr>
              <a:xfrm>
                <a:off x="3040460" y="22932950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 collision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7FA584C-4330-E74A-B68F-63D7716A98D9}"/>
                  </a:ext>
                </a:extLst>
              </p:cNvPr>
              <p:cNvGrpSpPr/>
              <p:nvPr/>
            </p:nvGrpSpPr>
            <p:grpSpPr>
              <a:xfrm>
                <a:off x="403017" y="22855622"/>
                <a:ext cx="2240280" cy="862542"/>
                <a:chOff x="403017" y="22882158"/>
                <a:chExt cx="2240280" cy="862542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4E0D14-1E1C-754F-9C7E-F382FF62C770}"/>
                    </a:ext>
                  </a:extLst>
                </p:cNvPr>
                <p:cNvSpPr txBox="1"/>
                <p:nvPr/>
              </p:nvSpPr>
              <p:spPr>
                <a:xfrm>
                  <a:off x="1271326" y="22882158"/>
                  <a:ext cx="503663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*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4D4FF98-FDB6-A045-97AE-5A16010FB26E}"/>
                    </a:ext>
                  </a:extLst>
                </p:cNvPr>
                <p:cNvSpPr/>
                <p:nvPr/>
              </p:nvSpPr>
              <p:spPr>
                <a:xfrm>
                  <a:off x="403017" y="23561820"/>
                  <a:ext cx="2240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CBD84F-DC2C-D842-B1A9-B0C58A2F3B3D}"/>
                </a:ext>
              </a:extLst>
            </p:cNvPr>
            <p:cNvGrpSpPr/>
            <p:nvPr/>
          </p:nvGrpSpPr>
          <p:grpSpPr>
            <a:xfrm>
              <a:off x="390672" y="24746794"/>
              <a:ext cx="8619708" cy="987499"/>
              <a:chOff x="390672" y="24523333"/>
              <a:chExt cx="8619708" cy="98749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5F5B7DB-A5CD-D744-9400-E43551E5C535}"/>
                  </a:ext>
                </a:extLst>
              </p:cNvPr>
              <p:cNvSpPr txBox="1"/>
              <p:nvPr/>
            </p:nvSpPr>
            <p:spPr>
              <a:xfrm>
                <a:off x="3052809" y="24663139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0.2 expected collision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42EF61F-1444-CD4D-8BB2-6BDF02CB3D5F}"/>
                  </a:ext>
                </a:extLst>
              </p:cNvPr>
              <p:cNvGrpSpPr/>
              <p:nvPr/>
            </p:nvGrpSpPr>
            <p:grpSpPr>
              <a:xfrm>
                <a:off x="390672" y="24523333"/>
                <a:ext cx="2240280" cy="987499"/>
                <a:chOff x="390672" y="24523333"/>
                <a:chExt cx="2240280" cy="987499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4B89F41-D8AE-EA41-B9C8-11402E3E6A2E}"/>
                    </a:ext>
                  </a:extLst>
                </p:cNvPr>
                <p:cNvSpPr txBox="1"/>
                <p:nvPr/>
              </p:nvSpPr>
              <p:spPr>
                <a:xfrm>
                  <a:off x="1040170" y="24523333"/>
                  <a:ext cx="941284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PO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F40AFD2-0D49-644A-9673-53158F9E47D4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F28D4-556E-9C41-811A-01A0B318A641}"/>
                </a:ext>
              </a:extLst>
            </p:cNvPr>
            <p:cNvGrpSpPr/>
            <p:nvPr/>
          </p:nvGrpSpPr>
          <p:grpSpPr>
            <a:xfrm>
              <a:off x="390672" y="26451511"/>
              <a:ext cx="8607359" cy="987499"/>
              <a:chOff x="390672" y="26074891"/>
              <a:chExt cx="8607359" cy="98749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329B82-1178-4B47-91A1-FCDA89EA6E0E}"/>
                  </a:ext>
                </a:extLst>
              </p:cNvPr>
              <p:cNvSpPr txBox="1"/>
              <p:nvPr/>
            </p:nvSpPr>
            <p:spPr>
              <a:xfrm>
                <a:off x="3040460" y="26214697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0.4 expected collision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1E0EDC1-E7DD-684B-860C-37CFCBC2AF1B}"/>
                  </a:ext>
                </a:extLst>
              </p:cNvPr>
              <p:cNvGrpSpPr/>
              <p:nvPr/>
            </p:nvGrpSpPr>
            <p:grpSpPr>
              <a:xfrm>
                <a:off x="390672" y="26074891"/>
                <a:ext cx="2240280" cy="987499"/>
                <a:chOff x="390672" y="24523333"/>
                <a:chExt cx="2240280" cy="987499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57B4BA6-B9CE-3148-A448-0B5D06104427}"/>
                    </a:ext>
                  </a:extLst>
                </p:cNvPr>
                <p:cNvSpPr txBox="1"/>
                <p:nvPr/>
              </p:nvSpPr>
              <p:spPr>
                <a:xfrm>
                  <a:off x="1206081" y="24523333"/>
                  <a:ext cx="609462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O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6B61ACD-29D5-A34F-BC9E-DDEA9D6CD80C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483E49-7876-3C47-AB4A-59DA576C9CD3}"/>
              </a:ext>
            </a:extLst>
          </p:cNvPr>
          <p:cNvGrpSpPr/>
          <p:nvPr/>
        </p:nvGrpSpPr>
        <p:grpSpPr>
          <a:xfrm>
            <a:off x="1439909" y="8551279"/>
            <a:ext cx="5159210" cy="1165105"/>
            <a:chOff x="1326174" y="8383509"/>
            <a:chExt cx="5159210" cy="116510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64026A1-15D6-AD4E-A434-8599D3B355B6}"/>
                </a:ext>
              </a:extLst>
            </p:cNvPr>
            <p:cNvSpPr txBox="1"/>
            <p:nvPr/>
          </p:nvSpPr>
          <p:spPr>
            <a:xfrm>
              <a:off x="2703879" y="8383509"/>
              <a:ext cx="2403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dirty="0"/>
                <a:t>3.5 meters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D1066A-8CEB-954C-8625-958D583A6655}"/>
                </a:ext>
              </a:extLst>
            </p:cNvPr>
            <p:cNvGrpSpPr/>
            <p:nvPr/>
          </p:nvGrpSpPr>
          <p:grpSpPr>
            <a:xfrm>
              <a:off x="1326174" y="8634196"/>
              <a:ext cx="5159210" cy="914418"/>
              <a:chOff x="1750308" y="8249032"/>
              <a:chExt cx="5159210" cy="914418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AE33E9F-CC0F-0546-80A0-8C7FB9B50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0308" y="8249032"/>
                <a:ext cx="914400" cy="91441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7C74CC9-BE41-FC4D-8608-04CC030736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136" y="8249032"/>
                <a:ext cx="914382" cy="914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16166E3-A5D9-0745-9D13-2685AFBBD092}"/>
                  </a:ext>
                </a:extLst>
              </p:cNvPr>
              <p:cNvCxnSpPr>
                <a:stCxn id="87" idx="6"/>
                <a:endCxn id="90" idx="2"/>
              </p:cNvCxnSpPr>
              <p:nvPr/>
            </p:nvCxnSpPr>
            <p:spPr>
              <a:xfrm flipV="1">
                <a:off x="2664708" y="8706232"/>
                <a:ext cx="3330428" cy="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46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583B6D-3991-2B4B-9A6D-D0D17EB07DCF}"/>
              </a:ext>
            </a:extLst>
          </p:cNvPr>
          <p:cNvSpPr/>
          <p:nvPr/>
        </p:nvSpPr>
        <p:spPr>
          <a:xfrm>
            <a:off x="8211" y="14933069"/>
            <a:ext cx="8022606" cy="13668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50F4B-2000-5B45-A54D-06E44ED893B4}"/>
              </a:ext>
            </a:extLst>
          </p:cNvPr>
          <p:cNvGrpSpPr/>
          <p:nvPr/>
        </p:nvGrpSpPr>
        <p:grpSpPr>
          <a:xfrm>
            <a:off x="661428" y="1664403"/>
            <a:ext cx="4989017" cy="2902172"/>
            <a:chOff x="661428" y="1239157"/>
            <a:chExt cx="4989017" cy="29021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2D6F91-0C39-B347-86AE-278632C7DD5A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447D82F-636C-D349-BCDD-22D96E8CA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F9AEC-0D88-B34D-83B3-683AEBA7F8FF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6BC4F0-C920-9748-9A19-074AE6F52315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E653EEC-B5B8-4544-B934-BD570A737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B541-31AE-4643-B6E7-772A973547DE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CA9400-8AED-1E47-BE98-895903D407EA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F9B7D6-A81C-644B-A405-69FECF56E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A374A-20DF-6944-87E2-C05DD4F357A5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A71193-0625-5142-9788-8B22AA2ACA01}"/>
              </a:ext>
            </a:extLst>
          </p:cNvPr>
          <p:cNvGrpSpPr/>
          <p:nvPr/>
        </p:nvGrpSpPr>
        <p:grpSpPr>
          <a:xfrm>
            <a:off x="403017" y="5367669"/>
            <a:ext cx="8607363" cy="2349704"/>
            <a:chOff x="403017" y="5170746"/>
            <a:chExt cx="8607363" cy="23497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908923-45EA-E44E-BBD4-7E72203626DE}"/>
                </a:ext>
              </a:extLst>
            </p:cNvPr>
            <p:cNvGrpSpPr/>
            <p:nvPr/>
          </p:nvGrpSpPr>
          <p:grpSpPr>
            <a:xfrm>
              <a:off x="403023" y="5170746"/>
              <a:ext cx="8607357" cy="707885"/>
              <a:chOff x="403023" y="5813143"/>
              <a:chExt cx="8607357" cy="70788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7C23E50-D35D-3040-A51C-E0B2E5929E95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5"/>
                <a:chOff x="403023" y="5786717"/>
                <a:chExt cx="2242632" cy="70788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7D8958-8BAD-EF40-83C5-CE2AFC77E22F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88998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PO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0452D59-40D0-5A47-B68A-0576C71AD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91EC8-9EEC-E343-AF28-0692E20C9D02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Partially Occluded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0D49B3-8F60-214B-A778-CFDAC6F925D3}"/>
                </a:ext>
              </a:extLst>
            </p:cNvPr>
            <p:cNvGrpSpPr/>
            <p:nvPr/>
          </p:nvGrpSpPr>
          <p:grpSpPr>
            <a:xfrm>
              <a:off x="403017" y="6812564"/>
              <a:ext cx="8577832" cy="707886"/>
              <a:chOff x="403017" y="7454961"/>
              <a:chExt cx="8577832" cy="7078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0677D51-CE00-9446-AC9B-1363A348A3A8}"/>
                  </a:ext>
                </a:extLst>
              </p:cNvPr>
              <p:cNvGrpSpPr/>
              <p:nvPr/>
            </p:nvGrpSpPr>
            <p:grpSpPr>
              <a:xfrm>
                <a:off x="403017" y="7454961"/>
                <a:ext cx="2242632" cy="707886"/>
                <a:chOff x="403017" y="7442259"/>
                <a:chExt cx="2242632" cy="70788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8F36B6-3632-2341-A347-65C729B27024}"/>
                    </a:ext>
                  </a:extLst>
                </p:cNvPr>
                <p:cNvSpPr txBox="1"/>
                <p:nvPr/>
              </p:nvSpPr>
              <p:spPr>
                <a:xfrm>
                  <a:off x="1262082" y="7442259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O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7915017-C6BC-944C-ACC2-15456AA15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8150145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3AB6F1-E7BF-8C49-9D03-85B895D8BE29}"/>
                  </a:ext>
                </a:extLst>
              </p:cNvPr>
              <p:cNvSpPr txBox="1"/>
              <p:nvPr/>
            </p:nvSpPr>
            <p:spPr>
              <a:xfrm>
                <a:off x="3023279" y="7454961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Occluded</a:t>
                </a: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C4B8691-4ADA-B047-8A39-CBE2ED2910D9}"/>
              </a:ext>
            </a:extLst>
          </p:cNvPr>
          <p:cNvSpPr/>
          <p:nvPr/>
        </p:nvSpPr>
        <p:spPr>
          <a:xfrm>
            <a:off x="8211" y="0"/>
            <a:ext cx="8022606" cy="10405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B59A61-4EBD-B640-94AD-F2FF1D929076}"/>
              </a:ext>
            </a:extLst>
          </p:cNvPr>
          <p:cNvSpPr/>
          <p:nvPr/>
        </p:nvSpPr>
        <p:spPr>
          <a:xfrm>
            <a:off x="8211" y="10405850"/>
            <a:ext cx="8022606" cy="4527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B4D747-7280-8344-B084-EF81C3DAF15A}"/>
              </a:ext>
            </a:extLst>
          </p:cNvPr>
          <p:cNvSpPr txBox="1"/>
          <p:nvPr/>
        </p:nvSpPr>
        <p:spPr>
          <a:xfrm>
            <a:off x="390672" y="370463"/>
            <a:ext cx="2800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Map Legend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214F00-01F4-924B-91DE-F9CC6EACCE67}"/>
              </a:ext>
            </a:extLst>
          </p:cNvPr>
          <p:cNvGrpSpPr/>
          <p:nvPr/>
        </p:nvGrpSpPr>
        <p:grpSpPr>
          <a:xfrm>
            <a:off x="269197" y="15400196"/>
            <a:ext cx="7005613" cy="5783838"/>
            <a:chOff x="269197" y="15125217"/>
            <a:chExt cx="7005613" cy="57838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BFA95FC-785F-9744-8D2B-C6FE24A14303}"/>
                </a:ext>
              </a:extLst>
            </p:cNvPr>
            <p:cNvGrpSpPr/>
            <p:nvPr/>
          </p:nvGrpSpPr>
          <p:grpSpPr>
            <a:xfrm>
              <a:off x="403026" y="16121293"/>
              <a:ext cx="5661823" cy="1323439"/>
              <a:chOff x="403026" y="15801450"/>
              <a:chExt cx="5661823" cy="132343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4DF4AF1-78A0-4644-B156-1885AD4B7611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AFB6C50-8889-B14B-9B5F-6EFEB82B5AF0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1F39243-D9AE-0548-A4DB-36B1D2564C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70CEC18C-56C8-3D47-B3AE-3F85DEDA8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8FAE53-4295-DE42-895E-A3A11577CA3D}"/>
                </a:ext>
              </a:extLst>
            </p:cNvPr>
            <p:cNvGrpSpPr/>
            <p:nvPr/>
          </p:nvGrpSpPr>
          <p:grpSpPr>
            <a:xfrm>
              <a:off x="403026" y="17853454"/>
              <a:ext cx="6871784" cy="1323439"/>
              <a:chOff x="403026" y="17522525"/>
              <a:chExt cx="6871784" cy="132343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C3C0B8-497D-1845-B214-B4F93F1510E8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6553180-E161-0846-B122-CFF655F76F16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A04137D-4489-EB4F-9AC1-41682FBF8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D55D52F0-5C24-E842-A5BC-62205A798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FF9152-4239-5945-93D2-4EEBDB74D83B}"/>
                </a:ext>
              </a:extLst>
            </p:cNvPr>
            <p:cNvGrpSpPr/>
            <p:nvPr/>
          </p:nvGrpSpPr>
          <p:grpSpPr>
            <a:xfrm>
              <a:off x="403026" y="19585616"/>
              <a:ext cx="5526367" cy="1323439"/>
              <a:chOff x="403026" y="19305508"/>
              <a:chExt cx="5526367" cy="132343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AE916FA-9979-DA4F-8AF8-0A2FAE3CFC6F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914461D-91D3-144E-A921-9A9D3465D1F2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4BBEB8F-2B00-6948-AE2C-CA29263C1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D9BCFC8-346F-AD47-9D31-E55AAF0F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634C9B-F483-8D4F-8218-48C6544E6853}"/>
                </a:ext>
              </a:extLst>
            </p:cNvPr>
            <p:cNvSpPr txBox="1"/>
            <p:nvPr/>
          </p:nvSpPr>
          <p:spPr>
            <a:xfrm>
              <a:off x="269197" y="15125217"/>
              <a:ext cx="2999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Intrusiveness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FCD74C-AAA5-7945-BF93-0E6C89FA9A18}"/>
              </a:ext>
            </a:extLst>
          </p:cNvPr>
          <p:cNvGrpSpPr/>
          <p:nvPr/>
        </p:nvGrpSpPr>
        <p:grpSpPr>
          <a:xfrm>
            <a:off x="265698" y="9003123"/>
            <a:ext cx="6581631" cy="820862"/>
            <a:chOff x="189850" y="9032314"/>
            <a:chExt cx="6581631" cy="8208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16B523-5C1F-3A4B-B649-AB2F99E22531}"/>
                </a:ext>
              </a:extLst>
            </p:cNvPr>
            <p:cNvGrpSpPr/>
            <p:nvPr/>
          </p:nvGrpSpPr>
          <p:grpSpPr>
            <a:xfrm>
              <a:off x="386378" y="9032314"/>
              <a:ext cx="4572000" cy="187350"/>
              <a:chOff x="386378" y="9402720"/>
              <a:chExt cx="4572000" cy="18735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47A1F51-1ECF-EA4D-BC3F-BCCC47473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8" y="9585600"/>
                <a:ext cx="45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7C492E0-6907-E74C-BAFA-79A71FFEA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8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2280CA6-FFE7-1D40-B0BB-5BEE50C45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8378" y="940719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0C53D2-9120-5A42-A66A-74EFE6C62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578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53180D3-62C9-384E-BB64-28C1084C8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541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73CC3FD-6E5C-1846-9208-FFDF71D5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963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579F5A-34CA-BD49-A04D-E832BC4B79CF}"/>
                </a:ext>
              </a:extLst>
            </p:cNvPr>
            <p:cNvGrpSpPr/>
            <p:nvPr/>
          </p:nvGrpSpPr>
          <p:grpSpPr>
            <a:xfrm>
              <a:off x="189850" y="9268401"/>
              <a:ext cx="6581631" cy="584775"/>
              <a:chOff x="189850" y="9268401"/>
              <a:chExt cx="6581631" cy="584775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4BB46E-A776-C841-B2B8-479E5FF08153}"/>
                  </a:ext>
                </a:extLst>
              </p:cNvPr>
              <p:cNvSpPr txBox="1"/>
              <p:nvPr/>
            </p:nvSpPr>
            <p:spPr>
              <a:xfrm>
                <a:off x="647050" y="92684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5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61C7D26-E201-5748-A97C-23564E361331}"/>
                  </a:ext>
                </a:extLst>
              </p:cNvPr>
              <p:cNvSpPr txBox="1"/>
              <p:nvPr/>
            </p:nvSpPr>
            <p:spPr>
              <a:xfrm>
                <a:off x="1443817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15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471C413-9C30-834D-9B70-5FC232BD2CD9}"/>
                  </a:ext>
                </a:extLst>
              </p:cNvPr>
              <p:cNvSpPr txBox="1"/>
              <p:nvPr/>
            </p:nvSpPr>
            <p:spPr>
              <a:xfrm>
                <a:off x="2816239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30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C079211-1535-2D47-A99E-F184B7409862}"/>
                  </a:ext>
                </a:extLst>
              </p:cNvPr>
              <p:cNvSpPr txBox="1"/>
              <p:nvPr/>
            </p:nvSpPr>
            <p:spPr>
              <a:xfrm>
                <a:off x="4657654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18C843-FBD4-A44B-B212-FF6BF9330CC6}"/>
                  </a:ext>
                </a:extLst>
              </p:cNvPr>
              <p:cNvSpPr txBox="1"/>
              <p:nvPr/>
            </p:nvSpPr>
            <p:spPr>
              <a:xfrm>
                <a:off x="5423804" y="9268401"/>
                <a:ext cx="13476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meters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A67B5D-8F92-FB42-958E-AEE41457A659}"/>
                  </a:ext>
                </a:extLst>
              </p:cNvPr>
              <p:cNvSpPr txBox="1"/>
              <p:nvPr/>
            </p:nvSpPr>
            <p:spPr>
              <a:xfrm>
                <a:off x="189850" y="92684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0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0E48D4-8388-6E4E-ABBA-3927C6C2366C}"/>
              </a:ext>
            </a:extLst>
          </p:cNvPr>
          <p:cNvGrpSpPr/>
          <p:nvPr/>
        </p:nvGrpSpPr>
        <p:grpSpPr>
          <a:xfrm>
            <a:off x="254896" y="10885656"/>
            <a:ext cx="8755483" cy="3094626"/>
            <a:chOff x="254896" y="10720644"/>
            <a:chExt cx="8755483" cy="309462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D81C80-2BE7-4340-9F60-2052DE773701}"/>
                </a:ext>
              </a:extLst>
            </p:cNvPr>
            <p:cNvSpPr txBox="1"/>
            <p:nvPr/>
          </p:nvSpPr>
          <p:spPr>
            <a:xfrm>
              <a:off x="254896" y="10720644"/>
              <a:ext cx="3130987" cy="70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Driving Speed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5B2A883-9AB7-9444-9195-FF4924804414}"/>
                </a:ext>
              </a:extLst>
            </p:cNvPr>
            <p:cNvGrpSpPr/>
            <p:nvPr/>
          </p:nvGrpSpPr>
          <p:grpSpPr>
            <a:xfrm>
              <a:off x="403017" y="11896624"/>
              <a:ext cx="8607362" cy="707885"/>
              <a:chOff x="403017" y="12261608"/>
              <a:chExt cx="8607362" cy="70788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FDB115-732A-6D4B-BF6A-7AFFCFF3BD18}"/>
                  </a:ext>
                </a:extLst>
              </p:cNvPr>
              <p:cNvSpPr txBox="1"/>
              <p:nvPr/>
            </p:nvSpPr>
            <p:spPr>
              <a:xfrm>
                <a:off x="3052809" y="12261608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0.35 meter/second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DEE01F7-62C5-5F40-BD47-148FF8CC9A53}"/>
                  </a:ext>
                </a:extLst>
              </p:cNvPr>
              <p:cNvSpPr/>
              <p:nvPr/>
            </p:nvSpPr>
            <p:spPr>
              <a:xfrm>
                <a:off x="403017" y="1252411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0E8E47-0344-624A-B43A-CC9F56B54E3D}"/>
                </a:ext>
              </a:extLst>
            </p:cNvPr>
            <p:cNvGrpSpPr/>
            <p:nvPr/>
          </p:nvGrpSpPr>
          <p:grpSpPr>
            <a:xfrm>
              <a:off x="403017" y="13107384"/>
              <a:ext cx="8603961" cy="707886"/>
              <a:chOff x="403017" y="13535837"/>
              <a:chExt cx="8603961" cy="70788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D340DE-445D-AB4E-AE40-6E2A26C8B1D9}"/>
                  </a:ext>
                </a:extLst>
              </p:cNvPr>
              <p:cNvSpPr txBox="1"/>
              <p:nvPr/>
            </p:nvSpPr>
            <p:spPr>
              <a:xfrm>
                <a:off x="3049408" y="13535837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0.68 meter/second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4D5C96-2000-5140-89C5-A12B3D2CD6B9}"/>
                  </a:ext>
                </a:extLst>
              </p:cNvPr>
              <p:cNvSpPr/>
              <p:nvPr/>
            </p:nvSpPr>
            <p:spPr>
              <a:xfrm>
                <a:off x="403017" y="13798340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478DC2-D08E-7A40-A390-0EFF9FC069F5}"/>
              </a:ext>
            </a:extLst>
          </p:cNvPr>
          <p:cNvGrpSpPr/>
          <p:nvPr/>
        </p:nvGrpSpPr>
        <p:grpSpPr>
          <a:xfrm>
            <a:off x="254896" y="22236598"/>
            <a:ext cx="8755484" cy="5333805"/>
            <a:chOff x="254896" y="22105205"/>
            <a:chExt cx="8755484" cy="533380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6ACCC2-4E04-9A4B-9809-88340FCC83AD}"/>
                </a:ext>
              </a:extLst>
            </p:cNvPr>
            <p:cNvSpPr txBox="1"/>
            <p:nvPr/>
          </p:nvSpPr>
          <p:spPr>
            <a:xfrm>
              <a:off x="254896" y="22105205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Collision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8A9D57-9508-984C-A9C6-6C0C871E4816}"/>
                </a:ext>
              </a:extLst>
            </p:cNvPr>
            <p:cNvGrpSpPr/>
            <p:nvPr/>
          </p:nvGrpSpPr>
          <p:grpSpPr>
            <a:xfrm>
              <a:off x="403017" y="23167034"/>
              <a:ext cx="8595014" cy="862542"/>
              <a:chOff x="403017" y="22855622"/>
              <a:chExt cx="8595014" cy="862542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962A8C-28A2-2545-B17E-A45080F95C7B}"/>
                  </a:ext>
                </a:extLst>
              </p:cNvPr>
              <p:cNvSpPr txBox="1"/>
              <p:nvPr/>
            </p:nvSpPr>
            <p:spPr>
              <a:xfrm>
                <a:off x="3040460" y="22932950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 collision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7FA584C-4330-E74A-B68F-63D7716A98D9}"/>
                  </a:ext>
                </a:extLst>
              </p:cNvPr>
              <p:cNvGrpSpPr/>
              <p:nvPr/>
            </p:nvGrpSpPr>
            <p:grpSpPr>
              <a:xfrm>
                <a:off x="403017" y="22855622"/>
                <a:ext cx="2240280" cy="862542"/>
                <a:chOff x="403017" y="22882158"/>
                <a:chExt cx="2240280" cy="862542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4E0D14-1E1C-754F-9C7E-F382FF62C770}"/>
                    </a:ext>
                  </a:extLst>
                </p:cNvPr>
                <p:cNvSpPr txBox="1"/>
                <p:nvPr/>
              </p:nvSpPr>
              <p:spPr>
                <a:xfrm>
                  <a:off x="1271326" y="22882158"/>
                  <a:ext cx="503663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*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4D4FF98-FDB6-A045-97AE-5A16010FB26E}"/>
                    </a:ext>
                  </a:extLst>
                </p:cNvPr>
                <p:cNvSpPr/>
                <p:nvPr/>
              </p:nvSpPr>
              <p:spPr>
                <a:xfrm>
                  <a:off x="403017" y="23561820"/>
                  <a:ext cx="2240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CBD84F-DC2C-D842-B1A9-B0C58A2F3B3D}"/>
                </a:ext>
              </a:extLst>
            </p:cNvPr>
            <p:cNvGrpSpPr/>
            <p:nvPr/>
          </p:nvGrpSpPr>
          <p:grpSpPr>
            <a:xfrm>
              <a:off x="390672" y="24746794"/>
              <a:ext cx="8619708" cy="987499"/>
              <a:chOff x="390672" y="24523333"/>
              <a:chExt cx="8619708" cy="98749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5F5B7DB-A5CD-D744-9400-E43551E5C535}"/>
                  </a:ext>
                </a:extLst>
              </p:cNvPr>
              <p:cNvSpPr txBox="1"/>
              <p:nvPr/>
            </p:nvSpPr>
            <p:spPr>
              <a:xfrm>
                <a:off x="3052809" y="24663139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0.2 expected collision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42EF61F-1444-CD4D-8BB2-6BDF02CB3D5F}"/>
                  </a:ext>
                </a:extLst>
              </p:cNvPr>
              <p:cNvGrpSpPr/>
              <p:nvPr/>
            </p:nvGrpSpPr>
            <p:grpSpPr>
              <a:xfrm>
                <a:off x="390672" y="24523333"/>
                <a:ext cx="2240280" cy="987499"/>
                <a:chOff x="390672" y="24523333"/>
                <a:chExt cx="2240280" cy="987499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4B89F41-D8AE-EA41-B9C8-11402E3E6A2E}"/>
                    </a:ext>
                  </a:extLst>
                </p:cNvPr>
                <p:cNvSpPr txBox="1"/>
                <p:nvPr/>
              </p:nvSpPr>
              <p:spPr>
                <a:xfrm>
                  <a:off x="1040170" y="24523333"/>
                  <a:ext cx="941284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PO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F40AFD2-0D49-644A-9673-53158F9E47D4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F28D4-556E-9C41-811A-01A0B318A641}"/>
                </a:ext>
              </a:extLst>
            </p:cNvPr>
            <p:cNvGrpSpPr/>
            <p:nvPr/>
          </p:nvGrpSpPr>
          <p:grpSpPr>
            <a:xfrm>
              <a:off x="390672" y="26451511"/>
              <a:ext cx="8607359" cy="987499"/>
              <a:chOff x="390672" y="26074891"/>
              <a:chExt cx="8607359" cy="98749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329B82-1178-4B47-91A1-FCDA89EA6E0E}"/>
                  </a:ext>
                </a:extLst>
              </p:cNvPr>
              <p:cNvSpPr txBox="1"/>
              <p:nvPr/>
            </p:nvSpPr>
            <p:spPr>
              <a:xfrm>
                <a:off x="3040460" y="26214697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0.4 expected collision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1E0EDC1-E7DD-684B-860C-37CFCBC2AF1B}"/>
                  </a:ext>
                </a:extLst>
              </p:cNvPr>
              <p:cNvGrpSpPr/>
              <p:nvPr/>
            </p:nvGrpSpPr>
            <p:grpSpPr>
              <a:xfrm>
                <a:off x="390672" y="26074891"/>
                <a:ext cx="2240280" cy="987499"/>
                <a:chOff x="390672" y="24523333"/>
                <a:chExt cx="2240280" cy="987499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57B4BA6-B9CE-3148-A448-0B5D06104427}"/>
                    </a:ext>
                  </a:extLst>
                </p:cNvPr>
                <p:cNvSpPr txBox="1"/>
                <p:nvPr/>
              </p:nvSpPr>
              <p:spPr>
                <a:xfrm>
                  <a:off x="1206081" y="24523333"/>
                  <a:ext cx="609462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O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6B61ACD-29D5-A34F-BC9E-DDEA9D6CD80C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567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indoor, table, ground&#10;&#10;Description automatically generated">
            <a:extLst>
              <a:ext uri="{FF2B5EF4-FFF2-40B4-BE49-F238E27FC236}">
                <a16:creationId xmlns:a16="http://schemas.microsoft.com/office/drawing/2014/main" id="{642C4F6F-2ED1-BB49-8479-16C1630D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" y="0"/>
            <a:ext cx="13488149" cy="286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122</Words>
  <Application>Microsoft Macintosh PowerPoint</Application>
  <PresentationFormat>Custom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100</cp:revision>
  <dcterms:created xsi:type="dcterms:W3CDTF">2019-07-01T18:49:17Z</dcterms:created>
  <dcterms:modified xsi:type="dcterms:W3CDTF">2019-07-01T23:20:26Z</dcterms:modified>
</cp:coreProperties>
</file>