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9" r:id="rId3"/>
    <p:sldId id="259" r:id="rId4"/>
    <p:sldId id="270" r:id="rId5"/>
    <p:sldId id="260" r:id="rId6"/>
    <p:sldId id="271" r:id="rId7"/>
    <p:sldId id="261" r:id="rId8"/>
    <p:sldId id="272" r:id="rId9"/>
    <p:sldId id="262" r:id="rId10"/>
    <p:sldId id="273" r:id="rId11"/>
    <p:sldId id="257" r:id="rId12"/>
    <p:sldId id="274" r:id="rId13"/>
    <p:sldId id="263" r:id="rId14"/>
    <p:sldId id="264" r:id="rId15"/>
    <p:sldId id="265" r:id="rId16"/>
    <p:sldId id="275" r:id="rId17"/>
    <p:sldId id="266" r:id="rId18"/>
    <p:sldId id="276" r:id="rId19"/>
    <p:sldId id="267" r:id="rId20"/>
    <p:sldId id="277" r:id="rId21"/>
    <p:sldId id="268" r:id="rId22"/>
    <p:sldId id="278" r:id="rId23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92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3B317-6DB9-1E46-AC44-28D49D05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77A1C9AA-123F-3C45-ABE4-410AE537CBD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6B29A-BA23-E942-AC1D-61756EE2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D9951-37E3-6040-B217-DC9FA5DF2C00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E4713-5C3B-834E-80C1-1914A73DC4BB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98404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A771C-59A3-2740-AB34-81EF9EDC8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87FB2B2F-3DAF-6F48-ACA9-A8EDB5D822B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F66D2-D7EF-5445-B683-1B83E7D4662F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99DA-8E82-B64E-817F-62E8CB2B234D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D8840-766B-0E48-9E36-C9FFB11EDCFB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C51BF-FDFA-0746-B231-BC7F52763F55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185CD-9EC3-0C49-9599-12CFA71F11DA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16C3B-5142-7C48-96E5-4BD0BA16B948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17040-F579-664A-86FB-587B6C9993C8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35B7C-FAA4-FC4F-BA7E-D4D577EEE91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55DA1-254E-8D4C-BA89-3561FEA3DFB7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C2A66-813D-9449-A2A2-029659AEA1E4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526D2-CF85-0349-A08B-930A219DC3A9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91CCC-48EF-1D4B-AE85-E65C9B531BFD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C1D2B-3029-3C49-B8AB-0154A984F5C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47E79-52CA-4845-B75F-123D7C414BB3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9FD5F-2146-5A4F-AC35-C65C7AA10815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9EAF6-B319-CE4F-B398-3D3F9D95507A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8D654-156A-1641-A085-E5F259A3EB1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68E09B-F093-6245-B40D-8BDF7AB1A0D7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0A35F-6BC8-5147-9AFA-16B19AE71A30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15D16E-0E9B-9649-BF35-B3791DE0E223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52F69-5BDD-EC4E-AAD9-22FD1544B548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CD83CF-BD16-634A-97E9-59D25868659C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6BA22-6023-4641-BFB0-55B1D6FAA802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F76F0B-CB36-3342-9F78-8EA2D6ADFD2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1F9C79-D4D5-164C-B46C-73D89DFE79A9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52DF0-53FF-2241-A44D-38FF0C8B46DF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036BF9FA-795A-2B4C-9B70-308D60B84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21E0292-6859-2347-B04F-8B091B529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1FFC5F6D-39CA-054B-AD15-69D61F4F6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56A93CC-36A9-584A-900C-60656D374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B5768C-D97B-8C48-9777-EEE043201C55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E38975F8-4FD3-B742-A670-2A0FE2487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3D3DEA2B-414B-5B49-B749-54B82C184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DC904AF-1FE6-E643-88AC-134AAF51C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70AC59D9-222B-6746-B22E-662902481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18689951-F25C-CB4A-8C27-772335E61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610481A0-9997-484A-9DE0-C882E81C4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256DE5E8-CEFC-9D46-B755-B76F919F3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B549235C-032B-B44F-9C3E-DCB73FAF1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7A1DA1-6E0B-E84E-93D6-E8B3D6E5E995}"/>
              </a:ext>
            </a:extLst>
          </p:cNvPr>
          <p:cNvSpPr txBox="1"/>
          <p:nvPr/>
        </p:nvSpPr>
        <p:spPr>
          <a:xfrm>
            <a:off x="1418852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74902-D974-4649-B8F2-29559226327E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7F5CD5-BC5D-CC4E-B43D-F750D13722A9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E0CAF4-C9F7-0E43-8289-FA4961580A96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C609AA-CEE1-C948-B4D1-81770B6D4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9E1E7B-20AC-9246-B5E1-3DA708C3DEE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04D2EFE-C90D-2F46-9D28-A47309C65B53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1D08E9-8314-6A4B-9136-2F0DE4C87648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2ECD57FD-BB3D-3043-866D-1FCDBCA44E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B3B7B7-118C-794D-9AF6-FBFB4BD3B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1D2838-5EDA-4147-9D68-6ECCBF8C5382}"/>
                  </a:ext>
                </a:extLst>
              </p:cNvPr>
              <p:cNvCxnSpPr>
                <a:stCxn id="100" idx="3"/>
                <a:endCxn id="101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864718C-00A4-D94D-9307-9AF8ECCA5E70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B19483-DA0C-C749-BA8F-5C5B3431A9B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C322F0E-6606-3144-8E14-074FD6BA61DF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A7F50D0D-D6E1-9F42-BCA4-19CD05E8AD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9E1DF1F-12E6-4644-A9AD-EA259D7BE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DDA28CE-CDDA-AE47-A99B-28D4AF27D202}"/>
                  </a:ext>
                </a:extLst>
              </p:cNvPr>
              <p:cNvCxnSpPr>
                <a:stCxn id="106" idx="3"/>
                <a:endCxn id="107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1A49B5-ED75-5241-89ED-AF471AA451B4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31DEC99-4F5B-184F-95FE-B3CFD2CC5145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00BEDA7-5C33-374C-90B7-7DEF2B1A6D8F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C64CAD21-77DC-9E46-8C96-D92CFF64E0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A51150C-638D-2F4A-A67A-310C37975A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0157979-F757-2A4A-BE3D-7B7501BC1FB7}"/>
                  </a:ext>
                </a:extLst>
              </p:cNvPr>
              <p:cNvCxnSpPr>
                <a:stCxn id="112" idx="3"/>
                <a:endCxn id="113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200F9D1-A7FB-3B4A-A776-3AAE2EDC4351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A35693E-CEE1-4C46-9535-F141C09F4947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B374623-80D4-B747-ACD9-63A9D175621A}"/>
                </a:ext>
              </a:extLst>
            </p:cNvPr>
            <p:cNvGrpSpPr/>
            <p:nvPr/>
          </p:nvGrpSpPr>
          <p:grpSpPr>
            <a:xfrm>
              <a:off x="835231" y="108803"/>
              <a:ext cx="5764179" cy="2448080"/>
              <a:chOff x="1166068" y="1525547"/>
              <a:chExt cx="5764179" cy="244808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7295595-306C-734A-8D82-64642A32B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6957020-91C5-524B-811B-A7876C90A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8D50F9-2703-A440-B493-9F1E61D00861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C7D4A20-B321-D04A-8679-D806B526448D}"/>
                  </a:ext>
                </a:extLst>
              </p:cNvPr>
              <p:cNvCxnSpPr>
                <a:cxnSpLocks/>
                <a:stCxn id="120" idx="6"/>
                <a:endCxn id="132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420A667-0698-3241-99F6-64366A9E643A}"/>
                  </a:ext>
                </a:extLst>
              </p:cNvPr>
              <p:cNvCxnSpPr>
                <a:cxnSpLocks/>
                <a:stCxn id="132" idx="6"/>
                <a:endCxn id="134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1801BF5-D563-A242-AA2C-2C3807FA578C}"/>
                  </a:ext>
                </a:extLst>
              </p:cNvPr>
              <p:cNvCxnSpPr>
                <a:cxnSpLocks/>
                <a:stCxn id="134" idx="6"/>
                <a:endCxn id="139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F70A170-79AD-F643-8BFF-E3CD51121411}"/>
                  </a:ext>
                </a:extLst>
              </p:cNvPr>
              <p:cNvCxnSpPr>
                <a:cxnSpLocks/>
                <a:stCxn id="139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6DB2C6C-9CA9-6F48-8165-F953A9607F67}"/>
                  </a:ext>
                </a:extLst>
              </p:cNvPr>
              <p:cNvCxnSpPr>
                <a:cxnSpLocks/>
                <a:stCxn id="137" idx="0"/>
                <a:endCxn id="138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AC02FD2-BC01-9144-BE94-BD82933342D5}"/>
                  </a:ext>
                </a:extLst>
              </p:cNvPr>
              <p:cNvCxnSpPr>
                <a:cxnSpLocks/>
                <a:stCxn id="137" idx="2"/>
                <a:endCxn id="136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777087C-699D-134E-9EB7-88999AE1E4C6}"/>
                  </a:ext>
                </a:extLst>
              </p:cNvPr>
              <p:cNvCxnSpPr>
                <a:cxnSpLocks/>
                <a:stCxn id="136" idx="2"/>
                <a:endCxn id="135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558D161-0CED-644B-A58E-7468D4F868AB}"/>
                  </a:ext>
                </a:extLst>
              </p:cNvPr>
              <p:cNvCxnSpPr>
                <a:cxnSpLocks/>
                <a:stCxn id="135" idx="2"/>
                <a:endCxn id="133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8A986F0-7465-F34D-AD6D-4D0FB2F98F4F}"/>
                  </a:ext>
                </a:extLst>
              </p:cNvPr>
              <p:cNvCxnSpPr>
                <a:cxnSpLocks/>
                <a:endCxn id="120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1F55E6-9B8D-3C44-84E0-8CD2ACD22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D6738D-B292-264B-A87F-F36D72D13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1721A47-BEAB-4C4E-A4F1-B0673BCC6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55B9561-4A64-494E-B2B6-AC12F4627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6B009ED-1C91-9440-80A3-97B183E17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9FF2E54-036A-934D-B790-60D83F1BD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A9BCFE0-A211-E24C-8383-C1BB4DA18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AC7140C-75CA-5248-91F1-F2171DB2BF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82413CD-4D7F-B440-B8CD-B4752E251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8321E3F-FAE4-2943-A265-ED617A82D5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5F2B5B5-9476-2C49-BF22-E4BE4D79A675}"/>
                  </a:ext>
                </a:extLst>
              </p:cNvPr>
              <p:cNvCxnSpPr>
                <a:stCxn id="133" idx="2"/>
                <a:endCxn id="140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3C49AA0-8E90-C64B-9A6A-664644AF615E}"/>
                </a:ext>
              </a:extLst>
            </p:cNvPr>
            <p:cNvSpPr txBox="1"/>
            <p:nvPr/>
          </p:nvSpPr>
          <p:spPr>
            <a:xfrm>
              <a:off x="6249358" y="102049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B3AC267-FCFA-9746-868F-7D529F9CAFE0}"/>
                </a:ext>
              </a:extLst>
            </p:cNvPr>
            <p:cNvSpPr txBox="1"/>
            <p:nvPr/>
          </p:nvSpPr>
          <p:spPr>
            <a:xfrm>
              <a:off x="6263202" y="702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84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DB6527-0EAC-424C-B9D6-5DD1B7D8365D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A2EB8F-654E-0B47-81C1-AFA7938C4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FBC3C8-EB75-D642-AB49-2520702BD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F7FE15-C360-024E-9294-B712ED20D13A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E4C499-B2F1-D84D-962D-EDFA865D6F0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BE984B-1652-1247-AAF9-369CC2C11A1E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4FEFDA-446B-BE46-82B1-EA55F7440CC5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AD4A8-3E20-2F4D-9700-5D244C68ABD6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F075B8-C39A-2F46-8CD9-19AE1C952A46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B0E21A-4132-F54F-8450-A420C1F8ADBA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8BB333-1CF5-184A-BD3D-BA19AAE6DCA6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8A20CA-8880-4645-8EDF-20FF6992FB31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EA5DDF-C105-7C46-92E2-E86229EEE94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F014DF-FA0E-8742-8C97-EE26D413675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FFA5C2-4A76-D34C-9280-4E8FF3082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39E4E6-D443-1A4C-8764-A117798E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A99453-7805-2342-9E5F-B7D770936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B6568F-F3E5-464A-8B7D-4EC19C7B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15D08B-58D0-A742-A443-1E0717738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A07BCA-5935-2340-8C25-A24F9A581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5667FF-ED42-A647-9B71-9C727E959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AE2126-A29B-594F-A8BF-A1CB1A1A6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C190AF-CB12-6340-91CB-C2977992A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7D7F9D-4644-6348-9EF2-355AB3B2CB2A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D04F997-47EF-6F4B-9D56-242436FE0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55A74-C932-C64A-B7C5-8A59429F8698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AE8E73-1704-DB4A-8F08-3AB8E2EA988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A7972-A8FD-7646-B2BC-0147ACDD65EC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62990-839C-6849-9118-51B044367C46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0D3D5-633F-4A4A-A891-84167C409B96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1E9418-3822-7842-BD6D-654B3C793DE8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883407-B07D-C446-9FA0-F6054F6D833B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24C4F0A-1E9F-BC49-BCEC-6DEA3BCA2A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89BCD5C-B5F5-B844-9ECC-5ED8C4488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C23E12F-B440-6241-9DD1-D51DF2F47193}"/>
                  </a:ext>
                </a:extLst>
              </p:cNvPr>
              <p:cNvCxnSpPr>
                <a:stCxn id="35" idx="3"/>
                <a:endCxn id="3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BF78B9-1AD7-244B-9167-F16083838C6B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851538-170D-7848-951A-CB442FDA9712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FF612B-89B9-FE4A-95A5-8BD01BD416A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688B933-AF4F-544F-9356-D6F7255F71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2E8E1C-AA0F-9644-821D-8E683401E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FB94D89-5416-BE42-9A69-2D4EB425C417}"/>
                  </a:ext>
                </a:extLst>
              </p:cNvPr>
              <p:cNvCxnSpPr>
                <a:stCxn id="41" idx="3"/>
                <a:endCxn id="42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A21043-5C0A-DC4E-9A2F-B2EAA80FA6F2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583AFF-EADF-1842-B3F0-B7FAC9E55A69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505DFD-50F0-724F-B316-68DC4C86D5B8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9A5A952-C579-2642-9C1C-7B19247BB7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2F0C63F-5223-6F45-AF8E-891DCE017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C1B0884-625D-0942-8F2D-625CBDEBAF99}"/>
                  </a:ext>
                </a:extLst>
              </p:cNvPr>
              <p:cNvCxnSpPr>
                <a:stCxn id="47" idx="3"/>
                <a:endCxn id="48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5D44C4-848D-D749-8AE4-08F1E0F8C14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73B2766-A31F-1743-AC33-3B742BF6CE5D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C5BEE5-67CD-0144-BFD5-09A6B31A3BF9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B9E1BA-CA3F-194F-BAB8-4D26276D5795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7089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9A7C7B-050B-2344-94F6-C46BF1E3D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33FEAA-994E-6545-BFE1-55C10EE42D20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36D27-6034-8C46-80E5-F805353EC05A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AF3AA-FA43-4D42-BB69-5089A2CEDA2A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882FB-E05B-B149-BE6D-ABDC0F362471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C91CE05-07A9-754B-9E86-5FE6CB8D8B3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6229B-DDD2-4E4D-AC1B-3E3251117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F105F-8879-FE4D-A4DC-327434F0D808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069BD-4221-B942-B7AA-5E820BAFD7B8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A8AE5A-DAA9-124B-A0E8-2403CFB2E45C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712C734-F521-E84E-BD63-3DE54205A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BF7FB5CE-EF71-F34A-A37E-0EEC0F747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15C3C21-DDCE-CA43-9F28-F4C8984DB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80072A99-3826-5241-BE98-391F307D5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9C280D-E283-A94A-9987-5D22B5BE5082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AB7AFE7-98B8-A043-9F17-7E8EC451E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DEBF26F0-0A41-474A-BC3C-9DEB1E0E9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00D9272-C3B8-E742-828E-54CD68986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3BF9D36D-2A69-A246-B1CD-F4E463378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17278EC-03D7-BD45-8C24-D29BDC9EA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0EB4C930-3788-2540-BA9D-5D8BB3D28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20AE7F1E-AF04-3049-B194-8CFCEC7CC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1577C1F4-9389-C74B-BCA4-0C3CDD666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9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B1502-524E-8C40-980E-C3A960C1C9E9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4926B-6BA1-264D-829A-C80A5056E27A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1C1B39-982F-4643-A2B5-EB131081256C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7CEA25-7D40-9849-8F7B-5D03701B9E7D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3C2F51B-887B-9848-B28C-0AF673791019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075D0A-CACB-9040-AA4D-F4BADA3CD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B3E6B01-2A1F-E24D-9CEC-87B8C81F1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FED4761-4D33-7A4B-A4EF-FA9AD2FDB915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E1F9471-34A2-7847-A267-ECDACB47571C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A168033-96C5-8045-B38D-9D061487AA6B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DAD72A2-6701-8A4B-91D4-1FB7B1BD54B2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149D695-F2E1-214F-A507-2D107D7D904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B685E9F-B4A7-9F4A-87B8-E12DB53152D5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FD8BFD6-3DA9-EF42-8487-B7E3919CF3A1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CB46E52-F951-8344-B9C9-E0A93432AB4D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11178C3-EA3E-7D4E-8F7F-CD3B29797BCE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618A01E-5362-174D-8756-E7BEB4F6E8FE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0643B02-079D-394F-BE20-F15064D46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AD1A0F3-F5AE-2946-9700-38D6F13C52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FD368F-B026-BD43-BB60-FE4B90E29D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09365BC-17F3-1B4B-BA80-D1783B49AE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2A6D320-902C-F943-AA2C-D5AFBC063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A6BB581-86DC-CF4A-8D90-35983A380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15E24BF-9B6D-4A43-98CD-4BAE2BE76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D57E270-1097-8849-ADA9-B5DE537C2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D0B654A-8B0A-5741-8B7C-3629000D81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8D340CF-226C-6740-8B2F-111FDE737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CF5B45C-4817-3846-B3C6-2DF320251DFF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C35-E922-BB46-8CEA-0E33571ECEFF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45731-6119-C448-9DE3-6F18AB0EBA68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F8D2A-78C7-2F48-9672-A26421EB158B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EF2F4E-0E63-0F41-943C-BA3185BBB0FD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59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7E7F52-5664-D245-B1D4-824934B0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D50F99-59F0-0247-A9A3-3ED6408F0C43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616CE-4B89-5149-A1BD-79D81B8335A1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3C7F9-EB86-9840-AED7-499D0255430A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CBB7-92E9-5E4B-B8A8-67D2CD910D5B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64E22A07-09CD-1944-93F0-6CC2E4C1B3E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DDBD0-9380-E54B-B039-855410F7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FA8C3-88EC-684D-896E-09D36269EA0A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FED0-4E83-6D4F-AFAE-215CAC5F202F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5E8C60-D527-DF49-A44B-1678811C68D6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0DE7752-1F09-5649-B34D-BCB6A6DD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F97549F-2332-AE4D-90FA-1BE490D53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14378ACB-FFC5-E942-B21A-DB8FBB838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FD3E2B01-B607-7E42-8BF1-BE2F14707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9177A3-60C3-F64C-AB17-90F08A63493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293D230-DD86-6E49-8E8D-0B9F559A3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CBDE0EB8-4A13-FB4A-8EF1-734022FCC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2159777-A59B-584B-833B-F04E4B665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723C1A42-66FE-D54D-AE09-14E0CC9B9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06C7D1E8-697D-2943-BE75-FB53F8F28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E70DE522-4F96-6D40-8B2A-F016644EA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A1BE26E-8EFE-D346-AE4F-80223FB3F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750B004D-FE77-9446-BFF9-3C77308CF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DE28D6-DCF1-0C41-9143-077B7487035F}"/>
              </a:ext>
            </a:extLst>
          </p:cNvPr>
          <p:cNvCxnSpPr/>
          <p:nvPr/>
        </p:nvCxnSpPr>
        <p:spPr>
          <a:xfrm>
            <a:off x="1288535" y="2406256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5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2004A4-58C8-DF45-BD59-38981599A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45F6A021-76AD-B548-8F22-A6ECCA31D29D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3A915-927A-3344-A276-7C9DE6A56AB6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6E028-A01B-8140-BC54-BE989EFFED9D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CBE99-DCF7-2A44-B067-E7338A92FABA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467C0-CD3F-604E-85F7-C6F7231E4409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1F16E-149B-8947-8D9B-CD409B8CF282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3E7AA-08AD-624B-82F0-33394ADD4464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9554F-D682-114B-A997-E8915E19D2F9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5B90E-1988-CC49-A218-B5D83D7476D8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1FB00-9DCC-4A48-B3A3-6E1FE52F6547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B1E99-0899-8343-943F-AEFA3B4BCD03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95CD6-4C23-F547-A4DA-F9D8265FA872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3E665-FB2E-E743-8F10-B58F92284F3E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5FB69-6D2C-8543-867B-C2C5FEC0A26D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E9A73-4343-1C42-ABD0-E39FC3D6FBE6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8918A-36A4-FC49-87C7-8964038D3ABC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4B430-5172-4749-B201-B459B7AA05E9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0C7C1-D380-174A-BD31-A2408EF9BE93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F6EB8-76AB-EF4C-9BE6-9B714FE55723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4C3C1-A76A-8D4F-813F-0AF4442B3A29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0A2EE5-5634-204E-93C1-5ED4F92F7528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49D4-25D0-1E43-BC77-4BACDA63C6A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2C205-12DD-9344-BA77-68690517D24D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96D158-EB1B-3946-A860-A8D1BD7208D5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09AE00-7128-E24D-AB72-03B351C8B3CD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AE68954A-3396-D24F-BB4B-B565D138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3444A9A-2D70-B949-BBAE-6FEBF0C90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8FD1074C-DFE5-3140-96FD-853F3E024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5A887D8B-1BBA-BE4A-8F61-30480C7E3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7F4B50-0B08-3F41-A258-3ECCB9377B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2440F582-D1B5-704B-B4C5-00460FAF7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F77F06C5-4922-3245-9B24-6B8B14171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9D165066-C263-A34C-ABA1-7560F8871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C0F3CD9-C64F-B54E-8FC3-E6B68E189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3CE83010-D92B-3543-AA76-463BFF803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96356297-1D2C-9C44-999D-4C13F62BD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70C4F91F-E824-A449-8216-0A3D296A0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6E89E730-FF79-7A4D-B553-C2B9EB56B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1FD8C-666B-B74B-9DB4-3F0DF9D91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91D60F-9A9A-394E-A788-24D36F393B6D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0CA80-AA5D-734B-9D66-CFA46F33AE3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97263-2A85-7641-B3C3-0409234B34AB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F379A6-7060-B84C-AEC1-C09BFA3F2382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F2D773-51EF-5F43-B4E3-CDD87894DB0F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948FB4-23EE-BD41-A36A-CF7A27D87B59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1039E50-03DD-3B4C-846E-D7ED6EA2E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2997D39-24FD-7D4E-8C5C-7F0C7CB312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E42B7C9-BEF1-5740-B2F5-0DD257350012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B83F0E9-0ABB-C845-9C3B-6630F20BD562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8886647-CE54-8D4B-92F6-F965CCDA26BE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F72F5EF-DF9C-A548-9A63-A5F179D5F62E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BD809FA-C854-F44F-B51E-452888B40EE2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2A80C2E-67F3-EF48-B079-DECE6222C548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6B47C6C-8422-A149-A4B9-186762F79136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FEAF88-557E-AB44-827C-A42E614C52B6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E9D1D77-E0D4-F74B-87DC-3DA4081D42FF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45F73BD-6F6D-2A4B-98C2-6BA6584B9876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5895EB6-B15E-0649-B8B7-2AE4CE1C7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7979586-4CE5-054E-B748-37D79AF725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98F572-658D-4A4F-B190-714110773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580CBB-5E64-AC48-B623-7B5DDC8136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A149D4D-A95E-604C-874F-E26C815E0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2A23FE6-7628-CE47-A1B9-1CDB39779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1AA296F-D6A5-C641-AD2A-76D8D2C77D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335158C-6C4A-A242-9FB7-CF4620B6B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C5AF77B-1179-FC46-AF38-49B7C6B47A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A97C562-348B-DB4E-96F2-CC42BF843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C2BDE95-7EA2-4744-95EC-E192BE82ACCC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27DC34-CB10-DC4D-B5C8-910CBCDD0E85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B8B254-2B0F-B24D-97E0-A3831692AC3A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93D65A-CE18-0F4F-9E11-E884EBFBB82E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651C6F-3014-4B48-B8BF-BEFBC24676CD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53C19C-742F-DB43-ABCD-C8E7D9F3C36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956F5BC-D49C-B54A-A0AB-D0556E8DCD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43E2983-9548-F544-8A13-D42878A87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AF03AA-DBA6-5348-A08C-613828B713C1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88009E-D48C-F24D-9A13-8979DB592573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EDAC09-E716-8A43-8304-7B84C7CA5B94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8E14A4-704A-7845-A034-52A69F8450D9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CFF6A-D693-F145-A428-3B3A76FBDA2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01470E-B9BA-B048-AFEF-360836E9C46E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260605-7951-FF4C-9C8A-74618FC6ED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571BF-7517-3147-9BE9-47CE0F925634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2B963A-B21A-DC4E-9ED1-DEF3AB31AA4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0047D9-D6EF-874D-9B74-7BE2DAC7228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F0A10A-09DD-C946-BDAD-B6AFF626A57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204970-CACC-C140-A577-E6F61452D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772ED3-9C63-B049-9050-BDDC2B019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40CE52B-CCEE-3F4F-A775-6129FA3AF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BA8FAD-205B-104D-A8D9-A2EDF1DC1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CB158E-2AC7-4245-85E0-4E234568E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2171A1-55B4-6E4E-B38E-A16D6A65E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0DFEF0-4386-6145-AE3C-753BD701D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75FC1B-32D7-7D40-8EEB-412EDF85E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B5861A-A5F6-204A-BF77-EEAEDF657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485272-CF4E-1F45-A08F-FF52B6ACEBF5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FB36E0-46A3-C14B-A59C-D9517A7D6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18EB7F-E49F-C245-9206-F8825D37AEAA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0A699E-4880-234A-BA60-B1ED3562CE92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326B4B-6E24-D547-88BA-D7B1A6660A70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97935F-2E0B-F04E-BBF3-216677A2A25C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B18B9-2DBC-FA44-926E-43C8AD8447A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56578-BD7E-D94B-A15B-1D5D9A21DB0F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4333B9-D6CE-124E-B158-4DF826667FCA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E20E9-7726-A74F-9788-6C5372999CA0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6465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DEB49C-E712-1B40-B05E-95FD82733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4B66A0-EAC3-244E-B303-E628FC769CD9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7303F-D7FC-D540-BB58-897F69D20938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498C3-7B3C-C84A-8D82-B0C0EF6FB12C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F228A-C8BB-C44C-8DE4-7B56C2093F04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503BA35-66DE-E54C-A40B-AC1D60122847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8AFDE-1F66-9144-8FEB-80C76FEDD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3EFDB-92C7-9844-88FE-6A14D670B6E4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9B9DA-63D1-5C40-9A62-BF7C0B356F40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E285E1-0CA8-6B43-ACF6-21B21273616F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96E2E2D-6981-5147-81C1-0821D423C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44F5150D-DDD3-D44F-8E21-D3D95E6A5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917481B0-DBF5-2940-A6A1-BD2C464AF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0B6A49D-BC42-7A4D-9F22-985647A66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9A8E6-28CC-F94F-89BE-1E9DE99646E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79FA7BD3-6380-1948-A044-95AB11AF8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20168D68-626A-F142-A0C7-9815FD274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2F6084AD-2D06-9B43-A00C-A9E6CE41D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4A6C07FD-E32E-E14A-9871-DCB1F4DFF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148CACB-3B91-C148-8165-64E6F37F0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1CE6AC60-0D84-3548-B1C9-2FB33F653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21F17DE-8917-B342-8D5A-15775D24E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9D4D1CE-8679-D54F-94FC-F52251208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89595E9-164C-CE46-8865-1A4085B4A2D8}"/>
              </a:ext>
            </a:extLst>
          </p:cNvPr>
          <p:cNvCxnSpPr>
            <a:cxnSpLocks/>
          </p:cNvCxnSpPr>
          <p:nvPr/>
        </p:nvCxnSpPr>
        <p:spPr>
          <a:xfrm flipV="1">
            <a:off x="1288535" y="1159479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56C152-30DB-A24C-94B8-7D09B5ACED35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DAB5833-396A-704E-95DB-5BC39A3DFDE6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82FB4-F2CC-AB49-8180-F5D9DB19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690125-5542-544B-A4F2-E1724010F3C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AA8E284F-53D1-C445-B61A-057F93E9E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BD63F6-C657-E045-B534-C5F8724504A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9A9FC5-413A-754F-87C3-2D27674254FA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3A5D4B-CA70-5443-BA2B-AECB1F872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A376DD-9006-9A49-8774-01E68710CEA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FD9433-73E9-AB40-A064-D05A2AF54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404AFA7A-6FC4-3D40-9CC9-8272CCB016B3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96F00-0690-B64E-A8AB-DEBB41F8F189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9603B-DAB4-0345-B202-57F7FA6E01D6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DF62A-CEAE-1840-9298-7C55264E9017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0674C-F2E1-BA48-B10F-AE941890E96B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04112-2898-0E45-8499-95E00705F5D7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87FC9-AD41-864C-8EF2-21AF86A92B11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0EEB3-CF0D-C44E-9AC4-E08AD84A9C24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8FA7C-E655-2947-9261-1ECE5FE5E42B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B9459-64A6-B54A-8F67-874671C58CFE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DE886-0C45-554D-9F58-519051B8DD7A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17519-1968-924E-B892-3A87C3BFE244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63C10C-08A3-204C-AD6A-902A56F072BC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9153C5-D455-B44A-B039-0D0DF0B7CD3C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C53B57-4E3F-3049-B7F0-D99A5DA22B6B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B1FB33-D2E0-F144-B98B-1E8D6B5FDD22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35671-0D3F-C046-828B-D38254AEEBFE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C51F5F-D615-E748-8588-8ACAB83C3F6D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36294-A281-D24F-8AFB-3FF15A0D37C6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1E09E-FCA8-E64B-9239-F9AA037341AB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F10C3-AB47-CD4B-9E96-231A985A6ED6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698B6-B981-DE4F-A637-B1FE367FDDE9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86A5B9-3328-0544-A787-3E7A33D3C95D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76176-8435-5D4D-9725-BA44152B6F05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B51C78-63ED-5F4E-8ED3-BF8DFEAAC3AE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6DF8DFB5-0E2E-5D42-8DC6-0F669B37E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8EE24D3-BB66-DF4D-BB09-F9E268B7F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2FB256D-D13B-9D43-A147-2237ACD91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9DE69C0-EB1F-8C4D-9704-FEDF9DC3B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52016B-2B23-244C-97AC-8731B92184E7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46994628-6258-A446-9070-9456C64EF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4EC08EC4-4303-DB45-B6AD-667B53A1C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0FDCD67-B408-DD4E-A61F-A6A82A4C2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01C031B-321F-DC4A-B1A3-380AEA2EE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4140B3F5-E22B-7E41-942E-8B1E13563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6D3489F-11F8-804D-A61A-2B21E7DD8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0760CA62-33E9-3440-A747-B9AFB36D2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DF55879D-130D-3548-9883-C4CD1BBE2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5CB39E23-DC7F-904E-BE5D-A41A5512C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8211C49-8D7B-B945-A876-F7E7DE9BCFB5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2DE8A7-B5AA-804A-8295-9E7F5A544E95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FD8AFAB-C2DD-D447-AE80-846BF23670ED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33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6A64F-F5C6-D240-85BD-28CD915527C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841FD-DB34-734F-938F-FD1DDFECBB84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577241-E0C6-7B43-8AC2-22E1B4A5AB5D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EF0986-BA29-DE49-AECD-A93F15784743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45920C-9E9B-CA4E-B360-D52D5DF97016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DCC2600-4B43-BF48-BD12-F2204209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6AC6444-BACD-5344-8153-529F3A600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1C38CDE-8671-0C4A-9FC7-6CD42BF02D4C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265E8F1-7AAE-3F42-8889-BF38683B941B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4B8E3A-7158-5949-85F4-ACBB50298B58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03DA726-BB36-6547-88B2-D5F6A50DAD30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765CB80-DF12-BB48-899C-108CEB002DF6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BBFCD50-8D38-544F-91D6-8666825C7138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3381CD0-A089-654E-8BFA-8C3D2A494A1A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FD52A46-FC59-8444-9CDD-019604D6AE75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1143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E15802E-B844-3441-A4BF-00E51D3B155D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6FB5477-E45B-F345-B793-855E08D56988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EC58F5E-4D8C-B346-B84F-97EDFD0CC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CFC4614-F843-E44D-A5D4-A97131C5CF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3F0C87-7440-AF4A-8C28-820464716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191BD8E-3EA3-EE47-9169-D183FA02FF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EB70E91-9AB1-444E-8E09-341552C8B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36061D2-C2F4-0E45-AD6A-32B53E8191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7B445C6-5B7B-CC48-8983-E2A44FF6C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BCB75FD-4086-404F-A615-A020F2FF8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56A2AE2-EEA6-A44D-8771-C4918D777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35C12E-E30F-7642-B2EA-372893573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EB7089F-3693-B24E-ABB2-5CC7A9C9484F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D123C-37F0-B147-B696-8E26A201FDCA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D386B-8AB6-0540-B2F9-D9CD497435F6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6A8111-D88D-C14A-B028-B08ED48652FA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C45DB1-D3B6-3B4E-A71B-4B36367DAF6C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2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4D97A9-9D51-D345-969F-92AE2F4B7E33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A1CD8-38E0-7F45-A967-9A74CDA53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E0ED35-2CEA-F348-ADCA-F881877F0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8E5E46-ECE2-C341-B676-54163667D028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66157F-316E-DE47-AF81-7F431F8644D5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F187B-6524-1E4A-AB24-800916731864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578F63-3747-BB4C-A166-B5953B411F82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CEDBAC-D5D4-5044-94D5-F3E9C3EB6B6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3B88F9-E1DB-8048-BB06-E0C9E50635DF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230733-CCD8-4147-80F6-932C62AFF87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094487-5F2E-B24D-8D8B-D05094B0E673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136480-351C-024C-A8CC-AB98FFA632D4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64D1C1-F4E2-F444-B9FC-0240EB22290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2FF553-D6A1-DB46-980F-CCD5DE4E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2240CF-9010-174F-BCF9-0DCE432E4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EAD4E7-677A-CB46-AADE-1D4C8343D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D65849-9BA7-2F40-B45A-DC2DD1B0D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D91CE0-DFCB-454B-BC0D-C5DC14A14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1116A5-FC8C-F940-854B-AD6EAC2D6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EDEC3A4-C07E-BE43-842C-01D942BE8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0DAEE9-66FA-2740-B40B-82A98CE3A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EEE995-8597-D14E-B689-74E7957B2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990F05-04A8-7E41-B308-B2961CD90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9625043-ADBD-BC44-B6BB-4E60E79DE9DD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8CC1D-38C1-3B48-9CE9-9322A8926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512388-AEC3-E545-B5E4-34374F458EAF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EECED0-9492-F941-B2AE-237682C238D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82DF1-CD57-7A4F-916A-07B24E5E371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9DE28-FDE0-A84B-8B42-B0CFE75DC0DD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97BDE-85DF-7E45-A40D-C77F75ED5CE5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F13856-B383-7A48-95CB-B3E19ECB1C1F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8B1CE-84CB-844C-83E1-36778A5EA1EF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0D857-CD17-954F-9B48-8CC338560110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091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359BEF-7E34-F94D-8D6D-9C431966AE0A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D1CAC5-7B11-4A4B-A838-6CD7FDEF5AFC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709E9C-EA05-CC4F-83A3-A5251B375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4926F2E-2234-6545-81AB-31F8E70D5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C2E9C1-4B75-D047-85C1-E41F5A7B2134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FAC0D1F-DD9C-1049-806E-B46C797ABB0C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1789205-08BD-304D-B4DB-6D0934FAFC27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1FE35-27AA-7343-BBEB-C84EB85C8240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ED01DF-4BDC-FB4E-AC33-5F1CB5BAB356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AFD54AB-0828-8048-89E3-A808F2EFAE19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A116517-9A02-1343-A730-24B1531F2B7F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C77EED-470F-8F49-A518-52656DFBE64B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81B2F0-C8BB-454A-A7D3-74D549DB7E6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06B2AB8-5541-044A-BFE3-CCF4FEA45626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877975D-C075-5248-A1F4-131F219A6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FF7116A-E4FF-E44C-9855-8847EBFF7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966C43-CE90-2143-8F77-F60D6EA1B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615875-56F7-3C49-866C-E5C0F112E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E3C98D-983A-4345-8757-FCA60EB7D8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840728-CA34-614B-A2A2-A1CA6B682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114225-E252-F748-B9FB-3D795F3989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0AEE218-E3B5-7047-9474-B8A7E1A08C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932C1D6-917D-5C48-9F22-B001DB005E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46DB0D0-2C75-3043-AEE6-B08F1A7B7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C1E915-061E-6A46-BE8C-FE53ACCAE6F8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445EE1-85EB-2144-8452-C6D10431B9A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4511A-9458-7748-B725-02FC8DA8C669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0445157-36A2-3141-80D0-8AC3CAEAD00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BE9F-1F3A-164C-ABD7-3BA6A5A9C7BB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1319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15211-91C8-BD43-AC9D-FA519C09E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FDEAFEF-ADF3-8B48-8EE0-B616852D1B78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7659FC0-7B33-464E-BB2F-32B2E0C41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68D13867-5F73-4C40-A665-C0350E254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00817D67-EDE3-B947-83BB-77D5AB42F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756B3060-EC51-B444-94AF-D2BEEC75C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581AE-6ACE-9847-BDB1-35385F5EDE41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5B89FB54-6AB7-4E4A-9AB7-BD80EE860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16963B3E-813E-4D49-BA4D-0658BCDA7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F26C2D8D-D4FE-7A40-8CBB-8E511C0BC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86A549D3-D23F-D14E-9F8C-6D69A3A2C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05777A75-C7DA-4A4C-9CE8-C34F19221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966ACED7-F00F-B245-B23C-53BA211C4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227E1088-2E09-7046-80C5-F120EF9EA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2AFDCDAD-A70B-4142-8586-5F3C2B6AD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56759067-1351-B640-958C-BF3E3D53E93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6ED02A-DFA8-B448-A330-42E6F0799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70F6AD-9649-694E-A873-DDAD9B40F908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60E59-80A6-134C-81E7-F60E412E80F8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26971-70AC-9641-901E-63995D6FBF2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A4B8F-FA66-294C-8E69-25BE65212D52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B8C9311-7867-B64C-A9BD-B8DF86D3FB36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A472B80-2CB0-E04B-9100-E13BDB258D4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5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2C2F2-6E88-4B4F-9C13-E12E050A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5437A2-D282-E04B-9314-2DF13769B872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77A83EA-E5EF-F245-83E7-5B8C13E91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823BBC2-FAB5-8349-A08E-9CEA8EBD2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B31244AE-1AB2-F243-AA35-8A4F4137D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7333EAF9-7029-6C48-8C94-8243D4147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E5685B-851B-804D-B390-D7873266F12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3298D6-570C-074A-86BE-AF0B4872E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E0D91B33-4B3C-6D47-8B8F-2ED0CBEEF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911F4C5-1C7B-534D-9C7E-032CC3742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0A7482E9-04D9-B841-BF08-1C61A4956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AA5BE0C0-2970-A149-B8E4-51E77E349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EAE0519-BDE0-E746-9E06-698532D6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1BCBE2AA-8E4D-A84A-BD17-4EF673661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3D357A5A-7AD7-9847-9E1E-C1FF0AE13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242326-5AC6-E849-ABD6-A532EC465066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D1BAA4E5-8E22-3749-9FAF-98BD96CAD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C4DA50-3633-1D42-B627-B4E278F90C4C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72C12C-F042-9746-A6E5-FB92F4832DC1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7FE1C-7726-974B-96A1-5116D5634EE5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B0F49C1-1938-5446-B4CC-9826DCAA6AFC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107290D-4585-D44C-BE02-D6F775BC8B04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870D97-0ABC-E142-92DA-7AA2B6603C5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9198BB-8F0C-C941-B66D-21459FD9B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5A5ADD-D02F-AC4A-9810-4B00ED60D473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D922B-FBDD-0E4E-BD6C-83D39220EB8D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22091C-DC86-E84D-A74B-3DB741ECF0CB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CB5C41-EB3C-2A4A-83D4-8EADD1D2BE36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F3F42624-A669-2742-8B52-2BC3BBF4F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348C518-1E03-1D40-9075-55C7BB2C4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B74E9AD5-7365-9045-9A53-120BD8911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155B9FFC-7347-854B-84BE-7B5ADFEFE7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D1CC4C-C722-D14A-9679-3F2E5EB960AC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62C61-0731-5244-A4D6-8997898F42CC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505037-7E49-7942-A853-9E14CC97F34D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72500410-542D-CC42-9428-81BE01350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10FD1493-7B16-714C-B910-46F4E3D35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90BCF207-92DE-5B4C-8386-D6E92833F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BD69FB0-107E-B643-8800-5DEF888F77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0D452BD9-E45D-E449-A05D-2A592F7835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8C2710D4-18C3-C545-B75F-814334E79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A934C83C-0FFE-2747-AE5B-C91FB87AB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D398B4C-09A1-B24A-B3D6-19D8F9B11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C4C4F5-9C4E-3E4C-BDDB-C28C01AB9D13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3376C4-DFFD-DE45-84C3-A9A38F40DB4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DB52CA-23A8-A948-9A4B-ED8006BF5EE5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6608C5-99E4-7447-977C-C1F6F7542882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1166068" y="1487042"/>
              <a:chExt cx="5821027" cy="24865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898D45-FDEE-8549-942C-9F836A33AB3A}"/>
                  </a:ext>
                </a:extLst>
              </p:cNvPr>
              <p:cNvGrpSpPr/>
              <p:nvPr/>
            </p:nvGrpSpPr>
            <p:grpSpPr>
              <a:xfrm>
                <a:off x="1166068" y="1525547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9AD873E-AF92-8840-9838-2AF2DE1D8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2967186-B0D7-2949-9300-3A7FD1CEA8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DC24E56-919B-9740-B407-CC20B4380FE2}"/>
                    </a:ext>
                  </a:extLst>
                </p:cNvPr>
                <p:cNvCxnSpPr>
                  <a:stCxn id="27" idx="6"/>
                  <a:endCxn id="28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894DEA4-5AF6-8B4D-9A34-2F54EAA3593C}"/>
                    </a:ext>
                  </a:extLst>
                </p:cNvPr>
                <p:cNvCxnSpPr>
                  <a:cxnSpLocks/>
                  <a:stCxn id="28" idx="6"/>
                  <a:endCxn id="40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D042BAF-FDC1-7142-A183-661F8D20E795}"/>
                    </a:ext>
                  </a:extLst>
                </p:cNvPr>
                <p:cNvCxnSpPr>
                  <a:cxnSpLocks/>
                  <a:stCxn id="40" idx="6"/>
                  <a:endCxn id="42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26E7F6-5571-4D47-9A10-4B17D359DAF9}"/>
                    </a:ext>
                  </a:extLst>
                </p:cNvPr>
                <p:cNvCxnSpPr>
                  <a:cxnSpLocks/>
                  <a:stCxn id="42" idx="6"/>
                  <a:endCxn id="47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829B35-6360-424F-B1E5-69B7CD934179}"/>
                    </a:ext>
                  </a:extLst>
                </p:cNvPr>
                <p:cNvCxnSpPr>
                  <a:cxnSpLocks/>
                  <a:stCxn id="47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AEFC9D5-E609-644F-859E-42A547AC4362}"/>
                    </a:ext>
                  </a:extLst>
                </p:cNvPr>
                <p:cNvCxnSpPr>
                  <a:cxnSpLocks/>
                  <a:stCxn id="45" idx="0"/>
                  <a:endCxn id="46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7DA8791-BA57-0C4C-8FFF-D25B6FB9CC7F}"/>
                    </a:ext>
                  </a:extLst>
                </p:cNvPr>
                <p:cNvCxnSpPr>
                  <a:cxnSpLocks/>
                  <a:stCxn id="45" idx="2"/>
                  <a:endCxn id="44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1CED896-A1A7-A448-A4F7-33AB70618334}"/>
                    </a:ext>
                  </a:extLst>
                </p:cNvPr>
                <p:cNvCxnSpPr>
                  <a:cxnSpLocks/>
                  <a:stCxn id="44" idx="2"/>
                  <a:endCxn id="43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5B320DF-30CC-A24F-8090-9AD5EADB2C10}"/>
                    </a:ext>
                  </a:extLst>
                </p:cNvPr>
                <p:cNvCxnSpPr>
                  <a:cxnSpLocks/>
                  <a:stCxn id="43" idx="2"/>
                  <a:endCxn id="41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F978F64-4584-154D-ABA5-521877D914C5}"/>
                    </a:ext>
                  </a:extLst>
                </p:cNvPr>
                <p:cNvCxnSpPr>
                  <a:cxnSpLocks/>
                  <a:endCxn id="28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74128FB-34D0-4D4A-A78A-C6E5B45A6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6ACA1A4-0192-4C40-B049-8A12C95E8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272099-1B12-1D49-8DF8-BEF81E89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02ED68C-1F01-F148-9772-7CC35817B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3AFC5DB-B312-0449-882E-E611F2AE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BC4431-3D40-D14E-9E8D-254ED0236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39030C6-8FD4-1748-9A9C-7B69B05D0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5D816C6-C568-A740-BD82-20D78CC64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0322715-363A-3B46-95E0-EEBB2E58EA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BC5301A-BD6A-DA47-BC06-5ED760F0DE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3A1AC5A-BDC2-5A47-9BA3-AEF0E6561BE7}"/>
                    </a:ext>
                  </a:extLst>
                </p:cNvPr>
                <p:cNvCxnSpPr>
                  <a:stCxn id="41" idx="2"/>
                  <a:endCxn id="48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1FCB3-1FA5-5440-87EB-76BE7E468A5B}"/>
                  </a:ext>
                </a:extLst>
              </p:cNvPr>
              <p:cNvSpPr txBox="1"/>
              <p:nvPr/>
            </p:nvSpPr>
            <p:spPr>
              <a:xfrm>
                <a:off x="6580195" y="24372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DCD9DC-CD1C-844B-B469-A970F359A1EF}"/>
                  </a:ext>
                </a:extLst>
              </p:cNvPr>
              <p:cNvSpPr txBox="1"/>
              <p:nvPr/>
            </p:nvSpPr>
            <p:spPr>
              <a:xfrm>
                <a:off x="6594039" y="148704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85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0B64FD-3909-D345-899E-932C038D18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D5BD1D-E314-8446-9D76-0F85E13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444966-CE09-F849-BBFE-BE19822E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F208-40BC-B346-A126-07D58EE88B95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BC1F79-8391-AB4F-A3C0-826F413B247E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DF1DFB-3FB0-7D44-BA47-9650201D2E6C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A1B7CC-3BE3-A343-8790-913ECA8BCC21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4392CC-9390-8944-9356-B1D498B3A4C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901D11-462E-FC40-8D20-5B2E0EF1DEC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13ABC-404A-F241-AAE0-713316CD61BE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C8707D-3291-934E-AF38-11A864FD8648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4725A-28D7-CD4E-BEF0-7F769B0F59F0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14B342-966E-CB49-A883-CC24A62CA476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EAC66-93E2-4342-A40F-922835F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AD2820-F921-8546-9C47-DE5B743EF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7A36EA-EB1F-4A41-AC86-3DD8539B4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A1CB51-3417-B647-99C4-44315E00F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B038A9-674F-AC44-9789-BA989256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2EEE0-09CD-DB4C-B50C-EC9F7CB9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79B422-3ACD-B74B-A524-B52026567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3ECB95-DF57-C742-9C04-3AD3C59C7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296021-8085-DB40-8752-BD56CA86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0E994-DD2B-494D-8520-C801C3718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122936-30A8-504D-910A-B4E50AAFDC37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0BA8-9EBF-2A43-A984-C045E0B6AC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5D555A-AB20-E341-AC21-A1095B6DCC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88C349-98BF-484A-AF09-702F919FC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CEFE1-6EF0-8D49-B91C-2128B62C871E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2A0A88-E231-3C49-99AC-ABC114AD5A6C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7705FA-A334-5A48-AF03-9840AC7772D0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DCBDD-3B4E-FB48-8835-10817DCFD128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00F125-4F7F-AC4F-92C1-9371B4243BED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B74265-54B1-D54B-B4FC-6A44E2BCC37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7A34F4-3868-8748-8094-0CCE0031E81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64D7CD50-4057-BB48-8764-F1CC1E96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F78EC10-9F18-8E4B-8F10-97DA29B57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F41E3F08-F117-454D-818B-9A2785B55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43D07D95-552F-7C41-8530-FC3E2E853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12B3EA-6901-D741-AA8E-B16D486ADA55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C64BD9-1372-E744-AF93-1DE9D5D21497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065C8D-CA8B-554D-982B-666649455E8C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C61AF63-3E89-C94C-A06F-8011A0DBD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F184860F-B92F-0E43-B432-0A25BCEF3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C51C215D-FFEB-EE4B-AF88-68F208038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45630AA-8597-484B-9015-A33B2D31B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0A50CFF1-5254-894D-8E93-C69FAC3CAA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7FB22B3E-13E7-1F43-9D8B-F2E73B940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9C00CD35-238C-9B41-96D6-37D755CC8C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D3A3A82E-3407-5A42-B37E-7341F1CCF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2CEB06-32BF-6C4E-A530-1ADAA7A59829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7CB7A-57CD-AF4A-A13E-ADC99159B639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339408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09808-FE2C-AA43-8B4B-DFEEB6259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8BD485-2EA3-AA42-9ED9-9C9C761B9743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E1D71-774C-4247-AF1F-79FBB37097C2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FD2E8-5D1E-D745-82A9-D719700857F6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F2206-F7AE-B04C-9297-4E62EF12D93B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B7760818-6CE8-6649-A8CA-A35B6FCC63FD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7006F-6305-0144-A193-0518D266E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FE682-7E15-5845-835D-431B179A305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78550-D0E9-BA42-B7EC-656E784C2714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B8831-5703-5342-9E7B-195CFEEF144C}"/>
              </a:ext>
            </a:extLst>
          </p:cNvPr>
          <p:cNvSpPr txBox="1"/>
          <p:nvPr/>
        </p:nvSpPr>
        <p:spPr>
          <a:xfrm>
            <a:off x="3219913" y="3181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690FE-AC03-A44F-B834-A38BFA59196B}"/>
              </a:ext>
            </a:extLst>
          </p:cNvPr>
          <p:cNvSpPr txBox="1"/>
          <p:nvPr/>
        </p:nvSpPr>
        <p:spPr>
          <a:xfrm>
            <a:off x="3177820" y="3142556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Private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D7ECE-EE9A-9D44-B0A5-30E502E88F26}"/>
              </a:ext>
            </a:extLst>
          </p:cNvPr>
          <p:cNvSpPr txBox="1"/>
          <p:nvPr/>
        </p:nvSpPr>
        <p:spPr>
          <a:xfrm>
            <a:off x="131079" y="30024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Semi-Private Zone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03584-EFBC-A74D-A6E0-CCB66DD54505}"/>
              </a:ext>
            </a:extLst>
          </p:cNvPr>
          <p:cNvSpPr txBox="1"/>
          <p:nvPr/>
        </p:nvSpPr>
        <p:spPr>
          <a:xfrm rot="5400000">
            <a:off x="6275850" y="119427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</p:spTree>
    <p:extLst>
      <p:ext uri="{BB962C8B-B14F-4D97-AF65-F5344CB8AC3E}">
        <p14:creationId xmlns:p14="http://schemas.microsoft.com/office/powerpoint/2010/main" val="48199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257</Words>
  <Application>Microsoft Macintosh PowerPoint</Application>
  <PresentationFormat>Custom</PresentationFormat>
  <Paragraphs>206</Paragraphs>
  <Slides>22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23</cp:revision>
  <dcterms:created xsi:type="dcterms:W3CDTF">2019-08-19T20:39:51Z</dcterms:created>
  <dcterms:modified xsi:type="dcterms:W3CDTF">2019-08-22T18:44:34Z</dcterms:modified>
</cp:coreProperties>
</file>