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301" r:id="rId18"/>
    <p:sldId id="299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  <a:srgbClr val="0000FF"/>
    <a:srgbClr val="FFFF00"/>
    <a:srgbClr val="00FF00"/>
    <a:srgbClr val="FF0000"/>
    <a:srgbClr val="009E73"/>
    <a:srgbClr val="F0E442"/>
    <a:srgbClr val="D55E00"/>
    <a:srgbClr val="56B4E9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3"/>
    <p:restoredTop sz="83413"/>
  </p:normalViewPr>
  <p:slideViewPr>
    <p:cSldViewPr snapToGrid="0" snapToObjects="1">
      <p:cViewPr>
        <p:scale>
          <a:sx n="116" d="100"/>
          <a:sy n="116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08F16-0772-DA48-9A8D-C23369A0021F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6555B-09C9-1B44-A9FD-91090E94BA6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838D6C-2A77-5747-B096-9FAB7E914AB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D61C0EA-47EC-DD40-8AFE-A97577625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97EB1CE-44FC-6F48-8486-6651E64E8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A5D64CE-4940-8A4A-BA33-EF9A09AF6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3EC1E27-47E2-9A4C-9222-8D1B4978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3CF84-1A63-2A41-A870-D4DCA1286DDE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98D9CE-2F47-4C42-9D29-E7DD1BBDE5E3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B7EE-6F25-9744-9E52-B3C9A2F0BB2F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664A0FF-E295-F74C-BF6B-4B8782C22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C6E67331-6F66-C647-9D7E-2A3E51877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8E1FDF3E-7684-0E45-9A7C-8617D6CA7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638F6EF-1B63-2848-BAA3-1486E964B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7A9025E2-87FE-614D-84C1-38E32C02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E9F55841-4E69-3B40-97D7-87954B5DA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4606CA5-A4E6-C94F-A9C3-DD8EED231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E43F13E-D15C-6B4D-91B6-77C55CC29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1180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17EED3-AB9E-2741-81E2-1A4F99CB3B5B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51DA5D-33DF-204E-934B-8C01246F9C7E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93B672-8395-0249-BF1B-6D68E3976428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6ECC5F-701A-8D45-85BC-4C896B717C3D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94D679-543C-A340-A345-33F730C738E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22E09-4F41-034B-B36B-9CBA742CC400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01E082-7451-7D4B-AF55-2AF3DA4F4CE1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9D2130-83E3-C04C-8586-651900810F6E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164774-1763-0740-BCF8-583DF131BB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49C344-9F1D-864B-8468-1E3AB14F8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AD316-59B5-E647-A99D-FE98C4F93D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C851E7-0364-1944-A0D2-A028FDFA40E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73BAFD-63EF-7149-9677-DF9BAEDB80C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4014C9-3444-F640-9F0E-80E18F590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35A72-BE53-E24A-8EA4-D0567576B54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123DA-C920-6840-A0B9-FC89E51A04D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26FDCA-C8E3-1349-87BA-3A7EB30606B7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454824-1BC6-F740-A27E-0CEAEB85F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6AB9E-02B0-2B49-BEE4-A32F27683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F6D42E-97A0-6440-9E31-4835DB55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81604C-95FA-7440-9242-11FB4B5C8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877335-667F-0747-99D9-B05F9C40C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9FC56E-F653-684C-B028-F4790086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31E7E0-079E-0241-9CB5-BED10A6BE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324EDF-CBD5-CA4A-A538-7045EFF2C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ACAE9-A007-3246-BA28-4B844B2E682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708A74-5C3E-B54A-BAE6-7B87E6B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4EB3E4-82BC-8042-903C-595EE3E21B1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B2EEF4-E5A7-1545-B31D-8C7566BE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CBB218-A7C3-E047-B486-9F15D1D8C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E150EECC-D85D-004C-82F3-338FC2DA498D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25D98F5-D15B-0A4A-8DAC-C706C28FF406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80710026-CDC3-3A4E-9F87-E6779EA698B5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8F07E-5842-A243-B33F-7CEC7C0FC07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AAD93-2782-4B43-A18B-687E7A516F8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2C77B-1CAB-5A48-B9FF-D6FD419E2B93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FFE8CF-DF6D-1F45-B8F6-CE87EC3E0569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77B5C-97E7-9D44-8BA6-B3FFF80614A2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AC3823-EE15-DE41-8238-0BA1D6120679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358</Words>
  <Application>Microsoft Macintosh PowerPoint</Application>
  <PresentationFormat>Widescreen</PresentationFormat>
  <Paragraphs>166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330</cp:revision>
  <cp:lastPrinted>2019-08-19T20:05:06Z</cp:lastPrinted>
  <dcterms:created xsi:type="dcterms:W3CDTF">2019-08-16T20:05:02Z</dcterms:created>
  <dcterms:modified xsi:type="dcterms:W3CDTF">2019-09-09T15:55:20Z</dcterms:modified>
</cp:coreProperties>
</file>