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71" r:id="rId3"/>
    <p:sldId id="268" r:id="rId4"/>
    <p:sldId id="269" r:id="rId5"/>
    <p:sldId id="266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6"/>
    <p:restoredTop sz="86359"/>
  </p:normalViewPr>
  <p:slideViewPr>
    <p:cSldViewPr snapToGrid="0" snapToObjects="1">
      <p:cViewPr>
        <p:scale>
          <a:sx n="200" d="100"/>
          <a:sy n="200" d="100"/>
        </p:scale>
        <p:origin x="-4936" y="-1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386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91B8-F24B-9C43-8490-2074FD638EA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393C-76C2-9F4A-9559-D777A30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EE2-A62C-EE4E-949B-8A0DD09C2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EF1AC-09F2-1343-B444-D39D7264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59E9-356B-A94B-9F74-8A224235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B18F-737F-7447-906C-2FDA4827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7A4C-93BB-544E-9BB6-F8C31CFD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3D3-A566-4548-A9B7-62E2EB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B1ED7-9200-A34A-A8EF-5FBEC7A0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F15E-4AB6-1040-A2E2-6D19E91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532E-CEA7-1E4F-BEBE-9C9BB0C7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8995-D4B1-124D-A9E7-624A7EE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ED457-86B4-454E-BE08-CF1EE3092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205A5-498E-B64A-B360-6D13E025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3725-5E57-D54A-861A-DE046FF2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16CC-459C-A547-877B-B41E06B7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F741-BD72-EC4B-80C7-FA8B5923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B5D6-F050-C34D-ADAB-77085CC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4CF0-B91E-E249-9F1B-F57A54BB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63B4-972E-2549-9B7D-60FF838E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0B5D-F474-874A-B406-D815D84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30A0-A0F1-5D42-AAD7-FEE10C0C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7562-D46C-6144-9A1F-0BC8BA6D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56FB-3C39-A647-8814-4143C07D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C8AF-E67C-5A4D-A5B4-BF05F1CB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95F8-D028-874C-9012-3F74AB0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9635-2D0F-AB43-9BC1-463C9F0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F5D2-CE41-BC4D-8EB7-4538947D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E281-C177-E04A-9536-7A76FD78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DE8C-C1CF-9B48-ADD2-4C78774C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18B7-9E46-644C-8140-FD77D7AC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9DD4A-4818-1448-96A6-1EA5EA9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3F3E-43B9-7E4A-87B7-5F0AB03E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1DAC-D7CB-7444-8A7A-8F21681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DC3B-C862-2E44-A7F6-4D888CA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1C71-DFC2-0048-9999-BE06AC09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F9125-50FD-9B4A-B97A-7FB3021A0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015F2-4750-AD4E-90E7-BC2E84A7A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A7E56-BF7A-5A46-A01B-09D7C4CB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9C7E5-2984-2C42-8A44-A8520696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FA06E-6039-A64D-ADDA-085A12F3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6E96-22F7-894E-8E29-79713A1E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F5D37-D26F-9F4E-8E8B-5886C02A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0D455-24E1-494D-91D9-A084DA2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8A24F-AE00-A042-817E-697254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1648E-3889-C845-A86E-6DA9BBB0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EF37E-E332-0742-9310-AD6DCAA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B620F-FB78-954D-87E0-FD80A19B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E201-FFE4-1B4F-BD13-8B1DF2C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D11-3B8C-3644-9651-9DE3082A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3273-60CD-E848-AA37-647A93A1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3880-B9DF-0449-8F50-C2A12B82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9FED-3466-594E-ACA9-F01029AF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9E23-2FA1-274B-8457-AA48C39F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38E8-4820-0D47-8EEA-EFD364BD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8C715-9CE8-584B-B5FB-C926DBD6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EC01F-139D-F041-A4E0-279EEDFE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6B1D2-1812-4E45-A828-9B892E5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B853-3970-B34E-B3E4-75E90079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80F0-5EF9-0A4B-A8E0-5AE5F1B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E8FEF-7284-1F48-A982-FC9F3F5A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2217-0EDE-8941-89FB-41643246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B884-A554-D147-8E94-26AE79C5A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46D0-B6E8-BC44-9D05-558D4CF9F54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91BD-0E39-BA4C-B46D-79738356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DE47-7BA1-1D4D-92FB-11CD7B77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52CA7C2-B77E-DC45-95D1-6DEB08A4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5CA7E09-B782-4644-AE65-BCD0A1D315DB}"/>
              </a:ext>
            </a:extLst>
          </p:cNvPr>
          <p:cNvSpPr txBox="1"/>
          <p:nvPr/>
        </p:nvSpPr>
        <p:spPr>
          <a:xfrm>
            <a:off x="431800" y="68580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392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52CA7C2-B77E-DC45-95D1-6DEB08A4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C0B05-3743-6343-8AB5-BA709539F3CE}"/>
              </a:ext>
            </a:extLst>
          </p:cNvPr>
          <p:cNvSpPr txBox="1"/>
          <p:nvPr/>
        </p:nvSpPr>
        <p:spPr>
          <a:xfrm>
            <a:off x="431800" y="685800"/>
            <a:ext cx="317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+ map topology (original)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12E9C0-03AF-DA41-9689-91E4453DB3A4}"/>
              </a:ext>
            </a:extLst>
          </p:cNvPr>
          <p:cNvSpPr>
            <a:spLocks noChangeAspect="1"/>
          </p:cNvSpPr>
          <p:nvPr/>
        </p:nvSpPr>
        <p:spPr>
          <a:xfrm>
            <a:off x="5167542" y="402065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71BBD8-CC18-894B-A412-31EE6B3B68CD}"/>
              </a:ext>
            </a:extLst>
          </p:cNvPr>
          <p:cNvSpPr>
            <a:spLocks noChangeAspect="1"/>
          </p:cNvSpPr>
          <p:nvPr/>
        </p:nvSpPr>
        <p:spPr>
          <a:xfrm>
            <a:off x="6174431" y="38119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3A1E68-7E1E-CD4F-ABFD-4F4866618544}"/>
              </a:ext>
            </a:extLst>
          </p:cNvPr>
          <p:cNvSpPr>
            <a:spLocks noChangeAspect="1"/>
          </p:cNvSpPr>
          <p:nvPr/>
        </p:nvSpPr>
        <p:spPr>
          <a:xfrm>
            <a:off x="6202675" y="340710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F6F0A9-6C12-1945-8469-5E89320C51E3}"/>
              </a:ext>
            </a:extLst>
          </p:cNvPr>
          <p:cNvSpPr>
            <a:spLocks noChangeAspect="1"/>
          </p:cNvSpPr>
          <p:nvPr/>
        </p:nvSpPr>
        <p:spPr>
          <a:xfrm>
            <a:off x="5789649" y="488119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B9A1FE-16BA-064B-A237-D66DB3BE6810}"/>
              </a:ext>
            </a:extLst>
          </p:cNvPr>
          <p:cNvSpPr>
            <a:spLocks noChangeAspect="1"/>
          </p:cNvSpPr>
          <p:nvPr/>
        </p:nvSpPr>
        <p:spPr>
          <a:xfrm>
            <a:off x="5748416" y="586177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9BF81-B815-134B-83A3-40351512715F}"/>
              </a:ext>
            </a:extLst>
          </p:cNvPr>
          <p:cNvSpPr>
            <a:spLocks noChangeAspect="1"/>
          </p:cNvSpPr>
          <p:nvPr/>
        </p:nvSpPr>
        <p:spPr>
          <a:xfrm>
            <a:off x="6732250" y="563964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5B4884-9C12-484A-9D87-7F6C11D5433C}"/>
              </a:ext>
            </a:extLst>
          </p:cNvPr>
          <p:cNvSpPr>
            <a:spLocks noChangeAspect="1"/>
          </p:cNvSpPr>
          <p:nvPr/>
        </p:nvSpPr>
        <p:spPr>
          <a:xfrm>
            <a:off x="4925162" y="34498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2AD5BD-FA31-464C-96FC-EEB692155D46}"/>
              </a:ext>
            </a:extLst>
          </p:cNvPr>
          <p:cNvCxnSpPr>
            <a:cxnSpLocks/>
          </p:cNvCxnSpPr>
          <p:nvPr/>
        </p:nvCxnSpPr>
        <p:spPr>
          <a:xfrm flipV="1">
            <a:off x="5097162" y="548991"/>
            <a:ext cx="1873941" cy="503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3C3CDB-7E39-CB41-A2BD-5DBF986A1401}"/>
              </a:ext>
            </a:extLst>
          </p:cNvPr>
          <p:cNvCxnSpPr>
            <a:cxnSpLocks/>
          </p:cNvCxnSpPr>
          <p:nvPr/>
        </p:nvCxnSpPr>
        <p:spPr>
          <a:xfrm>
            <a:off x="7062543" y="613301"/>
            <a:ext cx="103179" cy="947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ED77E3-E732-4344-9A48-9AEEB5A880D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508887" y="748338"/>
            <a:ext cx="55944" cy="812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B60574-603F-8C41-8D6B-D1CA691B3B33}"/>
              </a:ext>
            </a:extLst>
          </p:cNvPr>
          <p:cNvCxnSpPr>
            <a:stCxn id="5" idx="4"/>
            <a:endCxn id="16" idx="0"/>
          </p:cNvCxnSpPr>
          <p:nvPr/>
        </p:nvCxnSpPr>
        <p:spPr>
          <a:xfrm flipH="1">
            <a:off x="5258982" y="1078510"/>
            <a:ext cx="44202" cy="390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6A3538-41CD-AE42-899D-A80DB42E901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819755" y="1505709"/>
            <a:ext cx="2296803" cy="1466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17118A1-289A-1347-BAD4-5DD06E740E34}"/>
              </a:ext>
            </a:extLst>
          </p:cNvPr>
          <p:cNvSpPr>
            <a:spLocks noChangeAspect="1"/>
          </p:cNvSpPr>
          <p:nvPr/>
        </p:nvSpPr>
        <p:spPr>
          <a:xfrm>
            <a:off x="7025118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E280C7-6B65-6045-9053-AAAD32E3F225}"/>
              </a:ext>
            </a:extLst>
          </p:cNvPr>
          <p:cNvSpPr>
            <a:spLocks noChangeAspect="1"/>
          </p:cNvSpPr>
          <p:nvPr/>
        </p:nvSpPr>
        <p:spPr>
          <a:xfrm>
            <a:off x="7116558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6F9-9C29-1A41-A2CC-C2F38A68E7E5}"/>
              </a:ext>
            </a:extLst>
          </p:cNvPr>
          <p:cNvSpPr>
            <a:spLocks noChangeAspect="1"/>
          </p:cNvSpPr>
          <p:nvPr/>
        </p:nvSpPr>
        <p:spPr>
          <a:xfrm>
            <a:off x="4636875" y="14142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93D1FE-2868-BB45-A8A8-DCF62542B5E9}"/>
              </a:ext>
            </a:extLst>
          </p:cNvPr>
          <p:cNvSpPr>
            <a:spLocks noChangeAspect="1"/>
          </p:cNvSpPr>
          <p:nvPr/>
        </p:nvSpPr>
        <p:spPr>
          <a:xfrm>
            <a:off x="5167542" y="14692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CE3DA4-0699-7C4D-AEC6-C18F094F2D53}"/>
              </a:ext>
            </a:extLst>
          </p:cNvPr>
          <p:cNvSpPr>
            <a:spLocks noChangeAspect="1"/>
          </p:cNvSpPr>
          <p:nvPr/>
        </p:nvSpPr>
        <p:spPr>
          <a:xfrm>
            <a:off x="5698209" y="150570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F93DD5-5B69-D94A-884B-85D9AF655751}"/>
              </a:ext>
            </a:extLst>
          </p:cNvPr>
          <p:cNvSpPr>
            <a:spLocks noChangeAspect="1"/>
          </p:cNvSpPr>
          <p:nvPr/>
        </p:nvSpPr>
        <p:spPr>
          <a:xfrm>
            <a:off x="6453000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47D3CB-A22A-534F-900A-B4958C4184E1}"/>
              </a:ext>
            </a:extLst>
          </p:cNvPr>
          <p:cNvSpPr>
            <a:spLocks noChangeAspect="1"/>
          </p:cNvSpPr>
          <p:nvPr/>
        </p:nvSpPr>
        <p:spPr>
          <a:xfrm>
            <a:off x="6448041" y="10631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3865D-F95A-334E-941C-565FAC569104}"/>
              </a:ext>
            </a:extLst>
          </p:cNvPr>
          <p:cNvSpPr>
            <a:spLocks noChangeAspect="1"/>
          </p:cNvSpPr>
          <p:nvPr/>
        </p:nvSpPr>
        <p:spPr>
          <a:xfrm>
            <a:off x="4914282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359E9F-ADD3-954C-9744-F85CCBF8D56C}"/>
              </a:ext>
            </a:extLst>
          </p:cNvPr>
          <p:cNvSpPr>
            <a:spLocks noChangeAspect="1"/>
          </p:cNvSpPr>
          <p:nvPr/>
        </p:nvSpPr>
        <p:spPr>
          <a:xfrm>
            <a:off x="5211744" y="89563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20A88-45AB-F143-8E32-7A90364A26A3}"/>
              </a:ext>
            </a:extLst>
          </p:cNvPr>
          <p:cNvSpPr>
            <a:spLocks noChangeAspect="1"/>
          </p:cNvSpPr>
          <p:nvPr/>
        </p:nvSpPr>
        <p:spPr>
          <a:xfrm>
            <a:off x="6473391" y="56545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C9E13-A323-C340-A121-7654738B63AD}"/>
              </a:ext>
            </a:extLst>
          </p:cNvPr>
          <p:cNvSpPr>
            <a:spLocks noChangeAspect="1"/>
          </p:cNvSpPr>
          <p:nvPr/>
        </p:nvSpPr>
        <p:spPr>
          <a:xfrm>
            <a:off x="6971103" y="43042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AAACCB-ECD0-ED42-891B-EADAA9F2BEC2}"/>
              </a:ext>
            </a:extLst>
          </p:cNvPr>
          <p:cNvSpPr>
            <a:spLocks noChangeAspect="1"/>
          </p:cNvSpPr>
          <p:nvPr/>
        </p:nvSpPr>
        <p:spPr>
          <a:xfrm>
            <a:off x="5748416" y="7638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43EE64-A8F4-B54B-8FFD-CDED17BCAA5F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 flipH="1">
            <a:off x="6508887" y="1743761"/>
            <a:ext cx="35553" cy="1160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C69F6E-5632-D042-9DA9-44AA85BE4503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4999599" y="2987540"/>
            <a:ext cx="1973019" cy="8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1CBA096-6B57-ED48-8CCA-5191DD2A9623}"/>
              </a:ext>
            </a:extLst>
          </p:cNvPr>
          <p:cNvSpPr>
            <a:spLocks noChangeAspect="1"/>
          </p:cNvSpPr>
          <p:nvPr/>
        </p:nvSpPr>
        <p:spPr>
          <a:xfrm>
            <a:off x="6417447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177B44-48DA-A240-A4C7-535EE99A7F3B}"/>
              </a:ext>
            </a:extLst>
          </p:cNvPr>
          <p:cNvSpPr>
            <a:spLocks noChangeAspect="1"/>
          </p:cNvSpPr>
          <p:nvPr/>
        </p:nvSpPr>
        <p:spPr>
          <a:xfrm>
            <a:off x="588108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41E1-5CD0-BF4C-82B6-741C50026FC2}"/>
              </a:ext>
            </a:extLst>
          </p:cNvPr>
          <p:cNvSpPr>
            <a:spLocks noChangeAspect="1"/>
          </p:cNvSpPr>
          <p:nvPr/>
        </p:nvSpPr>
        <p:spPr>
          <a:xfrm>
            <a:off x="5303184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9D1E90-9A81-8244-BF54-462FBF0F8C11}"/>
              </a:ext>
            </a:extLst>
          </p:cNvPr>
          <p:cNvSpPr>
            <a:spLocks noChangeAspect="1"/>
          </p:cNvSpPr>
          <p:nvPr/>
        </p:nvSpPr>
        <p:spPr>
          <a:xfrm>
            <a:off x="481671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E915BAE-95AB-4540-891A-43315302A88D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866965" y="3078980"/>
            <a:ext cx="197093" cy="64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07F59D-7BB6-F94B-80C0-C5D73C5596EE}"/>
              </a:ext>
            </a:extLst>
          </p:cNvPr>
          <p:cNvSpPr>
            <a:spLocks noChangeAspect="1"/>
          </p:cNvSpPr>
          <p:nvPr/>
        </p:nvSpPr>
        <p:spPr>
          <a:xfrm>
            <a:off x="6879663" y="32242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471717-E2D8-7C40-B2FB-46AFEE103612}"/>
              </a:ext>
            </a:extLst>
          </p:cNvPr>
          <p:cNvSpPr>
            <a:spLocks noChangeAspect="1"/>
          </p:cNvSpPr>
          <p:nvPr/>
        </p:nvSpPr>
        <p:spPr>
          <a:xfrm>
            <a:off x="6732250" y="372052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D4AAD1-B2ED-E64B-8789-0595F7CC5B82}"/>
              </a:ext>
            </a:extLst>
          </p:cNvPr>
          <p:cNvSpPr>
            <a:spLocks noChangeAspect="1"/>
          </p:cNvSpPr>
          <p:nvPr/>
        </p:nvSpPr>
        <p:spPr>
          <a:xfrm>
            <a:off x="6972618" y="28961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18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BF93830-38B9-534A-9C19-8D7307595A08}"/>
              </a:ext>
            </a:extLst>
          </p:cNvPr>
          <p:cNvCxnSpPr>
            <a:stCxn id="21" idx="3"/>
            <a:endCxn id="32" idx="0"/>
          </p:cNvCxnSpPr>
          <p:nvPr/>
        </p:nvCxnSpPr>
        <p:spPr>
          <a:xfrm flipH="1">
            <a:off x="6294115" y="3060492"/>
            <a:ext cx="150114" cy="346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DEDD6A-4388-4B43-A008-7A4DADC881B4}"/>
              </a:ext>
            </a:extLst>
          </p:cNvPr>
          <p:cNvCxnSpPr>
            <a:stCxn id="32" idx="4"/>
            <a:endCxn id="31" idx="0"/>
          </p:cNvCxnSpPr>
          <p:nvPr/>
        </p:nvCxnSpPr>
        <p:spPr>
          <a:xfrm flipH="1">
            <a:off x="6265871" y="3589988"/>
            <a:ext cx="28244" cy="221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F48A8F-9C11-B848-8331-F8D17961F8BD}"/>
              </a:ext>
            </a:extLst>
          </p:cNvPr>
          <p:cNvCxnSpPr>
            <a:cxnSpLocks/>
            <a:stCxn id="31" idx="3"/>
            <a:endCxn id="34" idx="0"/>
          </p:cNvCxnSpPr>
          <p:nvPr/>
        </p:nvCxnSpPr>
        <p:spPr>
          <a:xfrm flipH="1">
            <a:off x="5881089" y="3968067"/>
            <a:ext cx="320124" cy="913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A0A421C-CD70-984F-B31D-966A8ECA00ED}"/>
              </a:ext>
            </a:extLst>
          </p:cNvPr>
          <p:cNvSpPr>
            <a:spLocks noChangeAspect="1"/>
          </p:cNvSpPr>
          <p:nvPr/>
        </p:nvSpPr>
        <p:spPr>
          <a:xfrm>
            <a:off x="6019795" y="4165372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27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3C07CBA-0719-F443-A627-B3C454048754}"/>
              </a:ext>
            </a:extLst>
          </p:cNvPr>
          <p:cNvCxnSpPr>
            <a:stCxn id="34" idx="4"/>
            <a:endCxn id="36" idx="1"/>
          </p:cNvCxnSpPr>
          <p:nvPr/>
        </p:nvCxnSpPr>
        <p:spPr>
          <a:xfrm flipH="1">
            <a:off x="5775198" y="5064077"/>
            <a:ext cx="105891" cy="824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9C75A-262C-4345-8F7C-94F9E6041993}"/>
              </a:ext>
            </a:extLst>
          </p:cNvPr>
          <p:cNvCxnSpPr>
            <a:stCxn id="35" idx="6"/>
          </p:cNvCxnSpPr>
          <p:nvPr/>
        </p:nvCxnSpPr>
        <p:spPr>
          <a:xfrm>
            <a:off x="5956974" y="5393355"/>
            <a:ext cx="775276" cy="292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3F61EF-C446-7B45-BB02-AD8245676E70}"/>
              </a:ext>
            </a:extLst>
          </p:cNvPr>
          <p:cNvSpPr>
            <a:spLocks noChangeAspect="1"/>
          </p:cNvSpPr>
          <p:nvPr/>
        </p:nvSpPr>
        <p:spPr>
          <a:xfrm>
            <a:off x="6265871" y="546429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31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FD9369-4DFF-674F-BF0A-B31EABBDF547}"/>
              </a:ext>
            </a:extLst>
          </p:cNvPr>
          <p:cNvCxnSpPr>
            <a:stCxn id="23" idx="3"/>
            <a:endCxn id="39" idx="0"/>
          </p:cNvCxnSpPr>
          <p:nvPr/>
        </p:nvCxnSpPr>
        <p:spPr>
          <a:xfrm flipH="1">
            <a:off x="5016602" y="3060492"/>
            <a:ext cx="313364" cy="38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874CBB-3933-7442-B0DF-4BD53FA4F99F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5350422" y="3087274"/>
            <a:ext cx="44202" cy="54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FBB59B-0735-054C-8596-B26F017AB52C}"/>
              </a:ext>
            </a:extLst>
          </p:cNvPr>
          <p:cNvCxnSpPr>
            <a:stCxn id="39" idx="4"/>
            <a:endCxn id="26" idx="1"/>
          </p:cNvCxnSpPr>
          <p:nvPr/>
        </p:nvCxnSpPr>
        <p:spPr>
          <a:xfrm>
            <a:off x="5016602" y="3632708"/>
            <a:ext cx="177722" cy="4147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24E919-1258-F340-84CB-715BEFD7F64E}"/>
              </a:ext>
            </a:extLst>
          </p:cNvPr>
          <p:cNvCxnSpPr>
            <a:stCxn id="25" idx="4"/>
            <a:endCxn id="26" idx="7"/>
          </p:cNvCxnSpPr>
          <p:nvPr/>
        </p:nvCxnSpPr>
        <p:spPr>
          <a:xfrm flipH="1">
            <a:off x="5323640" y="3811969"/>
            <a:ext cx="26782" cy="235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95859C-7485-954F-8F03-2C59E3E15CB9}"/>
              </a:ext>
            </a:extLst>
          </p:cNvPr>
          <p:cNvCxnSpPr>
            <a:cxnSpLocks/>
          </p:cNvCxnSpPr>
          <p:nvPr/>
        </p:nvCxnSpPr>
        <p:spPr>
          <a:xfrm>
            <a:off x="5350422" y="4141247"/>
            <a:ext cx="669373" cy="86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F8310C-EF4C-664D-8EE0-3519C0D7D191}"/>
              </a:ext>
            </a:extLst>
          </p:cNvPr>
          <p:cNvSpPr>
            <a:spLocks noChangeAspect="1"/>
          </p:cNvSpPr>
          <p:nvPr/>
        </p:nvSpPr>
        <p:spPr>
          <a:xfrm>
            <a:off x="5532484" y="411209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24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2AEE80-B7A4-2D41-9612-57604FE154C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6357311" y="3850560"/>
            <a:ext cx="374939" cy="52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FC2E4D5-B471-AB43-B4E5-F213182E9A32}"/>
              </a:ext>
            </a:extLst>
          </p:cNvPr>
          <p:cNvSpPr>
            <a:spLocks noChangeAspect="1"/>
          </p:cNvSpPr>
          <p:nvPr/>
        </p:nvSpPr>
        <p:spPr>
          <a:xfrm>
            <a:off x="6417447" y="218012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9BB5F7-3946-B44B-B5DC-1666B3DBCA82}"/>
              </a:ext>
            </a:extLst>
          </p:cNvPr>
          <p:cNvSpPr>
            <a:spLocks noChangeAspect="1"/>
          </p:cNvSpPr>
          <p:nvPr/>
        </p:nvSpPr>
        <p:spPr>
          <a:xfrm>
            <a:off x="5774094" y="530191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142E62-BB62-9D4C-8752-4EFCA85BBEA8}"/>
              </a:ext>
            </a:extLst>
          </p:cNvPr>
          <p:cNvSpPr>
            <a:spLocks noChangeAspect="1"/>
          </p:cNvSpPr>
          <p:nvPr/>
        </p:nvSpPr>
        <p:spPr>
          <a:xfrm>
            <a:off x="5258982" y="36290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11B2DC-C053-F44C-BEED-06B329BC825D}"/>
              </a:ext>
            </a:extLst>
          </p:cNvPr>
          <p:cNvCxnSpPr>
            <a:cxnSpLocks/>
            <a:stCxn id="39" idx="6"/>
            <a:endCxn id="25" idx="2"/>
          </p:cNvCxnSpPr>
          <p:nvPr/>
        </p:nvCxnSpPr>
        <p:spPr>
          <a:xfrm>
            <a:off x="5108042" y="3541268"/>
            <a:ext cx="150940" cy="1792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A close up of a map&#10;&#10;Description automatically generated">
            <a:extLst>
              <a:ext uri="{FF2B5EF4-FFF2-40B4-BE49-F238E27FC236}">
                <a16:creationId xmlns:a16="http://schemas.microsoft.com/office/drawing/2014/main" id="{3709D9D4-5BF8-FF48-877C-31AEC9F4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BE3C01A0-6E00-4D46-94FB-D7FEE11E59C2}"/>
              </a:ext>
            </a:extLst>
          </p:cNvPr>
          <p:cNvGrpSpPr/>
          <p:nvPr/>
        </p:nvGrpSpPr>
        <p:grpSpPr>
          <a:xfrm>
            <a:off x="4025957" y="0"/>
            <a:ext cx="4140087" cy="6858000"/>
            <a:chOff x="4003109" y="0"/>
            <a:chExt cx="4140087" cy="6858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8590104-B25F-F44D-876E-4AB2A079DF4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964B7A3-D15F-3A45-9A8D-C774EAD6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14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9BBCDC-3B2F-364E-8BFA-4D8623B7877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28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472074-72A0-B041-8DF0-57090D2B4E2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42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EA8CEE-28B9-294B-A303-502635DB380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57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1BA42E-A8F6-084D-B535-EA0B3D9591E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71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458F17-B57E-F540-B2DD-EA95F7FDFC4D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85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B13C3A-6A4F-D049-8119-B9ADD4AC209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800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B9656F3-6AD6-1747-AC3C-1D467188AAB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914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722E39-9AB1-904B-B17C-736C5EC6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028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B879AD-FFEB-FD48-81B0-A1346AD4DF9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143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2DE724-4653-D346-A70F-8228DA12203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257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81784C-60DE-FC46-9ABC-08937D4D587D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371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E84CF1-C918-624D-81BA-22A857FFDB9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485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477BB1-4981-1643-BB25-53D00DBC84A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600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FDCD5D-4284-D742-B309-AE024FDF065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714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952AD0-9E37-3A46-9E24-AE5570253FA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828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A2ACCA-9949-4744-A443-84DF4E9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943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6F6F76-7C16-D941-807C-F550B274344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057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E8F47D-507D-DB44-A0EF-9A0727C9C4F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171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4E2FB7-32AF-B547-A30D-848C35D30AD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286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CF0E35-CF22-2540-A4FC-4ED5B1BDD2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400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71E43D-8B11-A44B-89B7-CCF84D8F700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514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EA18D-DA65-5442-B38B-8E0895C4BF44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628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BB4C2E-0E7B-4944-AFD6-2EEB6BA321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743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EB138E-B087-174A-9166-240A1883834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857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3CDC3-1DFB-BB42-93AF-E4D396CCF34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971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EBF79E-251E-0942-9F92-122C052AA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086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A95FEC-C635-204B-AC83-D13C82F9F79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200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EE5A2D-BAA1-1142-81D0-19C3D8460DD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858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15D645-85E9-DE48-B040-4C369D35663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314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2D97FA4-BBBF-024E-82D0-3A27B6C5C62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429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033B08-70CE-334D-BB4C-C4087EA0432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543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70FF2F-E5CC-5B4F-8B8A-1966F3997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657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FBADDD-C99E-374D-AE6B-C0709C10AF83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771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3F666B-5278-0C43-8215-2F7C15E40CC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886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4AF6D-DA47-4D46-A28B-C6FA6B0F3D5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000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491D23-644B-D24F-A471-5DAEC1468D4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114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EC9515-CFE5-AE4F-B4B1-8A92531A338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229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B3161-011A-B147-B143-A9E9078515D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343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C44149-556D-D144-8647-0CBBEB0406B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457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737E8C-374A-F24B-87E2-FDE105AB7AD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572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B01563-0775-C24B-AD36-F92DBC5EFC7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686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766D1C-C77E-414C-8975-F559E4E3B32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800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722625-D533-AB44-AAAE-AEDE25683A3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914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9B3D3A-7C04-6548-B4D1-F6987E18347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029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41C175-5B9B-4A41-A839-ECB19EFAFBA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143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A7EC50-1011-844E-A3FF-38FF0A96CEE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257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BC0D09-437C-8F42-885F-2B8A80E0249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372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A52D5A3-DF84-C64F-BDAB-B1B86F50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486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B1FD77-9349-9C4B-AA60-1D5C6084DD9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600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0AE478-3CFB-EA40-A0E2-3D094807B44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715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2A8F5A-C77C-4147-9666-32D56C347AF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829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DC493D-3E4C-9B4B-9564-A89056862C2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943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481B2D-442F-244B-B063-24081925B044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057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4316DE-1E3A-EC4F-86D3-05C2A4D5B80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172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4EDE46C-7ED3-B349-87A9-99F45C34B4F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286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505C2F-09D6-0C49-96FD-120D10073A5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400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4917E3-F902-394A-A079-3ACC70173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515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E722C7-0642-C34F-B7C5-358576538A6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629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C4733FA-7255-B84C-961E-68662C7E4E2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743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0E4DF7-F464-654F-B73C-5E0CDFAC9E1E}"/>
                </a:ext>
              </a:extLst>
            </p:cNvPr>
            <p:cNvCxnSpPr>
              <a:cxnSpLocks/>
            </p:cNvCxnSpPr>
            <p:nvPr/>
          </p:nvCxnSpPr>
          <p:spPr>
            <a:xfrm>
              <a:off x="400553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91010B-8658-D346-8172-87C1ADAF69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349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2610C6-DF56-8A4C-BB25-754F271E05AD}"/>
                </a:ext>
              </a:extLst>
            </p:cNvPr>
            <p:cNvCxnSpPr>
              <a:cxnSpLocks/>
            </p:cNvCxnSpPr>
            <p:nvPr/>
          </p:nvCxnSpPr>
          <p:spPr>
            <a:xfrm>
              <a:off x="424146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91B800B-EB29-7541-BA06-7A7A6CC4C7AF}"/>
                </a:ext>
              </a:extLst>
            </p:cNvPr>
            <p:cNvCxnSpPr>
              <a:cxnSpLocks/>
            </p:cNvCxnSpPr>
            <p:nvPr/>
          </p:nvCxnSpPr>
          <p:spPr>
            <a:xfrm>
              <a:off x="435942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A5A737-86C6-2E42-B6CF-3CCB532B837A}"/>
                </a:ext>
              </a:extLst>
            </p:cNvPr>
            <p:cNvCxnSpPr>
              <a:cxnSpLocks/>
            </p:cNvCxnSpPr>
            <p:nvPr/>
          </p:nvCxnSpPr>
          <p:spPr>
            <a:xfrm>
              <a:off x="447738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C8AB80-3680-C245-A650-3206B58E6710}"/>
                </a:ext>
              </a:extLst>
            </p:cNvPr>
            <p:cNvCxnSpPr>
              <a:cxnSpLocks/>
            </p:cNvCxnSpPr>
            <p:nvPr/>
          </p:nvCxnSpPr>
          <p:spPr>
            <a:xfrm>
              <a:off x="459534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5A0B587-471F-F34E-BF34-3BA0C625987F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1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407E2E-8480-F344-AE27-D3297D566EFE}"/>
                </a:ext>
              </a:extLst>
            </p:cNvPr>
            <p:cNvCxnSpPr>
              <a:cxnSpLocks/>
            </p:cNvCxnSpPr>
            <p:nvPr/>
          </p:nvCxnSpPr>
          <p:spPr>
            <a:xfrm>
              <a:off x="483127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91C27C-13BA-9949-826A-7D2A23ABB5C0}"/>
                </a:ext>
              </a:extLst>
            </p:cNvPr>
            <p:cNvCxnSpPr>
              <a:cxnSpLocks/>
            </p:cNvCxnSpPr>
            <p:nvPr/>
          </p:nvCxnSpPr>
          <p:spPr>
            <a:xfrm>
              <a:off x="494923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ED8F14C-E4FF-4B46-A6B8-E10FFFA7031F}"/>
                </a:ext>
              </a:extLst>
            </p:cNvPr>
            <p:cNvCxnSpPr>
              <a:cxnSpLocks/>
            </p:cNvCxnSpPr>
            <p:nvPr/>
          </p:nvCxnSpPr>
          <p:spPr>
            <a:xfrm>
              <a:off x="506720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A5EF9-234C-1946-A667-7756794E8E1E}"/>
                </a:ext>
              </a:extLst>
            </p:cNvPr>
            <p:cNvCxnSpPr>
              <a:cxnSpLocks/>
            </p:cNvCxnSpPr>
            <p:nvPr/>
          </p:nvCxnSpPr>
          <p:spPr>
            <a:xfrm>
              <a:off x="518516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B9D9523-E20D-4445-95A1-30B0CA7BE85B}"/>
                </a:ext>
              </a:extLst>
            </p:cNvPr>
            <p:cNvCxnSpPr>
              <a:cxnSpLocks/>
            </p:cNvCxnSpPr>
            <p:nvPr/>
          </p:nvCxnSpPr>
          <p:spPr>
            <a:xfrm>
              <a:off x="530312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CC04C9-F45C-D649-990B-A1BAE32FA952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9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303D126-02E4-CB4E-B7BA-03939C80ECA8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5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5E7153-3B20-BE4C-82FE-0EDC0FDADE08}"/>
                </a:ext>
              </a:extLst>
            </p:cNvPr>
            <p:cNvCxnSpPr>
              <a:cxnSpLocks/>
            </p:cNvCxnSpPr>
            <p:nvPr/>
          </p:nvCxnSpPr>
          <p:spPr>
            <a:xfrm>
              <a:off x="565701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E1DCAC-1DC3-3845-B384-969993A09368}"/>
                </a:ext>
              </a:extLst>
            </p:cNvPr>
            <p:cNvCxnSpPr>
              <a:cxnSpLocks/>
            </p:cNvCxnSpPr>
            <p:nvPr/>
          </p:nvCxnSpPr>
          <p:spPr>
            <a:xfrm>
              <a:off x="577497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982CBE-2D72-0846-AB82-49858D47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89294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383D5EF-6059-1C4C-A12A-B4B06978D5A0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0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0B06EE-4961-714B-9E4A-A7AF97D90E8F}"/>
                </a:ext>
              </a:extLst>
            </p:cNvPr>
            <p:cNvCxnSpPr>
              <a:cxnSpLocks/>
            </p:cNvCxnSpPr>
            <p:nvPr/>
          </p:nvCxnSpPr>
          <p:spPr>
            <a:xfrm>
              <a:off x="612886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0ADBDF6-A7EA-CF4A-AFF5-A70AE67616C5}"/>
                </a:ext>
              </a:extLst>
            </p:cNvPr>
            <p:cNvCxnSpPr>
              <a:cxnSpLocks/>
            </p:cNvCxnSpPr>
            <p:nvPr/>
          </p:nvCxnSpPr>
          <p:spPr>
            <a:xfrm>
              <a:off x="624683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DD43CE-ECEC-AB43-A559-6290A960C64A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9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D051FEE-E80E-E040-8284-C848D1975716}"/>
                </a:ext>
              </a:extLst>
            </p:cNvPr>
            <p:cNvCxnSpPr>
              <a:cxnSpLocks/>
            </p:cNvCxnSpPr>
            <p:nvPr/>
          </p:nvCxnSpPr>
          <p:spPr>
            <a:xfrm>
              <a:off x="648275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2A20EA-13AF-6248-B38B-E7A99AD7CCF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72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E780047-92BA-184B-806F-065D512AC329}"/>
                </a:ext>
              </a:extLst>
            </p:cNvPr>
            <p:cNvCxnSpPr>
              <a:cxnSpLocks/>
            </p:cNvCxnSpPr>
            <p:nvPr/>
          </p:nvCxnSpPr>
          <p:spPr>
            <a:xfrm>
              <a:off x="671868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503B81E-7EE8-814E-A70F-DEB74430EDC0}"/>
                </a:ext>
              </a:extLst>
            </p:cNvPr>
            <p:cNvCxnSpPr>
              <a:cxnSpLocks/>
            </p:cNvCxnSpPr>
            <p:nvPr/>
          </p:nvCxnSpPr>
          <p:spPr>
            <a:xfrm>
              <a:off x="683664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5ED100-F023-084E-A600-CF48028EA774}"/>
                </a:ext>
              </a:extLst>
            </p:cNvPr>
            <p:cNvCxnSpPr>
              <a:cxnSpLocks/>
            </p:cNvCxnSpPr>
            <p:nvPr/>
          </p:nvCxnSpPr>
          <p:spPr>
            <a:xfrm>
              <a:off x="695460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2C7B2E-5DA1-7D4F-9618-4B6CB66F2204}"/>
                </a:ext>
              </a:extLst>
            </p:cNvPr>
            <p:cNvCxnSpPr>
              <a:cxnSpLocks/>
            </p:cNvCxnSpPr>
            <p:nvPr/>
          </p:nvCxnSpPr>
          <p:spPr>
            <a:xfrm>
              <a:off x="707257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7C3227-9571-A346-A90C-7BB27CF9D70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53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6E92CF9-0D79-5549-9A4F-36657FC18CE3}"/>
                </a:ext>
              </a:extLst>
            </p:cNvPr>
            <p:cNvCxnSpPr>
              <a:cxnSpLocks/>
            </p:cNvCxnSpPr>
            <p:nvPr/>
          </p:nvCxnSpPr>
          <p:spPr>
            <a:xfrm>
              <a:off x="730849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BCC826-BFB2-D740-AAF7-A394132AD805}"/>
                </a:ext>
              </a:extLst>
            </p:cNvPr>
            <p:cNvCxnSpPr>
              <a:cxnSpLocks/>
            </p:cNvCxnSpPr>
            <p:nvPr/>
          </p:nvCxnSpPr>
          <p:spPr>
            <a:xfrm>
              <a:off x="742646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2D37F0-26B4-784D-9165-408F12E10B1E}"/>
                </a:ext>
              </a:extLst>
            </p:cNvPr>
            <p:cNvCxnSpPr>
              <a:cxnSpLocks/>
            </p:cNvCxnSpPr>
            <p:nvPr/>
          </p:nvCxnSpPr>
          <p:spPr>
            <a:xfrm>
              <a:off x="754442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F7FE92-2A2F-F945-ACBC-4D16CFE42EDE}"/>
                </a:ext>
              </a:extLst>
            </p:cNvPr>
            <p:cNvCxnSpPr>
              <a:cxnSpLocks/>
            </p:cNvCxnSpPr>
            <p:nvPr/>
          </p:nvCxnSpPr>
          <p:spPr>
            <a:xfrm>
              <a:off x="766238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15B4399-93B3-2B4A-A56A-20E35BE020CA}"/>
                </a:ext>
              </a:extLst>
            </p:cNvPr>
            <p:cNvCxnSpPr>
              <a:cxnSpLocks/>
            </p:cNvCxnSpPr>
            <p:nvPr/>
          </p:nvCxnSpPr>
          <p:spPr>
            <a:xfrm>
              <a:off x="778035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227C18E-4C72-6148-8780-2E8C9D4810B6}"/>
                </a:ext>
              </a:extLst>
            </p:cNvPr>
            <p:cNvCxnSpPr>
              <a:cxnSpLocks/>
            </p:cNvCxnSpPr>
            <p:nvPr/>
          </p:nvCxnSpPr>
          <p:spPr>
            <a:xfrm>
              <a:off x="789831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E0E06C8-FCEB-D34B-8262-54772DA85350}"/>
                </a:ext>
              </a:extLst>
            </p:cNvPr>
            <p:cNvCxnSpPr>
              <a:cxnSpLocks/>
            </p:cNvCxnSpPr>
            <p:nvPr/>
          </p:nvCxnSpPr>
          <p:spPr>
            <a:xfrm>
              <a:off x="801627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C1EC0C-D497-1C4C-95CF-005966288B8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231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9AB6F23-2EC1-584B-A75B-C116370F8707}"/>
              </a:ext>
            </a:extLst>
          </p:cNvPr>
          <p:cNvSpPr txBox="1"/>
          <p:nvPr/>
        </p:nvSpPr>
        <p:spPr>
          <a:xfrm>
            <a:off x="431800" y="685800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on grid</a:t>
            </a:r>
          </a:p>
        </p:txBody>
      </p:sp>
    </p:spTree>
    <p:extLst>
      <p:ext uri="{BB962C8B-B14F-4D97-AF65-F5344CB8AC3E}">
        <p14:creationId xmlns:p14="http://schemas.microsoft.com/office/powerpoint/2010/main" val="12580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143F37-90F0-E548-AF21-AA9F858B7D33}"/>
              </a:ext>
            </a:extLst>
          </p:cNvPr>
          <p:cNvGrpSpPr/>
          <p:nvPr/>
        </p:nvGrpSpPr>
        <p:grpSpPr>
          <a:xfrm>
            <a:off x="4025957" y="0"/>
            <a:ext cx="4140087" cy="6858000"/>
            <a:chOff x="4025957" y="0"/>
            <a:chExt cx="4140087" cy="6858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261A99-AA52-F04B-B801-C12F30BAFC6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2907D6-CC48-4749-A337-DD5C6BF021F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14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24D3BC-5BFA-E043-96D5-48CC83C678C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28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411869-1D31-DE49-ADF5-30A2320AC88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42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ED36EB-FEEB-874A-AF70-C4F2AA09E60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57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AA73C8-8A4D-4448-B21C-6828B6309E7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71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942295-DE66-F947-95D5-B7D2D830921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85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443C9-B6EC-BB40-A5F6-7C9AD1AC8CC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800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312396-FFD0-784A-9B62-BF14626039F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914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D84288-6963-D944-AD64-212E6C4D9D5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028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1B91FF-B2C2-584A-95A0-DC21DCE0CAC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143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BF0F0D-2D35-F34E-843C-C58F41551BD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257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EC4729-D5FA-1A4C-B598-357E9B45239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371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881E9B-3953-2E43-ACF0-623987C2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485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6987DE-C045-8D4B-952C-48FA25EF61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600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60833C-40AB-6745-94FC-04329829F49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714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B681ED-54F8-3349-AB38-605314F0E45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828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BEBA5-B1A7-1B48-9B14-113F611E5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943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1A3AD5-B15B-D54D-84FC-99FE6ADCFBE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057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440BDC-82BC-B147-B1FC-94E4240BBB0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171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CB3910-427A-3E4A-9336-AABA29F5879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286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93F1E-B716-4B4C-95D1-AD94746DCC8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400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F69BD8-2448-C84B-A245-5F0BF307CE5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514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E075DF-6D10-EC46-955D-7F907A9BBB7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628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C90D1C-FF50-8C40-A524-5929D6B742E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743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AF7717-616B-A548-91A9-621428767D5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857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0D8030-BB2F-A343-80BA-3F9BE5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971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403F54-9BEE-0D4F-8458-DA96F81D5B1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086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22908A-FF2E-0241-BE2C-1E9E5A54FA6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200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43CBF3-B29A-5D4E-9CC3-14A33F34627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858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627D301-86EE-B34D-91D3-1A38FACB1B8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314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008B2B-08CB-0D48-B81D-3F4E5D3550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429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BEF113-4911-5F4A-A0A2-EB10C681996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543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D3B832-DFCD-9F44-91BE-AFBD5D2B982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657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4D42D6-99B4-7744-894B-3142B0E5A5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771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8AABC7-F6E3-C948-A3B0-8A4CAF4A396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886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A499D4-78BE-6445-92AD-904310BD3A4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000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9B0899-6591-8340-807E-BD63C55342E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114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939290-46C4-EE4B-BEB1-295FAF7934C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229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915505-F44F-B446-9202-1C345A4DEE6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343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0D15-BE92-264E-9E2F-68DD67B9991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457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439513-91B2-2D40-BD59-22BB50E2611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572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4FCB03B-B324-D148-9E0E-8DE50931149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686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8BBA97-BFA0-5A49-BEE3-FE58621EC8C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800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3531D8-4762-B54F-95DB-92E00923444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914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EB9157-C9EC-CE47-B9C4-F04786BF5FB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029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8614A1-BCB2-564A-9FDE-126A4E78366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143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E35CB7-104F-D34F-A509-7C7A20B197F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257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84DB96-F4CA-BE45-A684-9DF6955F032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372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977E63-41C5-C44C-AA67-F5ED8A6E557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486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E41F-96DE-6B4E-A4C6-D5123A7260A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600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E8C9D-753B-1545-9478-F7860453EA0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715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ED04B5-BC7F-7D4A-9275-1F102CFBD7C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829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A1C284-339C-E249-83DE-7CE4531C635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943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95A548-D864-E44F-8049-20470873BEE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057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FAF4CC-47D5-094F-9F13-6557EB12CC5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172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C6B833-F3A9-AC43-863F-9DC539360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286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B4E39C-49BD-F44D-9021-88A29DC2B1D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400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101944-3648-6B40-9A91-458C1478707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515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9306615-6FCF-B549-9BF0-2D1D5095DA9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629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F86474-1A0B-6B40-9DFC-4817A9276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743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435F53-1D83-8544-9542-5A32F0CFA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8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C3651A5-02D4-5446-9749-EB2F16465310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4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B0B65C-80EA-4745-A299-41C8181C29FC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0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104F468-1FC0-8C4C-BDF8-2DFD33018B84}"/>
                </a:ext>
              </a:extLst>
            </p:cNvPr>
            <p:cNvCxnSpPr>
              <a:cxnSpLocks/>
            </p:cNvCxnSpPr>
            <p:nvPr/>
          </p:nvCxnSpPr>
          <p:spPr>
            <a:xfrm>
              <a:off x="438227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AC465D-9DD1-7A41-BAF8-99730D70B26F}"/>
                </a:ext>
              </a:extLst>
            </p:cNvPr>
            <p:cNvCxnSpPr>
              <a:cxnSpLocks/>
            </p:cNvCxnSpPr>
            <p:nvPr/>
          </p:nvCxnSpPr>
          <p:spPr>
            <a:xfrm>
              <a:off x="450023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925A9D-3340-3F47-B910-E6891B6A5252}"/>
                </a:ext>
              </a:extLst>
            </p:cNvPr>
            <p:cNvCxnSpPr>
              <a:cxnSpLocks/>
            </p:cNvCxnSpPr>
            <p:nvPr/>
          </p:nvCxnSpPr>
          <p:spPr>
            <a:xfrm>
              <a:off x="461819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0806BBD-952A-AE43-A9E5-D0C94538837C}"/>
                </a:ext>
              </a:extLst>
            </p:cNvPr>
            <p:cNvCxnSpPr>
              <a:cxnSpLocks/>
            </p:cNvCxnSpPr>
            <p:nvPr/>
          </p:nvCxnSpPr>
          <p:spPr>
            <a:xfrm>
              <a:off x="473616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8FD667-7996-7D48-87F8-204A000351B1}"/>
                </a:ext>
              </a:extLst>
            </p:cNvPr>
            <p:cNvCxnSpPr>
              <a:cxnSpLocks/>
            </p:cNvCxnSpPr>
            <p:nvPr/>
          </p:nvCxnSpPr>
          <p:spPr>
            <a:xfrm>
              <a:off x="485412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C2F125-DF3D-5B44-9DC0-345EF3BCEEC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8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308AF0-EA84-9C4B-B702-784AA931A62A}"/>
                </a:ext>
              </a:extLst>
            </p:cNvPr>
            <p:cNvCxnSpPr>
              <a:cxnSpLocks/>
            </p:cNvCxnSpPr>
            <p:nvPr/>
          </p:nvCxnSpPr>
          <p:spPr>
            <a:xfrm>
              <a:off x="509004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8FA896-8E3B-5D4C-B7D6-42E332885EBE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1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D7980A-9007-4344-BE4B-DB35FF88D302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7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46B64B9-CC83-2541-87CC-66D89AC99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3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91B679-6825-724F-AD64-3711438612A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90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C4651-AB7E-184B-B96A-A748FD40F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7986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E80C62B-60DD-1D4F-AD60-9F50BF542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9782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F4BC5AA-D39B-B043-9067-70DD22B3B0F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79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12F84B-CB8B-4B46-BC2B-1DF2ECB12AD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75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3F88526-4F39-244D-B7C0-BA8EC75A4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1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FD784DD-9D1C-B44C-AA0F-E74890839B1A}"/>
                </a:ext>
              </a:extLst>
            </p:cNvPr>
            <p:cNvCxnSpPr>
              <a:cxnSpLocks/>
            </p:cNvCxnSpPr>
            <p:nvPr/>
          </p:nvCxnSpPr>
          <p:spPr>
            <a:xfrm>
              <a:off x="626967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F17A7CE-4E50-7D4D-8607-7176F634DAF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64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2AFFE5-7E55-BE43-B6B1-D68D659C44CD}"/>
                </a:ext>
              </a:extLst>
            </p:cNvPr>
            <p:cNvCxnSpPr>
              <a:cxnSpLocks/>
            </p:cNvCxnSpPr>
            <p:nvPr/>
          </p:nvCxnSpPr>
          <p:spPr>
            <a:xfrm>
              <a:off x="650560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3B2432-BE49-C44E-BE0D-2A8BFB5F6B54}"/>
                </a:ext>
              </a:extLst>
            </p:cNvPr>
            <p:cNvCxnSpPr>
              <a:cxnSpLocks/>
            </p:cNvCxnSpPr>
            <p:nvPr/>
          </p:nvCxnSpPr>
          <p:spPr>
            <a:xfrm>
              <a:off x="662356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984C1A-855C-1C4D-97D5-A87CC87E516F}"/>
                </a:ext>
              </a:extLst>
            </p:cNvPr>
            <p:cNvCxnSpPr>
              <a:cxnSpLocks/>
            </p:cNvCxnSpPr>
            <p:nvPr/>
          </p:nvCxnSpPr>
          <p:spPr>
            <a:xfrm>
              <a:off x="674153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4816396-1743-3A45-A261-87CB69E5F79A}"/>
                </a:ext>
              </a:extLst>
            </p:cNvPr>
            <p:cNvCxnSpPr>
              <a:cxnSpLocks/>
            </p:cNvCxnSpPr>
            <p:nvPr/>
          </p:nvCxnSpPr>
          <p:spPr>
            <a:xfrm>
              <a:off x="685949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493A7B5-6CB3-8349-B777-A844A162811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45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6FD4B0-3FDF-5444-A967-720C65C9B236}"/>
                </a:ext>
              </a:extLst>
            </p:cNvPr>
            <p:cNvCxnSpPr>
              <a:cxnSpLocks/>
            </p:cNvCxnSpPr>
            <p:nvPr/>
          </p:nvCxnSpPr>
          <p:spPr>
            <a:xfrm>
              <a:off x="709542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6C5CE1-350B-BC4E-A363-914D70D676F7}"/>
                </a:ext>
              </a:extLst>
            </p:cNvPr>
            <p:cNvCxnSpPr>
              <a:cxnSpLocks/>
            </p:cNvCxnSpPr>
            <p:nvPr/>
          </p:nvCxnSpPr>
          <p:spPr>
            <a:xfrm>
              <a:off x="721338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E1C062A-A08F-7B48-B7B2-9C050C5E5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3134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35AB44-E53E-3642-BF79-0E32737D6C5E}"/>
                </a:ext>
              </a:extLst>
            </p:cNvPr>
            <p:cNvCxnSpPr>
              <a:cxnSpLocks/>
            </p:cNvCxnSpPr>
            <p:nvPr/>
          </p:nvCxnSpPr>
          <p:spPr>
            <a:xfrm>
              <a:off x="744930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987580-C6DD-264C-A469-75604A15774E}"/>
                </a:ext>
              </a:extLst>
            </p:cNvPr>
            <p:cNvCxnSpPr>
              <a:cxnSpLocks/>
            </p:cNvCxnSpPr>
            <p:nvPr/>
          </p:nvCxnSpPr>
          <p:spPr>
            <a:xfrm>
              <a:off x="756727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256835-44B8-6648-9685-7C1BE8FA5B77}"/>
                </a:ext>
              </a:extLst>
            </p:cNvPr>
            <p:cNvCxnSpPr>
              <a:cxnSpLocks/>
            </p:cNvCxnSpPr>
            <p:nvPr/>
          </p:nvCxnSpPr>
          <p:spPr>
            <a:xfrm>
              <a:off x="768523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A91D5F-007E-D54E-9AFC-ADB43D4BD2D1}"/>
                </a:ext>
              </a:extLst>
            </p:cNvPr>
            <p:cNvCxnSpPr>
              <a:cxnSpLocks/>
            </p:cNvCxnSpPr>
            <p:nvPr/>
          </p:nvCxnSpPr>
          <p:spPr>
            <a:xfrm>
              <a:off x="780319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F03E4F6-CBC2-B741-9FCD-D76A2BB5F8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116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AB7D1A-1232-2C40-9C65-2AF69AB5BF1F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2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9C2CD25-3D9C-1245-8F0E-EEA13CE3E005}"/>
                </a:ext>
              </a:extLst>
            </p:cNvPr>
            <p:cNvCxnSpPr>
              <a:cxnSpLocks/>
            </p:cNvCxnSpPr>
            <p:nvPr/>
          </p:nvCxnSpPr>
          <p:spPr>
            <a:xfrm>
              <a:off x="815707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7D849F0-15DA-D043-BF26-1F05373A75D2}"/>
              </a:ext>
            </a:extLst>
          </p:cNvPr>
          <p:cNvSpPr txBox="1"/>
          <p:nvPr/>
        </p:nvSpPr>
        <p:spPr>
          <a:xfrm>
            <a:off x="431800" y="685800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-- grouped</a:t>
            </a:r>
          </a:p>
        </p:txBody>
      </p:sp>
    </p:spTree>
    <p:extLst>
      <p:ext uri="{BB962C8B-B14F-4D97-AF65-F5344CB8AC3E}">
        <p14:creationId xmlns:p14="http://schemas.microsoft.com/office/powerpoint/2010/main" val="30287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71AD9F-61EB-6949-AAA9-D6CC62BDAC95}"/>
              </a:ext>
            </a:extLst>
          </p:cNvPr>
          <p:cNvCxnSpPr>
            <a:cxnSpLocks/>
          </p:cNvCxnSpPr>
          <p:nvPr/>
        </p:nvCxnSpPr>
        <p:spPr>
          <a:xfrm>
            <a:off x="4025957" y="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CAF4D1-09D4-2B42-AC4B-5AA2FAD13362}"/>
              </a:ext>
            </a:extLst>
          </p:cNvPr>
          <p:cNvCxnSpPr>
            <a:cxnSpLocks/>
          </p:cNvCxnSpPr>
          <p:nvPr/>
        </p:nvCxnSpPr>
        <p:spPr>
          <a:xfrm>
            <a:off x="4025957" y="114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E541F7-426A-1545-8068-CF13A13854E4}"/>
              </a:ext>
            </a:extLst>
          </p:cNvPr>
          <p:cNvCxnSpPr>
            <a:cxnSpLocks/>
          </p:cNvCxnSpPr>
          <p:nvPr/>
        </p:nvCxnSpPr>
        <p:spPr>
          <a:xfrm>
            <a:off x="4025957" y="228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1D7E91-CA0C-3F4C-A67D-8AB34492D7F0}"/>
              </a:ext>
            </a:extLst>
          </p:cNvPr>
          <p:cNvCxnSpPr>
            <a:cxnSpLocks/>
          </p:cNvCxnSpPr>
          <p:nvPr/>
        </p:nvCxnSpPr>
        <p:spPr>
          <a:xfrm>
            <a:off x="4025957" y="342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21C4D-A3DD-B441-A069-E40C856CD710}"/>
              </a:ext>
            </a:extLst>
          </p:cNvPr>
          <p:cNvCxnSpPr>
            <a:cxnSpLocks/>
          </p:cNvCxnSpPr>
          <p:nvPr/>
        </p:nvCxnSpPr>
        <p:spPr>
          <a:xfrm>
            <a:off x="4025957" y="457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C9F41-BA84-0347-BEBD-0F890FE0F0AD}"/>
              </a:ext>
            </a:extLst>
          </p:cNvPr>
          <p:cNvCxnSpPr>
            <a:cxnSpLocks/>
          </p:cNvCxnSpPr>
          <p:nvPr/>
        </p:nvCxnSpPr>
        <p:spPr>
          <a:xfrm>
            <a:off x="4025957" y="571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8D8079-A75D-5D44-A60B-238A1CDBE858}"/>
              </a:ext>
            </a:extLst>
          </p:cNvPr>
          <p:cNvCxnSpPr>
            <a:cxnSpLocks/>
          </p:cNvCxnSpPr>
          <p:nvPr/>
        </p:nvCxnSpPr>
        <p:spPr>
          <a:xfrm>
            <a:off x="4025957" y="685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69E6A-7BAC-0742-B754-DBAF8317E34F}"/>
              </a:ext>
            </a:extLst>
          </p:cNvPr>
          <p:cNvCxnSpPr>
            <a:cxnSpLocks/>
          </p:cNvCxnSpPr>
          <p:nvPr/>
        </p:nvCxnSpPr>
        <p:spPr>
          <a:xfrm>
            <a:off x="4025957" y="800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653A46-0864-0C42-A61D-FE25594EB72C}"/>
              </a:ext>
            </a:extLst>
          </p:cNvPr>
          <p:cNvCxnSpPr>
            <a:cxnSpLocks/>
          </p:cNvCxnSpPr>
          <p:nvPr/>
        </p:nvCxnSpPr>
        <p:spPr>
          <a:xfrm>
            <a:off x="4025957" y="914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ECC4E5-658E-F241-A51E-2560DDED916F}"/>
              </a:ext>
            </a:extLst>
          </p:cNvPr>
          <p:cNvCxnSpPr>
            <a:cxnSpLocks/>
          </p:cNvCxnSpPr>
          <p:nvPr/>
        </p:nvCxnSpPr>
        <p:spPr>
          <a:xfrm>
            <a:off x="4025957" y="1028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7DA43-CCE7-A04C-B324-D019E08A134C}"/>
              </a:ext>
            </a:extLst>
          </p:cNvPr>
          <p:cNvCxnSpPr>
            <a:cxnSpLocks/>
          </p:cNvCxnSpPr>
          <p:nvPr/>
        </p:nvCxnSpPr>
        <p:spPr>
          <a:xfrm>
            <a:off x="4025957" y="1143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8C4AE1-C3A8-184D-8F9F-6943B70C2F6F}"/>
              </a:ext>
            </a:extLst>
          </p:cNvPr>
          <p:cNvCxnSpPr>
            <a:cxnSpLocks/>
          </p:cNvCxnSpPr>
          <p:nvPr/>
        </p:nvCxnSpPr>
        <p:spPr>
          <a:xfrm>
            <a:off x="4025957" y="1257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8C49B6-D4E0-6249-BEA2-7585341ADC48}"/>
              </a:ext>
            </a:extLst>
          </p:cNvPr>
          <p:cNvCxnSpPr>
            <a:cxnSpLocks/>
          </p:cNvCxnSpPr>
          <p:nvPr/>
        </p:nvCxnSpPr>
        <p:spPr>
          <a:xfrm>
            <a:off x="4025957" y="1371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2E87B-B929-8E4A-B12E-03CC4AFF4130}"/>
              </a:ext>
            </a:extLst>
          </p:cNvPr>
          <p:cNvCxnSpPr>
            <a:cxnSpLocks/>
          </p:cNvCxnSpPr>
          <p:nvPr/>
        </p:nvCxnSpPr>
        <p:spPr>
          <a:xfrm>
            <a:off x="4025957" y="1485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B6E95-560B-CE43-8663-C8321FE1C922}"/>
              </a:ext>
            </a:extLst>
          </p:cNvPr>
          <p:cNvCxnSpPr>
            <a:cxnSpLocks/>
          </p:cNvCxnSpPr>
          <p:nvPr/>
        </p:nvCxnSpPr>
        <p:spPr>
          <a:xfrm>
            <a:off x="4025957" y="1600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E31B86-E911-5848-B91A-5621857B3A71}"/>
              </a:ext>
            </a:extLst>
          </p:cNvPr>
          <p:cNvCxnSpPr>
            <a:cxnSpLocks/>
          </p:cNvCxnSpPr>
          <p:nvPr/>
        </p:nvCxnSpPr>
        <p:spPr>
          <a:xfrm>
            <a:off x="4025957" y="1714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8A2CF1-9432-B840-9BA5-A833517CFBED}"/>
              </a:ext>
            </a:extLst>
          </p:cNvPr>
          <p:cNvCxnSpPr>
            <a:cxnSpLocks/>
          </p:cNvCxnSpPr>
          <p:nvPr/>
        </p:nvCxnSpPr>
        <p:spPr>
          <a:xfrm>
            <a:off x="4025957" y="1828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0C419C-E781-3040-AEC5-FE4061AD3963}"/>
              </a:ext>
            </a:extLst>
          </p:cNvPr>
          <p:cNvCxnSpPr>
            <a:cxnSpLocks/>
          </p:cNvCxnSpPr>
          <p:nvPr/>
        </p:nvCxnSpPr>
        <p:spPr>
          <a:xfrm>
            <a:off x="4025957" y="1943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34991-DDCA-5647-9037-54F9E862F5AE}"/>
              </a:ext>
            </a:extLst>
          </p:cNvPr>
          <p:cNvCxnSpPr>
            <a:cxnSpLocks/>
          </p:cNvCxnSpPr>
          <p:nvPr/>
        </p:nvCxnSpPr>
        <p:spPr>
          <a:xfrm>
            <a:off x="4025957" y="2057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365542-AC24-C041-BF7C-A349C7AD491C}"/>
              </a:ext>
            </a:extLst>
          </p:cNvPr>
          <p:cNvCxnSpPr>
            <a:cxnSpLocks/>
          </p:cNvCxnSpPr>
          <p:nvPr/>
        </p:nvCxnSpPr>
        <p:spPr>
          <a:xfrm>
            <a:off x="4025957" y="2171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98421F-130C-454D-90BD-944618C9F14D}"/>
              </a:ext>
            </a:extLst>
          </p:cNvPr>
          <p:cNvCxnSpPr>
            <a:cxnSpLocks/>
          </p:cNvCxnSpPr>
          <p:nvPr/>
        </p:nvCxnSpPr>
        <p:spPr>
          <a:xfrm>
            <a:off x="4025957" y="2286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F4C431-4749-A34A-8E19-BD306ECCDEFE}"/>
              </a:ext>
            </a:extLst>
          </p:cNvPr>
          <p:cNvCxnSpPr>
            <a:cxnSpLocks/>
          </p:cNvCxnSpPr>
          <p:nvPr/>
        </p:nvCxnSpPr>
        <p:spPr>
          <a:xfrm>
            <a:off x="4025957" y="2400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B18E66-EC0D-3049-B9A5-1E0657D544FD}"/>
              </a:ext>
            </a:extLst>
          </p:cNvPr>
          <p:cNvCxnSpPr>
            <a:cxnSpLocks/>
          </p:cNvCxnSpPr>
          <p:nvPr/>
        </p:nvCxnSpPr>
        <p:spPr>
          <a:xfrm>
            <a:off x="4025957" y="2514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182257-1DBA-3841-848B-86777DE0602D}"/>
              </a:ext>
            </a:extLst>
          </p:cNvPr>
          <p:cNvCxnSpPr>
            <a:cxnSpLocks/>
          </p:cNvCxnSpPr>
          <p:nvPr/>
        </p:nvCxnSpPr>
        <p:spPr>
          <a:xfrm>
            <a:off x="4025957" y="2628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32097C-F727-A646-93D8-4988668842ED}"/>
              </a:ext>
            </a:extLst>
          </p:cNvPr>
          <p:cNvCxnSpPr>
            <a:cxnSpLocks/>
          </p:cNvCxnSpPr>
          <p:nvPr/>
        </p:nvCxnSpPr>
        <p:spPr>
          <a:xfrm>
            <a:off x="4025957" y="2743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E3268-7179-CD4B-882A-3862C982F853}"/>
              </a:ext>
            </a:extLst>
          </p:cNvPr>
          <p:cNvCxnSpPr>
            <a:cxnSpLocks/>
          </p:cNvCxnSpPr>
          <p:nvPr/>
        </p:nvCxnSpPr>
        <p:spPr>
          <a:xfrm>
            <a:off x="4025957" y="2857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94FA03-F1E8-A041-B59D-2DB4484688B9}"/>
              </a:ext>
            </a:extLst>
          </p:cNvPr>
          <p:cNvCxnSpPr>
            <a:cxnSpLocks/>
          </p:cNvCxnSpPr>
          <p:nvPr/>
        </p:nvCxnSpPr>
        <p:spPr>
          <a:xfrm>
            <a:off x="4025957" y="2971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E9EBA-85A4-B34F-BB1B-04963E464155}"/>
              </a:ext>
            </a:extLst>
          </p:cNvPr>
          <p:cNvCxnSpPr>
            <a:cxnSpLocks/>
          </p:cNvCxnSpPr>
          <p:nvPr/>
        </p:nvCxnSpPr>
        <p:spPr>
          <a:xfrm>
            <a:off x="4025957" y="3086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D958C2-A624-C146-85B6-72E469DC7AEC}"/>
              </a:ext>
            </a:extLst>
          </p:cNvPr>
          <p:cNvCxnSpPr>
            <a:cxnSpLocks/>
          </p:cNvCxnSpPr>
          <p:nvPr/>
        </p:nvCxnSpPr>
        <p:spPr>
          <a:xfrm>
            <a:off x="4025957" y="3200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2A4F46-DA08-0845-8BFE-923341B8B81D}"/>
              </a:ext>
            </a:extLst>
          </p:cNvPr>
          <p:cNvCxnSpPr>
            <a:cxnSpLocks/>
          </p:cNvCxnSpPr>
          <p:nvPr/>
        </p:nvCxnSpPr>
        <p:spPr>
          <a:xfrm>
            <a:off x="4025957" y="6858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08CFC-17ED-7A4F-8BD2-C88243D5E767}"/>
              </a:ext>
            </a:extLst>
          </p:cNvPr>
          <p:cNvCxnSpPr>
            <a:cxnSpLocks/>
          </p:cNvCxnSpPr>
          <p:nvPr/>
        </p:nvCxnSpPr>
        <p:spPr>
          <a:xfrm>
            <a:off x="4025957" y="3314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4F248-F8E1-EF40-BCFE-759914705836}"/>
              </a:ext>
            </a:extLst>
          </p:cNvPr>
          <p:cNvCxnSpPr>
            <a:cxnSpLocks/>
          </p:cNvCxnSpPr>
          <p:nvPr/>
        </p:nvCxnSpPr>
        <p:spPr>
          <a:xfrm>
            <a:off x="4025957" y="3429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0B5F17-1086-654C-82E3-06E3F506C3F5}"/>
              </a:ext>
            </a:extLst>
          </p:cNvPr>
          <p:cNvCxnSpPr>
            <a:cxnSpLocks/>
          </p:cNvCxnSpPr>
          <p:nvPr/>
        </p:nvCxnSpPr>
        <p:spPr>
          <a:xfrm>
            <a:off x="4025957" y="3543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354ECA-2267-7B4D-8249-01133E960485}"/>
              </a:ext>
            </a:extLst>
          </p:cNvPr>
          <p:cNvCxnSpPr>
            <a:cxnSpLocks/>
          </p:cNvCxnSpPr>
          <p:nvPr/>
        </p:nvCxnSpPr>
        <p:spPr>
          <a:xfrm>
            <a:off x="4025957" y="3657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DC696-B69D-194D-BE90-57DAA7F68111}"/>
              </a:ext>
            </a:extLst>
          </p:cNvPr>
          <p:cNvCxnSpPr>
            <a:cxnSpLocks/>
          </p:cNvCxnSpPr>
          <p:nvPr/>
        </p:nvCxnSpPr>
        <p:spPr>
          <a:xfrm>
            <a:off x="4025957" y="3771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BD9079-B7F1-4549-8602-02805DC0A81E}"/>
              </a:ext>
            </a:extLst>
          </p:cNvPr>
          <p:cNvCxnSpPr>
            <a:cxnSpLocks/>
          </p:cNvCxnSpPr>
          <p:nvPr/>
        </p:nvCxnSpPr>
        <p:spPr>
          <a:xfrm>
            <a:off x="4025957" y="3886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F745B4-17BF-7A4A-A2A6-1AE325482B9F}"/>
              </a:ext>
            </a:extLst>
          </p:cNvPr>
          <p:cNvCxnSpPr>
            <a:cxnSpLocks/>
          </p:cNvCxnSpPr>
          <p:nvPr/>
        </p:nvCxnSpPr>
        <p:spPr>
          <a:xfrm>
            <a:off x="4025957" y="4000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AB9C4-0DBF-DC40-BC55-104B33AF6E36}"/>
              </a:ext>
            </a:extLst>
          </p:cNvPr>
          <p:cNvCxnSpPr>
            <a:cxnSpLocks/>
          </p:cNvCxnSpPr>
          <p:nvPr/>
        </p:nvCxnSpPr>
        <p:spPr>
          <a:xfrm>
            <a:off x="4025957" y="4114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E6DBA2-AD2F-1B42-A240-A29A5A5009FE}"/>
              </a:ext>
            </a:extLst>
          </p:cNvPr>
          <p:cNvCxnSpPr>
            <a:cxnSpLocks/>
          </p:cNvCxnSpPr>
          <p:nvPr/>
        </p:nvCxnSpPr>
        <p:spPr>
          <a:xfrm>
            <a:off x="4025957" y="4229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54F03F-2C36-8242-A373-303F62643E59}"/>
              </a:ext>
            </a:extLst>
          </p:cNvPr>
          <p:cNvCxnSpPr>
            <a:cxnSpLocks/>
          </p:cNvCxnSpPr>
          <p:nvPr/>
        </p:nvCxnSpPr>
        <p:spPr>
          <a:xfrm>
            <a:off x="4025957" y="4343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81BDFD-7034-3341-9109-849991A6074E}"/>
              </a:ext>
            </a:extLst>
          </p:cNvPr>
          <p:cNvCxnSpPr>
            <a:cxnSpLocks/>
          </p:cNvCxnSpPr>
          <p:nvPr/>
        </p:nvCxnSpPr>
        <p:spPr>
          <a:xfrm>
            <a:off x="4025957" y="4457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188127-E288-F742-B456-4995AAA9C553}"/>
              </a:ext>
            </a:extLst>
          </p:cNvPr>
          <p:cNvCxnSpPr>
            <a:cxnSpLocks/>
          </p:cNvCxnSpPr>
          <p:nvPr/>
        </p:nvCxnSpPr>
        <p:spPr>
          <a:xfrm>
            <a:off x="4025957" y="4572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E3CE9E-3376-D840-A71D-537E77479B02}"/>
              </a:ext>
            </a:extLst>
          </p:cNvPr>
          <p:cNvCxnSpPr>
            <a:cxnSpLocks/>
          </p:cNvCxnSpPr>
          <p:nvPr/>
        </p:nvCxnSpPr>
        <p:spPr>
          <a:xfrm>
            <a:off x="4025957" y="4686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851CE5-77D0-654D-943E-5E955DC4C355}"/>
              </a:ext>
            </a:extLst>
          </p:cNvPr>
          <p:cNvCxnSpPr>
            <a:cxnSpLocks/>
          </p:cNvCxnSpPr>
          <p:nvPr/>
        </p:nvCxnSpPr>
        <p:spPr>
          <a:xfrm>
            <a:off x="4025957" y="4800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E1198C-FBE0-1D44-A629-2043068816B4}"/>
              </a:ext>
            </a:extLst>
          </p:cNvPr>
          <p:cNvCxnSpPr>
            <a:cxnSpLocks/>
          </p:cNvCxnSpPr>
          <p:nvPr/>
        </p:nvCxnSpPr>
        <p:spPr>
          <a:xfrm>
            <a:off x="4025957" y="4914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F502C8-D0E8-7140-B31D-2A93FEC9F2A2}"/>
              </a:ext>
            </a:extLst>
          </p:cNvPr>
          <p:cNvCxnSpPr>
            <a:cxnSpLocks/>
          </p:cNvCxnSpPr>
          <p:nvPr/>
        </p:nvCxnSpPr>
        <p:spPr>
          <a:xfrm>
            <a:off x="4025957" y="5029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63D85A-684E-DB47-A944-D19D95CD6008}"/>
              </a:ext>
            </a:extLst>
          </p:cNvPr>
          <p:cNvCxnSpPr>
            <a:cxnSpLocks/>
          </p:cNvCxnSpPr>
          <p:nvPr/>
        </p:nvCxnSpPr>
        <p:spPr>
          <a:xfrm>
            <a:off x="4025957" y="5143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DA1284-614F-3F49-8E0A-4DD7466CDE77}"/>
              </a:ext>
            </a:extLst>
          </p:cNvPr>
          <p:cNvCxnSpPr>
            <a:cxnSpLocks/>
          </p:cNvCxnSpPr>
          <p:nvPr/>
        </p:nvCxnSpPr>
        <p:spPr>
          <a:xfrm>
            <a:off x="4025957" y="5257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1FB5F9-F183-B54E-93CC-7837999E21C8}"/>
              </a:ext>
            </a:extLst>
          </p:cNvPr>
          <p:cNvCxnSpPr>
            <a:cxnSpLocks/>
          </p:cNvCxnSpPr>
          <p:nvPr/>
        </p:nvCxnSpPr>
        <p:spPr>
          <a:xfrm>
            <a:off x="4025957" y="5372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434025-BB71-BF45-B032-7E3A55CD1590}"/>
              </a:ext>
            </a:extLst>
          </p:cNvPr>
          <p:cNvCxnSpPr>
            <a:cxnSpLocks/>
          </p:cNvCxnSpPr>
          <p:nvPr/>
        </p:nvCxnSpPr>
        <p:spPr>
          <a:xfrm>
            <a:off x="4025957" y="5486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2E5A39-9455-5A4C-B8C4-A11A162D58DD}"/>
              </a:ext>
            </a:extLst>
          </p:cNvPr>
          <p:cNvCxnSpPr>
            <a:cxnSpLocks/>
          </p:cNvCxnSpPr>
          <p:nvPr/>
        </p:nvCxnSpPr>
        <p:spPr>
          <a:xfrm>
            <a:off x="4025957" y="5600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A17336-2FE7-534D-BB96-4DE3209DDE80}"/>
              </a:ext>
            </a:extLst>
          </p:cNvPr>
          <p:cNvCxnSpPr>
            <a:cxnSpLocks/>
          </p:cNvCxnSpPr>
          <p:nvPr/>
        </p:nvCxnSpPr>
        <p:spPr>
          <a:xfrm>
            <a:off x="4025957" y="5715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37CECE-DB9C-9E4C-982B-66D4A4128D0A}"/>
              </a:ext>
            </a:extLst>
          </p:cNvPr>
          <p:cNvCxnSpPr>
            <a:cxnSpLocks/>
          </p:cNvCxnSpPr>
          <p:nvPr/>
        </p:nvCxnSpPr>
        <p:spPr>
          <a:xfrm>
            <a:off x="4025957" y="5829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0ECEB9-E88B-4047-B099-4FD47F109039}"/>
              </a:ext>
            </a:extLst>
          </p:cNvPr>
          <p:cNvCxnSpPr>
            <a:cxnSpLocks/>
          </p:cNvCxnSpPr>
          <p:nvPr/>
        </p:nvCxnSpPr>
        <p:spPr>
          <a:xfrm>
            <a:off x="4025957" y="5943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5CA55C-AA2D-7340-AE3D-A19A895EE266}"/>
              </a:ext>
            </a:extLst>
          </p:cNvPr>
          <p:cNvCxnSpPr>
            <a:cxnSpLocks/>
          </p:cNvCxnSpPr>
          <p:nvPr/>
        </p:nvCxnSpPr>
        <p:spPr>
          <a:xfrm>
            <a:off x="4025957" y="6057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C386E8-9453-9646-A606-041A9AA42037}"/>
              </a:ext>
            </a:extLst>
          </p:cNvPr>
          <p:cNvCxnSpPr>
            <a:cxnSpLocks/>
          </p:cNvCxnSpPr>
          <p:nvPr/>
        </p:nvCxnSpPr>
        <p:spPr>
          <a:xfrm>
            <a:off x="4025957" y="6172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F24E76-08C4-9D48-9208-973A7DEA84E7}"/>
              </a:ext>
            </a:extLst>
          </p:cNvPr>
          <p:cNvCxnSpPr>
            <a:cxnSpLocks/>
          </p:cNvCxnSpPr>
          <p:nvPr/>
        </p:nvCxnSpPr>
        <p:spPr>
          <a:xfrm>
            <a:off x="4025957" y="6286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753AC6-D5FD-4544-AE82-EEE6845E7AEF}"/>
              </a:ext>
            </a:extLst>
          </p:cNvPr>
          <p:cNvCxnSpPr>
            <a:cxnSpLocks/>
          </p:cNvCxnSpPr>
          <p:nvPr/>
        </p:nvCxnSpPr>
        <p:spPr>
          <a:xfrm>
            <a:off x="4025957" y="6400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F440B6-A8ED-8D43-AB88-C4180568901E}"/>
              </a:ext>
            </a:extLst>
          </p:cNvPr>
          <p:cNvCxnSpPr>
            <a:cxnSpLocks/>
          </p:cNvCxnSpPr>
          <p:nvPr/>
        </p:nvCxnSpPr>
        <p:spPr>
          <a:xfrm>
            <a:off x="4025957" y="6515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82DA83-09B8-D34F-929A-203406BA482E}"/>
              </a:ext>
            </a:extLst>
          </p:cNvPr>
          <p:cNvCxnSpPr>
            <a:cxnSpLocks/>
          </p:cNvCxnSpPr>
          <p:nvPr/>
        </p:nvCxnSpPr>
        <p:spPr>
          <a:xfrm>
            <a:off x="4025957" y="6629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E729CF-E594-AB4C-856A-FFFA8A649A95}"/>
              </a:ext>
            </a:extLst>
          </p:cNvPr>
          <p:cNvCxnSpPr>
            <a:cxnSpLocks/>
          </p:cNvCxnSpPr>
          <p:nvPr/>
        </p:nvCxnSpPr>
        <p:spPr>
          <a:xfrm>
            <a:off x="4025957" y="6743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AEE56D-0E51-274F-9994-19ADAD5CAB56}"/>
              </a:ext>
            </a:extLst>
          </p:cNvPr>
          <p:cNvCxnSpPr>
            <a:cxnSpLocks/>
          </p:cNvCxnSpPr>
          <p:nvPr/>
        </p:nvCxnSpPr>
        <p:spPr>
          <a:xfrm>
            <a:off x="402838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222F7F-0664-A941-82AD-0C579ABC39C7}"/>
              </a:ext>
            </a:extLst>
          </p:cNvPr>
          <p:cNvCxnSpPr>
            <a:cxnSpLocks/>
          </p:cNvCxnSpPr>
          <p:nvPr/>
        </p:nvCxnSpPr>
        <p:spPr>
          <a:xfrm>
            <a:off x="414634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4EE5AE-2A81-D94E-A483-5FEA83E12218}"/>
              </a:ext>
            </a:extLst>
          </p:cNvPr>
          <p:cNvCxnSpPr>
            <a:cxnSpLocks/>
          </p:cNvCxnSpPr>
          <p:nvPr/>
        </p:nvCxnSpPr>
        <p:spPr>
          <a:xfrm>
            <a:off x="426430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70A871-1F78-2449-B59D-C82AAE58411E}"/>
              </a:ext>
            </a:extLst>
          </p:cNvPr>
          <p:cNvCxnSpPr>
            <a:cxnSpLocks/>
          </p:cNvCxnSpPr>
          <p:nvPr/>
        </p:nvCxnSpPr>
        <p:spPr>
          <a:xfrm>
            <a:off x="438227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0C005A-CAEC-F342-A008-79922C65408C}"/>
              </a:ext>
            </a:extLst>
          </p:cNvPr>
          <p:cNvCxnSpPr>
            <a:cxnSpLocks/>
          </p:cNvCxnSpPr>
          <p:nvPr/>
        </p:nvCxnSpPr>
        <p:spPr>
          <a:xfrm>
            <a:off x="450023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97798-DE2A-DF49-8CD8-A7E025F79647}"/>
              </a:ext>
            </a:extLst>
          </p:cNvPr>
          <p:cNvCxnSpPr>
            <a:cxnSpLocks/>
          </p:cNvCxnSpPr>
          <p:nvPr/>
        </p:nvCxnSpPr>
        <p:spPr>
          <a:xfrm>
            <a:off x="461819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0DB61B-930C-F24D-AE84-B7BABD9AEBDA}"/>
              </a:ext>
            </a:extLst>
          </p:cNvPr>
          <p:cNvCxnSpPr>
            <a:cxnSpLocks/>
          </p:cNvCxnSpPr>
          <p:nvPr/>
        </p:nvCxnSpPr>
        <p:spPr>
          <a:xfrm>
            <a:off x="473616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8C8035-8743-654B-8A29-D0570F7427B7}"/>
              </a:ext>
            </a:extLst>
          </p:cNvPr>
          <p:cNvCxnSpPr>
            <a:cxnSpLocks/>
          </p:cNvCxnSpPr>
          <p:nvPr/>
        </p:nvCxnSpPr>
        <p:spPr>
          <a:xfrm>
            <a:off x="485412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01D1D0-4DE0-4142-915D-773329DC27B7}"/>
              </a:ext>
            </a:extLst>
          </p:cNvPr>
          <p:cNvCxnSpPr>
            <a:cxnSpLocks/>
          </p:cNvCxnSpPr>
          <p:nvPr/>
        </p:nvCxnSpPr>
        <p:spPr>
          <a:xfrm>
            <a:off x="497208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BE9C1F-8C76-FA41-8C6E-68F61FDB2AB5}"/>
              </a:ext>
            </a:extLst>
          </p:cNvPr>
          <p:cNvCxnSpPr>
            <a:cxnSpLocks/>
          </p:cNvCxnSpPr>
          <p:nvPr/>
        </p:nvCxnSpPr>
        <p:spPr>
          <a:xfrm>
            <a:off x="509004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5DE16D-3A7C-4540-96DC-7DA22119441B}"/>
              </a:ext>
            </a:extLst>
          </p:cNvPr>
          <p:cNvCxnSpPr>
            <a:cxnSpLocks/>
          </p:cNvCxnSpPr>
          <p:nvPr/>
        </p:nvCxnSpPr>
        <p:spPr>
          <a:xfrm>
            <a:off x="520801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04653B-F9CC-6340-9B62-EA06208BE43E}"/>
              </a:ext>
            </a:extLst>
          </p:cNvPr>
          <p:cNvCxnSpPr>
            <a:cxnSpLocks/>
          </p:cNvCxnSpPr>
          <p:nvPr/>
        </p:nvCxnSpPr>
        <p:spPr>
          <a:xfrm>
            <a:off x="532597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92F9E5-1873-1247-B2F5-C13B50E96DE3}"/>
              </a:ext>
            </a:extLst>
          </p:cNvPr>
          <p:cNvCxnSpPr>
            <a:cxnSpLocks/>
          </p:cNvCxnSpPr>
          <p:nvPr/>
        </p:nvCxnSpPr>
        <p:spPr>
          <a:xfrm>
            <a:off x="544393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17FB5B-6687-7A45-AB8E-16BCC57FA773}"/>
              </a:ext>
            </a:extLst>
          </p:cNvPr>
          <p:cNvCxnSpPr>
            <a:cxnSpLocks/>
          </p:cNvCxnSpPr>
          <p:nvPr/>
        </p:nvCxnSpPr>
        <p:spPr>
          <a:xfrm>
            <a:off x="556190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2C3ABB-4746-7144-97DD-951C26046DA9}"/>
              </a:ext>
            </a:extLst>
          </p:cNvPr>
          <p:cNvCxnSpPr>
            <a:cxnSpLocks/>
          </p:cNvCxnSpPr>
          <p:nvPr/>
        </p:nvCxnSpPr>
        <p:spPr>
          <a:xfrm>
            <a:off x="567986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92751E-5F6F-5D45-878A-B2545E887AEF}"/>
              </a:ext>
            </a:extLst>
          </p:cNvPr>
          <p:cNvCxnSpPr>
            <a:cxnSpLocks/>
          </p:cNvCxnSpPr>
          <p:nvPr/>
        </p:nvCxnSpPr>
        <p:spPr>
          <a:xfrm>
            <a:off x="579782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13B22B-1ADD-ED47-AA2B-C76709623ED7}"/>
              </a:ext>
            </a:extLst>
          </p:cNvPr>
          <p:cNvCxnSpPr>
            <a:cxnSpLocks/>
          </p:cNvCxnSpPr>
          <p:nvPr/>
        </p:nvCxnSpPr>
        <p:spPr>
          <a:xfrm>
            <a:off x="591579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3F2BAA4-84FA-AB4C-81A6-DEEF810FC76F}"/>
              </a:ext>
            </a:extLst>
          </p:cNvPr>
          <p:cNvCxnSpPr>
            <a:cxnSpLocks/>
          </p:cNvCxnSpPr>
          <p:nvPr/>
        </p:nvCxnSpPr>
        <p:spPr>
          <a:xfrm>
            <a:off x="603375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1B08BE-CD90-0E43-A0A0-9677890C16C5}"/>
              </a:ext>
            </a:extLst>
          </p:cNvPr>
          <p:cNvCxnSpPr>
            <a:cxnSpLocks/>
          </p:cNvCxnSpPr>
          <p:nvPr/>
        </p:nvCxnSpPr>
        <p:spPr>
          <a:xfrm>
            <a:off x="615171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57E1B4-10B1-9F41-847E-5F72F70215C8}"/>
              </a:ext>
            </a:extLst>
          </p:cNvPr>
          <p:cNvCxnSpPr>
            <a:cxnSpLocks/>
          </p:cNvCxnSpPr>
          <p:nvPr/>
        </p:nvCxnSpPr>
        <p:spPr>
          <a:xfrm>
            <a:off x="626967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89FE5E0-C8A4-5940-B64F-D54F18862E18}"/>
              </a:ext>
            </a:extLst>
          </p:cNvPr>
          <p:cNvCxnSpPr>
            <a:cxnSpLocks/>
          </p:cNvCxnSpPr>
          <p:nvPr/>
        </p:nvCxnSpPr>
        <p:spPr>
          <a:xfrm>
            <a:off x="638764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CCF13D-D1A4-854B-889D-37BB8EEEFF32}"/>
              </a:ext>
            </a:extLst>
          </p:cNvPr>
          <p:cNvCxnSpPr>
            <a:cxnSpLocks/>
          </p:cNvCxnSpPr>
          <p:nvPr/>
        </p:nvCxnSpPr>
        <p:spPr>
          <a:xfrm>
            <a:off x="650560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5CE8A7-E216-BF4D-8F93-255DAA01C90F}"/>
              </a:ext>
            </a:extLst>
          </p:cNvPr>
          <p:cNvCxnSpPr>
            <a:cxnSpLocks/>
          </p:cNvCxnSpPr>
          <p:nvPr/>
        </p:nvCxnSpPr>
        <p:spPr>
          <a:xfrm>
            <a:off x="662356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27EA52-D075-7040-9F60-F205DC7FAF5B}"/>
              </a:ext>
            </a:extLst>
          </p:cNvPr>
          <p:cNvCxnSpPr>
            <a:cxnSpLocks/>
          </p:cNvCxnSpPr>
          <p:nvPr/>
        </p:nvCxnSpPr>
        <p:spPr>
          <a:xfrm>
            <a:off x="674153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8D9C06-6858-AA4D-BD2B-DA366287CC75}"/>
              </a:ext>
            </a:extLst>
          </p:cNvPr>
          <p:cNvCxnSpPr>
            <a:cxnSpLocks/>
          </p:cNvCxnSpPr>
          <p:nvPr/>
        </p:nvCxnSpPr>
        <p:spPr>
          <a:xfrm>
            <a:off x="685949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E2D397-CBBA-8B4A-B88B-95B2E35A1C37}"/>
              </a:ext>
            </a:extLst>
          </p:cNvPr>
          <p:cNvCxnSpPr>
            <a:cxnSpLocks/>
          </p:cNvCxnSpPr>
          <p:nvPr/>
        </p:nvCxnSpPr>
        <p:spPr>
          <a:xfrm>
            <a:off x="697745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9AFC5A-A22C-B545-8F05-1575EBEBA465}"/>
              </a:ext>
            </a:extLst>
          </p:cNvPr>
          <p:cNvCxnSpPr>
            <a:cxnSpLocks/>
          </p:cNvCxnSpPr>
          <p:nvPr/>
        </p:nvCxnSpPr>
        <p:spPr>
          <a:xfrm>
            <a:off x="709542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8F59E0E-B619-3749-B85C-834096E258A0}"/>
              </a:ext>
            </a:extLst>
          </p:cNvPr>
          <p:cNvCxnSpPr>
            <a:cxnSpLocks/>
          </p:cNvCxnSpPr>
          <p:nvPr/>
        </p:nvCxnSpPr>
        <p:spPr>
          <a:xfrm>
            <a:off x="721338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F7187A-6C60-A946-AD2B-F05E83A3C319}"/>
              </a:ext>
            </a:extLst>
          </p:cNvPr>
          <p:cNvCxnSpPr>
            <a:cxnSpLocks/>
          </p:cNvCxnSpPr>
          <p:nvPr/>
        </p:nvCxnSpPr>
        <p:spPr>
          <a:xfrm>
            <a:off x="733134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0BB484-1F4C-A840-B23B-479637D97DB8}"/>
              </a:ext>
            </a:extLst>
          </p:cNvPr>
          <p:cNvCxnSpPr>
            <a:cxnSpLocks/>
          </p:cNvCxnSpPr>
          <p:nvPr/>
        </p:nvCxnSpPr>
        <p:spPr>
          <a:xfrm>
            <a:off x="744930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6962DE-7E80-0A42-A335-96E102341E89}"/>
              </a:ext>
            </a:extLst>
          </p:cNvPr>
          <p:cNvCxnSpPr>
            <a:cxnSpLocks/>
          </p:cNvCxnSpPr>
          <p:nvPr/>
        </p:nvCxnSpPr>
        <p:spPr>
          <a:xfrm>
            <a:off x="756727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098FFE-CA4A-4A48-ABC7-B932F475509A}"/>
              </a:ext>
            </a:extLst>
          </p:cNvPr>
          <p:cNvCxnSpPr>
            <a:cxnSpLocks/>
          </p:cNvCxnSpPr>
          <p:nvPr/>
        </p:nvCxnSpPr>
        <p:spPr>
          <a:xfrm>
            <a:off x="768523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253D1B-3817-414A-8458-F1A5EC4E5BF4}"/>
              </a:ext>
            </a:extLst>
          </p:cNvPr>
          <p:cNvCxnSpPr>
            <a:cxnSpLocks/>
          </p:cNvCxnSpPr>
          <p:nvPr/>
        </p:nvCxnSpPr>
        <p:spPr>
          <a:xfrm>
            <a:off x="780319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BD5FB70-09AE-A24A-B58F-88067117BBE9}"/>
              </a:ext>
            </a:extLst>
          </p:cNvPr>
          <p:cNvCxnSpPr>
            <a:cxnSpLocks/>
          </p:cNvCxnSpPr>
          <p:nvPr/>
        </p:nvCxnSpPr>
        <p:spPr>
          <a:xfrm>
            <a:off x="792116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EC7B64-CF9C-654D-9197-1D592B8503F6}"/>
              </a:ext>
            </a:extLst>
          </p:cNvPr>
          <p:cNvCxnSpPr>
            <a:cxnSpLocks/>
          </p:cNvCxnSpPr>
          <p:nvPr/>
        </p:nvCxnSpPr>
        <p:spPr>
          <a:xfrm>
            <a:off x="803912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7E9F6E-5B3A-4D40-B415-14C526708265}"/>
              </a:ext>
            </a:extLst>
          </p:cNvPr>
          <p:cNvCxnSpPr>
            <a:cxnSpLocks/>
          </p:cNvCxnSpPr>
          <p:nvPr/>
        </p:nvCxnSpPr>
        <p:spPr>
          <a:xfrm>
            <a:off x="815707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333065-5280-9E41-82A0-4D6BD543F5BB}"/>
              </a:ext>
            </a:extLst>
          </p:cNvPr>
          <p:cNvSpPr txBox="1"/>
          <p:nvPr/>
        </p:nvSpPr>
        <p:spPr>
          <a:xfrm>
            <a:off x="431800" y="685800"/>
            <a:ext cx="18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-- ungrouped</a:t>
            </a:r>
          </a:p>
        </p:txBody>
      </p:sp>
    </p:spTree>
    <p:extLst>
      <p:ext uri="{BB962C8B-B14F-4D97-AF65-F5344CB8AC3E}">
        <p14:creationId xmlns:p14="http://schemas.microsoft.com/office/powerpoint/2010/main" val="383750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490EAC-9AAC-1849-BBFC-E408CD4DE6BC}"/>
              </a:ext>
            </a:extLst>
          </p:cNvPr>
          <p:cNvCxnSpPr>
            <a:cxnSpLocks/>
          </p:cNvCxnSpPr>
          <p:nvPr/>
        </p:nvCxnSpPr>
        <p:spPr>
          <a:xfrm>
            <a:off x="4032686" y="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8702A1-D8F2-314C-8210-B61E91F3667D}"/>
              </a:ext>
            </a:extLst>
          </p:cNvPr>
          <p:cNvCxnSpPr>
            <a:cxnSpLocks/>
          </p:cNvCxnSpPr>
          <p:nvPr/>
        </p:nvCxnSpPr>
        <p:spPr>
          <a:xfrm>
            <a:off x="4032686" y="114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C341D-5E80-DA4E-8C90-7F8BE059AD80}"/>
              </a:ext>
            </a:extLst>
          </p:cNvPr>
          <p:cNvCxnSpPr>
            <a:cxnSpLocks/>
          </p:cNvCxnSpPr>
          <p:nvPr/>
        </p:nvCxnSpPr>
        <p:spPr>
          <a:xfrm>
            <a:off x="4032686" y="228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3650CF-F2BC-D94C-8FEC-506F8A418279}"/>
              </a:ext>
            </a:extLst>
          </p:cNvPr>
          <p:cNvCxnSpPr>
            <a:cxnSpLocks/>
          </p:cNvCxnSpPr>
          <p:nvPr/>
        </p:nvCxnSpPr>
        <p:spPr>
          <a:xfrm>
            <a:off x="4032686" y="342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BF7049-80C7-7F43-BFF1-3402598AD4C7}"/>
              </a:ext>
            </a:extLst>
          </p:cNvPr>
          <p:cNvCxnSpPr>
            <a:cxnSpLocks/>
          </p:cNvCxnSpPr>
          <p:nvPr/>
        </p:nvCxnSpPr>
        <p:spPr>
          <a:xfrm>
            <a:off x="4032686" y="457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33B3B-4D12-0C41-BABC-685910B19C71}"/>
              </a:ext>
            </a:extLst>
          </p:cNvPr>
          <p:cNvCxnSpPr>
            <a:cxnSpLocks/>
          </p:cNvCxnSpPr>
          <p:nvPr/>
        </p:nvCxnSpPr>
        <p:spPr>
          <a:xfrm>
            <a:off x="4032686" y="571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88AC72-0997-A342-BE6C-D22B23A09198}"/>
              </a:ext>
            </a:extLst>
          </p:cNvPr>
          <p:cNvCxnSpPr>
            <a:cxnSpLocks/>
          </p:cNvCxnSpPr>
          <p:nvPr/>
        </p:nvCxnSpPr>
        <p:spPr>
          <a:xfrm>
            <a:off x="4032686" y="685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84357-ECB2-AA4F-8087-3C62EFEB0ED1}"/>
              </a:ext>
            </a:extLst>
          </p:cNvPr>
          <p:cNvCxnSpPr>
            <a:cxnSpLocks/>
          </p:cNvCxnSpPr>
          <p:nvPr/>
        </p:nvCxnSpPr>
        <p:spPr>
          <a:xfrm>
            <a:off x="4032686" y="800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28391-9C00-E54A-A208-196B67924CE4}"/>
              </a:ext>
            </a:extLst>
          </p:cNvPr>
          <p:cNvCxnSpPr>
            <a:cxnSpLocks/>
          </p:cNvCxnSpPr>
          <p:nvPr/>
        </p:nvCxnSpPr>
        <p:spPr>
          <a:xfrm>
            <a:off x="4032686" y="914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3896A-3E88-A14D-832B-84B28433096A}"/>
              </a:ext>
            </a:extLst>
          </p:cNvPr>
          <p:cNvCxnSpPr>
            <a:cxnSpLocks/>
          </p:cNvCxnSpPr>
          <p:nvPr/>
        </p:nvCxnSpPr>
        <p:spPr>
          <a:xfrm>
            <a:off x="4032686" y="1028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089FD-A192-2348-83CD-F0F66ABC3D13}"/>
              </a:ext>
            </a:extLst>
          </p:cNvPr>
          <p:cNvCxnSpPr>
            <a:cxnSpLocks/>
          </p:cNvCxnSpPr>
          <p:nvPr/>
        </p:nvCxnSpPr>
        <p:spPr>
          <a:xfrm>
            <a:off x="4032686" y="1143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E611D-6B4B-7148-8360-C2044BD1DA86}"/>
              </a:ext>
            </a:extLst>
          </p:cNvPr>
          <p:cNvCxnSpPr>
            <a:cxnSpLocks/>
          </p:cNvCxnSpPr>
          <p:nvPr/>
        </p:nvCxnSpPr>
        <p:spPr>
          <a:xfrm>
            <a:off x="4032686" y="1257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E7D686-1764-6248-BD8A-B15279BD91B5}"/>
              </a:ext>
            </a:extLst>
          </p:cNvPr>
          <p:cNvCxnSpPr>
            <a:cxnSpLocks/>
          </p:cNvCxnSpPr>
          <p:nvPr/>
        </p:nvCxnSpPr>
        <p:spPr>
          <a:xfrm>
            <a:off x="4032686" y="1371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4B81C4-9F0A-1246-A08A-71B03DB3CC58}"/>
              </a:ext>
            </a:extLst>
          </p:cNvPr>
          <p:cNvCxnSpPr>
            <a:cxnSpLocks/>
          </p:cNvCxnSpPr>
          <p:nvPr/>
        </p:nvCxnSpPr>
        <p:spPr>
          <a:xfrm>
            <a:off x="4032686" y="1485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3851C4-521B-B947-A373-166184B55956}"/>
              </a:ext>
            </a:extLst>
          </p:cNvPr>
          <p:cNvCxnSpPr>
            <a:cxnSpLocks/>
          </p:cNvCxnSpPr>
          <p:nvPr/>
        </p:nvCxnSpPr>
        <p:spPr>
          <a:xfrm>
            <a:off x="4032686" y="1600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438266-6924-1F46-B2B0-5F380989C823}"/>
              </a:ext>
            </a:extLst>
          </p:cNvPr>
          <p:cNvCxnSpPr>
            <a:cxnSpLocks/>
          </p:cNvCxnSpPr>
          <p:nvPr/>
        </p:nvCxnSpPr>
        <p:spPr>
          <a:xfrm>
            <a:off x="4032686" y="1714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A10A90-DDC8-E649-8BA9-19866F7140BA}"/>
              </a:ext>
            </a:extLst>
          </p:cNvPr>
          <p:cNvCxnSpPr>
            <a:cxnSpLocks/>
          </p:cNvCxnSpPr>
          <p:nvPr/>
        </p:nvCxnSpPr>
        <p:spPr>
          <a:xfrm>
            <a:off x="4032686" y="1828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325AC5-F10C-A446-9C1C-C42EFF015E9B}"/>
              </a:ext>
            </a:extLst>
          </p:cNvPr>
          <p:cNvCxnSpPr>
            <a:cxnSpLocks/>
          </p:cNvCxnSpPr>
          <p:nvPr/>
        </p:nvCxnSpPr>
        <p:spPr>
          <a:xfrm>
            <a:off x="4032686" y="1943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41FECD-FDF6-1E43-B48F-4370D1428535}"/>
              </a:ext>
            </a:extLst>
          </p:cNvPr>
          <p:cNvCxnSpPr>
            <a:cxnSpLocks/>
          </p:cNvCxnSpPr>
          <p:nvPr/>
        </p:nvCxnSpPr>
        <p:spPr>
          <a:xfrm>
            <a:off x="4032686" y="2057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6B2596-F72E-5441-BA00-34F58FCF42E4}"/>
              </a:ext>
            </a:extLst>
          </p:cNvPr>
          <p:cNvCxnSpPr>
            <a:cxnSpLocks/>
          </p:cNvCxnSpPr>
          <p:nvPr/>
        </p:nvCxnSpPr>
        <p:spPr>
          <a:xfrm>
            <a:off x="4032686" y="2171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44A6A8-4D1A-C140-8FE4-E6FC79BDFB3A}"/>
              </a:ext>
            </a:extLst>
          </p:cNvPr>
          <p:cNvCxnSpPr>
            <a:cxnSpLocks/>
          </p:cNvCxnSpPr>
          <p:nvPr/>
        </p:nvCxnSpPr>
        <p:spPr>
          <a:xfrm>
            <a:off x="4032686" y="2286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0A326-7349-3C42-81F7-3A0B5F86361D}"/>
              </a:ext>
            </a:extLst>
          </p:cNvPr>
          <p:cNvCxnSpPr>
            <a:cxnSpLocks/>
          </p:cNvCxnSpPr>
          <p:nvPr/>
        </p:nvCxnSpPr>
        <p:spPr>
          <a:xfrm>
            <a:off x="4032686" y="2400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F5D041-9B43-7947-87A9-E9731867924C}"/>
              </a:ext>
            </a:extLst>
          </p:cNvPr>
          <p:cNvCxnSpPr>
            <a:cxnSpLocks/>
          </p:cNvCxnSpPr>
          <p:nvPr/>
        </p:nvCxnSpPr>
        <p:spPr>
          <a:xfrm>
            <a:off x="4032686" y="2514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2D964-D1E4-3E43-A45C-8397C286CE3A}"/>
              </a:ext>
            </a:extLst>
          </p:cNvPr>
          <p:cNvCxnSpPr>
            <a:cxnSpLocks/>
          </p:cNvCxnSpPr>
          <p:nvPr/>
        </p:nvCxnSpPr>
        <p:spPr>
          <a:xfrm>
            <a:off x="4032686" y="2628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C620F5-9A6E-A94C-95B1-7441DB6AC65E}"/>
              </a:ext>
            </a:extLst>
          </p:cNvPr>
          <p:cNvCxnSpPr>
            <a:cxnSpLocks/>
          </p:cNvCxnSpPr>
          <p:nvPr/>
        </p:nvCxnSpPr>
        <p:spPr>
          <a:xfrm>
            <a:off x="4032686" y="2743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385F7C-746D-9548-A200-802170648FC7}"/>
              </a:ext>
            </a:extLst>
          </p:cNvPr>
          <p:cNvCxnSpPr>
            <a:cxnSpLocks/>
          </p:cNvCxnSpPr>
          <p:nvPr/>
        </p:nvCxnSpPr>
        <p:spPr>
          <a:xfrm>
            <a:off x="4032686" y="2857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5BF813-24A2-8944-A2C1-8362F0C14C18}"/>
              </a:ext>
            </a:extLst>
          </p:cNvPr>
          <p:cNvCxnSpPr>
            <a:cxnSpLocks/>
          </p:cNvCxnSpPr>
          <p:nvPr/>
        </p:nvCxnSpPr>
        <p:spPr>
          <a:xfrm>
            <a:off x="4032686" y="2971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682748-CB05-CA42-8CBE-9CE6BF318145}"/>
              </a:ext>
            </a:extLst>
          </p:cNvPr>
          <p:cNvCxnSpPr>
            <a:cxnSpLocks/>
          </p:cNvCxnSpPr>
          <p:nvPr/>
        </p:nvCxnSpPr>
        <p:spPr>
          <a:xfrm>
            <a:off x="4032686" y="3086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A5647F-B9A7-CD48-9375-5276625BDF30}"/>
              </a:ext>
            </a:extLst>
          </p:cNvPr>
          <p:cNvCxnSpPr>
            <a:cxnSpLocks/>
          </p:cNvCxnSpPr>
          <p:nvPr/>
        </p:nvCxnSpPr>
        <p:spPr>
          <a:xfrm>
            <a:off x="4032686" y="3200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38C2E4-0049-0245-BA5E-931E4AC4D69A}"/>
              </a:ext>
            </a:extLst>
          </p:cNvPr>
          <p:cNvCxnSpPr>
            <a:cxnSpLocks/>
          </p:cNvCxnSpPr>
          <p:nvPr/>
        </p:nvCxnSpPr>
        <p:spPr>
          <a:xfrm>
            <a:off x="4032686" y="6858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6ED837-F91A-F848-85A3-D9D131F25F22}"/>
              </a:ext>
            </a:extLst>
          </p:cNvPr>
          <p:cNvCxnSpPr>
            <a:cxnSpLocks/>
          </p:cNvCxnSpPr>
          <p:nvPr/>
        </p:nvCxnSpPr>
        <p:spPr>
          <a:xfrm>
            <a:off x="4032686" y="3314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085EB9-88D0-EC4E-88FD-E6F9BD916C39}"/>
              </a:ext>
            </a:extLst>
          </p:cNvPr>
          <p:cNvCxnSpPr>
            <a:cxnSpLocks/>
          </p:cNvCxnSpPr>
          <p:nvPr/>
        </p:nvCxnSpPr>
        <p:spPr>
          <a:xfrm>
            <a:off x="4032686" y="3429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8622B9-ED13-B248-8835-2DF651E80FCF}"/>
              </a:ext>
            </a:extLst>
          </p:cNvPr>
          <p:cNvCxnSpPr>
            <a:cxnSpLocks/>
          </p:cNvCxnSpPr>
          <p:nvPr/>
        </p:nvCxnSpPr>
        <p:spPr>
          <a:xfrm>
            <a:off x="4032686" y="3543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6E899-DFF9-8A44-B58A-35F69749D031}"/>
              </a:ext>
            </a:extLst>
          </p:cNvPr>
          <p:cNvCxnSpPr>
            <a:cxnSpLocks/>
          </p:cNvCxnSpPr>
          <p:nvPr/>
        </p:nvCxnSpPr>
        <p:spPr>
          <a:xfrm>
            <a:off x="4032686" y="3657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86A33F-EF01-2C45-B0FB-7E260389B4C1}"/>
              </a:ext>
            </a:extLst>
          </p:cNvPr>
          <p:cNvCxnSpPr>
            <a:cxnSpLocks/>
          </p:cNvCxnSpPr>
          <p:nvPr/>
        </p:nvCxnSpPr>
        <p:spPr>
          <a:xfrm>
            <a:off x="4032686" y="3771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64259A-5940-074E-8986-80299A391CD5}"/>
              </a:ext>
            </a:extLst>
          </p:cNvPr>
          <p:cNvCxnSpPr>
            <a:cxnSpLocks/>
          </p:cNvCxnSpPr>
          <p:nvPr/>
        </p:nvCxnSpPr>
        <p:spPr>
          <a:xfrm>
            <a:off x="4032686" y="3886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EF3BD0-688F-484E-A821-34468B6A8A63}"/>
              </a:ext>
            </a:extLst>
          </p:cNvPr>
          <p:cNvCxnSpPr>
            <a:cxnSpLocks/>
          </p:cNvCxnSpPr>
          <p:nvPr/>
        </p:nvCxnSpPr>
        <p:spPr>
          <a:xfrm>
            <a:off x="4032686" y="4000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7ECCED-273D-B549-9877-BC42E0334AB9}"/>
              </a:ext>
            </a:extLst>
          </p:cNvPr>
          <p:cNvCxnSpPr>
            <a:cxnSpLocks/>
          </p:cNvCxnSpPr>
          <p:nvPr/>
        </p:nvCxnSpPr>
        <p:spPr>
          <a:xfrm>
            <a:off x="4032686" y="4114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5BDE7C-6680-454F-B351-A3FC103C5B19}"/>
              </a:ext>
            </a:extLst>
          </p:cNvPr>
          <p:cNvCxnSpPr>
            <a:cxnSpLocks/>
          </p:cNvCxnSpPr>
          <p:nvPr/>
        </p:nvCxnSpPr>
        <p:spPr>
          <a:xfrm>
            <a:off x="4032686" y="4229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4F5AEF-B3F8-FD42-BAB3-73A1A0BA2CE5}"/>
              </a:ext>
            </a:extLst>
          </p:cNvPr>
          <p:cNvCxnSpPr>
            <a:cxnSpLocks/>
          </p:cNvCxnSpPr>
          <p:nvPr/>
        </p:nvCxnSpPr>
        <p:spPr>
          <a:xfrm>
            <a:off x="4032686" y="4343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3AEB25-E875-D549-B221-F164966C005D}"/>
              </a:ext>
            </a:extLst>
          </p:cNvPr>
          <p:cNvCxnSpPr>
            <a:cxnSpLocks/>
          </p:cNvCxnSpPr>
          <p:nvPr/>
        </p:nvCxnSpPr>
        <p:spPr>
          <a:xfrm>
            <a:off x="4032686" y="4457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CA6D7-4F63-D946-9518-53C45C1A9A9A}"/>
              </a:ext>
            </a:extLst>
          </p:cNvPr>
          <p:cNvCxnSpPr>
            <a:cxnSpLocks/>
          </p:cNvCxnSpPr>
          <p:nvPr/>
        </p:nvCxnSpPr>
        <p:spPr>
          <a:xfrm>
            <a:off x="4032686" y="4572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0EA598-13F1-7343-BAE9-0A63FBF1F8E8}"/>
              </a:ext>
            </a:extLst>
          </p:cNvPr>
          <p:cNvCxnSpPr>
            <a:cxnSpLocks/>
          </p:cNvCxnSpPr>
          <p:nvPr/>
        </p:nvCxnSpPr>
        <p:spPr>
          <a:xfrm>
            <a:off x="4032686" y="4686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5251E-4A34-E749-99E7-40A6D62AAD07}"/>
              </a:ext>
            </a:extLst>
          </p:cNvPr>
          <p:cNvCxnSpPr>
            <a:cxnSpLocks/>
          </p:cNvCxnSpPr>
          <p:nvPr/>
        </p:nvCxnSpPr>
        <p:spPr>
          <a:xfrm>
            <a:off x="4032686" y="4800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43EB73-D4DB-B74C-A636-256A0C2C8412}"/>
              </a:ext>
            </a:extLst>
          </p:cNvPr>
          <p:cNvCxnSpPr>
            <a:cxnSpLocks/>
          </p:cNvCxnSpPr>
          <p:nvPr/>
        </p:nvCxnSpPr>
        <p:spPr>
          <a:xfrm>
            <a:off x="4032686" y="4914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F026E9-972D-DA42-9CC7-AEBE152E926E}"/>
              </a:ext>
            </a:extLst>
          </p:cNvPr>
          <p:cNvCxnSpPr>
            <a:cxnSpLocks/>
          </p:cNvCxnSpPr>
          <p:nvPr/>
        </p:nvCxnSpPr>
        <p:spPr>
          <a:xfrm>
            <a:off x="4032686" y="5029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35F7F0-8E7E-3C4C-87B7-D089EF3D3B0C}"/>
              </a:ext>
            </a:extLst>
          </p:cNvPr>
          <p:cNvCxnSpPr>
            <a:cxnSpLocks/>
          </p:cNvCxnSpPr>
          <p:nvPr/>
        </p:nvCxnSpPr>
        <p:spPr>
          <a:xfrm>
            <a:off x="4032686" y="5143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D217EA-29AF-574A-8D3A-E390C44DE1FA}"/>
              </a:ext>
            </a:extLst>
          </p:cNvPr>
          <p:cNvCxnSpPr>
            <a:cxnSpLocks/>
          </p:cNvCxnSpPr>
          <p:nvPr/>
        </p:nvCxnSpPr>
        <p:spPr>
          <a:xfrm>
            <a:off x="4032686" y="5257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486D82-4864-834B-975E-AD8579887C66}"/>
              </a:ext>
            </a:extLst>
          </p:cNvPr>
          <p:cNvCxnSpPr>
            <a:cxnSpLocks/>
          </p:cNvCxnSpPr>
          <p:nvPr/>
        </p:nvCxnSpPr>
        <p:spPr>
          <a:xfrm>
            <a:off x="4032686" y="5372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493980-AF84-DC4B-94FC-89963BBAA09E}"/>
              </a:ext>
            </a:extLst>
          </p:cNvPr>
          <p:cNvCxnSpPr>
            <a:cxnSpLocks/>
          </p:cNvCxnSpPr>
          <p:nvPr/>
        </p:nvCxnSpPr>
        <p:spPr>
          <a:xfrm>
            <a:off x="4032686" y="5486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5D6146-E61A-5042-A99A-39378715A768}"/>
              </a:ext>
            </a:extLst>
          </p:cNvPr>
          <p:cNvCxnSpPr>
            <a:cxnSpLocks/>
          </p:cNvCxnSpPr>
          <p:nvPr/>
        </p:nvCxnSpPr>
        <p:spPr>
          <a:xfrm>
            <a:off x="4032686" y="5600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EBF225-1C29-7D43-9B81-DC8B7386E8F9}"/>
              </a:ext>
            </a:extLst>
          </p:cNvPr>
          <p:cNvCxnSpPr>
            <a:cxnSpLocks/>
          </p:cNvCxnSpPr>
          <p:nvPr/>
        </p:nvCxnSpPr>
        <p:spPr>
          <a:xfrm>
            <a:off x="4032686" y="5715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FBC9C1-667D-AA4C-9327-06D3B7AE0C71}"/>
              </a:ext>
            </a:extLst>
          </p:cNvPr>
          <p:cNvCxnSpPr>
            <a:cxnSpLocks/>
          </p:cNvCxnSpPr>
          <p:nvPr/>
        </p:nvCxnSpPr>
        <p:spPr>
          <a:xfrm>
            <a:off x="4032686" y="5829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08E929-B934-AC43-B269-7B0A2A6B5DEA}"/>
              </a:ext>
            </a:extLst>
          </p:cNvPr>
          <p:cNvCxnSpPr>
            <a:cxnSpLocks/>
          </p:cNvCxnSpPr>
          <p:nvPr/>
        </p:nvCxnSpPr>
        <p:spPr>
          <a:xfrm>
            <a:off x="4032686" y="5943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20D43A-F19F-FD4D-A2A4-F4B1059677BA}"/>
              </a:ext>
            </a:extLst>
          </p:cNvPr>
          <p:cNvCxnSpPr>
            <a:cxnSpLocks/>
          </p:cNvCxnSpPr>
          <p:nvPr/>
        </p:nvCxnSpPr>
        <p:spPr>
          <a:xfrm>
            <a:off x="4032686" y="6057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FC6ADA-56B9-9545-BDB7-CD3AB000E08A}"/>
              </a:ext>
            </a:extLst>
          </p:cNvPr>
          <p:cNvCxnSpPr>
            <a:cxnSpLocks/>
          </p:cNvCxnSpPr>
          <p:nvPr/>
        </p:nvCxnSpPr>
        <p:spPr>
          <a:xfrm>
            <a:off x="4032686" y="6172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FB8000-DD9E-E541-BE14-6BF668815E7B}"/>
              </a:ext>
            </a:extLst>
          </p:cNvPr>
          <p:cNvCxnSpPr>
            <a:cxnSpLocks/>
          </p:cNvCxnSpPr>
          <p:nvPr/>
        </p:nvCxnSpPr>
        <p:spPr>
          <a:xfrm>
            <a:off x="4032686" y="6286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EA2F87-015B-EC4A-B7C8-7854B462104E}"/>
              </a:ext>
            </a:extLst>
          </p:cNvPr>
          <p:cNvCxnSpPr>
            <a:cxnSpLocks/>
          </p:cNvCxnSpPr>
          <p:nvPr/>
        </p:nvCxnSpPr>
        <p:spPr>
          <a:xfrm>
            <a:off x="4032686" y="6400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F1B631-1EC5-9D46-9CEC-C87F1E473B2C}"/>
              </a:ext>
            </a:extLst>
          </p:cNvPr>
          <p:cNvCxnSpPr>
            <a:cxnSpLocks/>
          </p:cNvCxnSpPr>
          <p:nvPr/>
        </p:nvCxnSpPr>
        <p:spPr>
          <a:xfrm>
            <a:off x="4032686" y="6515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089A36-3C65-B04F-8D4A-D6FC0DFEA515}"/>
              </a:ext>
            </a:extLst>
          </p:cNvPr>
          <p:cNvCxnSpPr>
            <a:cxnSpLocks/>
          </p:cNvCxnSpPr>
          <p:nvPr/>
        </p:nvCxnSpPr>
        <p:spPr>
          <a:xfrm>
            <a:off x="4032686" y="6629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32D030A-4876-B243-8544-92003261A029}"/>
              </a:ext>
            </a:extLst>
          </p:cNvPr>
          <p:cNvCxnSpPr>
            <a:cxnSpLocks/>
          </p:cNvCxnSpPr>
          <p:nvPr/>
        </p:nvCxnSpPr>
        <p:spPr>
          <a:xfrm>
            <a:off x="4032686" y="6743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0BB275-E3F3-5C46-BA97-52670E6255F8}"/>
              </a:ext>
            </a:extLst>
          </p:cNvPr>
          <p:cNvSpPr txBox="1"/>
          <p:nvPr/>
        </p:nvSpPr>
        <p:spPr>
          <a:xfrm>
            <a:off x="431800" y="685800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 -- ungrouped</a:t>
            </a:r>
          </a:p>
        </p:txBody>
      </p:sp>
    </p:spTree>
    <p:extLst>
      <p:ext uri="{BB962C8B-B14F-4D97-AF65-F5344CB8AC3E}">
        <p14:creationId xmlns:p14="http://schemas.microsoft.com/office/powerpoint/2010/main" val="14733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13BC1B-07FD-244B-AE1A-5EBD5E7A7E4B}"/>
              </a:ext>
            </a:extLst>
          </p:cNvPr>
          <p:cNvCxnSpPr>
            <a:cxnSpLocks/>
          </p:cNvCxnSpPr>
          <p:nvPr/>
        </p:nvCxnSpPr>
        <p:spPr>
          <a:xfrm>
            <a:off x="402716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42D4AE-46DB-0548-9494-AD2D86F66DB6}"/>
              </a:ext>
            </a:extLst>
          </p:cNvPr>
          <p:cNvCxnSpPr>
            <a:cxnSpLocks/>
          </p:cNvCxnSpPr>
          <p:nvPr/>
        </p:nvCxnSpPr>
        <p:spPr>
          <a:xfrm>
            <a:off x="414513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942C71-34E3-F24D-ABCE-5F658E51141B}"/>
              </a:ext>
            </a:extLst>
          </p:cNvPr>
          <p:cNvCxnSpPr>
            <a:cxnSpLocks/>
          </p:cNvCxnSpPr>
          <p:nvPr/>
        </p:nvCxnSpPr>
        <p:spPr>
          <a:xfrm>
            <a:off x="426309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F226A1-7315-5D40-AA8A-27E6BECE2CC6}"/>
              </a:ext>
            </a:extLst>
          </p:cNvPr>
          <p:cNvCxnSpPr>
            <a:cxnSpLocks/>
          </p:cNvCxnSpPr>
          <p:nvPr/>
        </p:nvCxnSpPr>
        <p:spPr>
          <a:xfrm>
            <a:off x="438105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807E8E-5930-1948-BE89-ED70CC89C709}"/>
              </a:ext>
            </a:extLst>
          </p:cNvPr>
          <p:cNvCxnSpPr>
            <a:cxnSpLocks/>
          </p:cNvCxnSpPr>
          <p:nvPr/>
        </p:nvCxnSpPr>
        <p:spPr>
          <a:xfrm>
            <a:off x="449902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937BEF-2AB9-A948-BDB2-EF06A0BA9FC4}"/>
              </a:ext>
            </a:extLst>
          </p:cNvPr>
          <p:cNvCxnSpPr>
            <a:cxnSpLocks/>
          </p:cNvCxnSpPr>
          <p:nvPr/>
        </p:nvCxnSpPr>
        <p:spPr>
          <a:xfrm>
            <a:off x="461698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66250-DAF3-D643-AC44-A0F694C13F63}"/>
              </a:ext>
            </a:extLst>
          </p:cNvPr>
          <p:cNvCxnSpPr>
            <a:cxnSpLocks/>
          </p:cNvCxnSpPr>
          <p:nvPr/>
        </p:nvCxnSpPr>
        <p:spPr>
          <a:xfrm>
            <a:off x="473494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BF8BC9-B7F2-414E-BA97-7740D7DF87BD}"/>
              </a:ext>
            </a:extLst>
          </p:cNvPr>
          <p:cNvCxnSpPr>
            <a:cxnSpLocks/>
          </p:cNvCxnSpPr>
          <p:nvPr/>
        </p:nvCxnSpPr>
        <p:spPr>
          <a:xfrm>
            <a:off x="485291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E070D1-8BFC-8B4F-8F93-5D838DC706BB}"/>
              </a:ext>
            </a:extLst>
          </p:cNvPr>
          <p:cNvCxnSpPr>
            <a:cxnSpLocks/>
          </p:cNvCxnSpPr>
          <p:nvPr/>
        </p:nvCxnSpPr>
        <p:spPr>
          <a:xfrm>
            <a:off x="497087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FD4AD1-91D4-D249-87F4-E872758A0726}"/>
              </a:ext>
            </a:extLst>
          </p:cNvPr>
          <p:cNvCxnSpPr>
            <a:cxnSpLocks/>
          </p:cNvCxnSpPr>
          <p:nvPr/>
        </p:nvCxnSpPr>
        <p:spPr>
          <a:xfrm>
            <a:off x="508883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3E4B0-E145-1A42-8C0F-CC2F9E69D4C5}"/>
              </a:ext>
            </a:extLst>
          </p:cNvPr>
          <p:cNvCxnSpPr>
            <a:cxnSpLocks/>
          </p:cNvCxnSpPr>
          <p:nvPr/>
        </p:nvCxnSpPr>
        <p:spPr>
          <a:xfrm>
            <a:off x="520679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6D881F-C7FC-2548-97BB-9BDCC7513B68}"/>
              </a:ext>
            </a:extLst>
          </p:cNvPr>
          <p:cNvCxnSpPr>
            <a:cxnSpLocks/>
          </p:cNvCxnSpPr>
          <p:nvPr/>
        </p:nvCxnSpPr>
        <p:spPr>
          <a:xfrm>
            <a:off x="532476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42E4B9-F887-434C-86DF-D75C822A06A7}"/>
              </a:ext>
            </a:extLst>
          </p:cNvPr>
          <p:cNvCxnSpPr>
            <a:cxnSpLocks/>
          </p:cNvCxnSpPr>
          <p:nvPr/>
        </p:nvCxnSpPr>
        <p:spPr>
          <a:xfrm>
            <a:off x="544272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FD33F-9FA3-8B4F-9262-E292B97D9D08}"/>
              </a:ext>
            </a:extLst>
          </p:cNvPr>
          <p:cNvCxnSpPr>
            <a:cxnSpLocks/>
          </p:cNvCxnSpPr>
          <p:nvPr/>
        </p:nvCxnSpPr>
        <p:spPr>
          <a:xfrm>
            <a:off x="556068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0983A-20D9-034F-A3D5-609C11C2EC78}"/>
              </a:ext>
            </a:extLst>
          </p:cNvPr>
          <p:cNvCxnSpPr>
            <a:cxnSpLocks/>
          </p:cNvCxnSpPr>
          <p:nvPr/>
        </p:nvCxnSpPr>
        <p:spPr>
          <a:xfrm>
            <a:off x="567865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FBD3D-C333-5E4C-93E9-392F05847646}"/>
              </a:ext>
            </a:extLst>
          </p:cNvPr>
          <p:cNvCxnSpPr>
            <a:cxnSpLocks/>
          </p:cNvCxnSpPr>
          <p:nvPr/>
        </p:nvCxnSpPr>
        <p:spPr>
          <a:xfrm>
            <a:off x="579661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495E2-3E27-874B-A59B-447D3B11A04B}"/>
              </a:ext>
            </a:extLst>
          </p:cNvPr>
          <p:cNvCxnSpPr>
            <a:cxnSpLocks/>
          </p:cNvCxnSpPr>
          <p:nvPr/>
        </p:nvCxnSpPr>
        <p:spPr>
          <a:xfrm>
            <a:off x="591457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9A1269-4532-1B45-9F19-6F7BEA95B2F4}"/>
              </a:ext>
            </a:extLst>
          </p:cNvPr>
          <p:cNvCxnSpPr>
            <a:cxnSpLocks/>
          </p:cNvCxnSpPr>
          <p:nvPr/>
        </p:nvCxnSpPr>
        <p:spPr>
          <a:xfrm>
            <a:off x="603254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0853A1-BAC8-8D44-91EF-6D0432B8E89F}"/>
              </a:ext>
            </a:extLst>
          </p:cNvPr>
          <p:cNvCxnSpPr>
            <a:cxnSpLocks/>
          </p:cNvCxnSpPr>
          <p:nvPr/>
        </p:nvCxnSpPr>
        <p:spPr>
          <a:xfrm>
            <a:off x="615050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01E2-2CA0-D24C-90F0-8B87293C35F2}"/>
              </a:ext>
            </a:extLst>
          </p:cNvPr>
          <p:cNvCxnSpPr>
            <a:cxnSpLocks/>
          </p:cNvCxnSpPr>
          <p:nvPr/>
        </p:nvCxnSpPr>
        <p:spPr>
          <a:xfrm>
            <a:off x="626846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05FBC6-AC99-2C4A-B7ED-169EEA3B1EDD}"/>
              </a:ext>
            </a:extLst>
          </p:cNvPr>
          <p:cNvCxnSpPr>
            <a:cxnSpLocks/>
          </p:cNvCxnSpPr>
          <p:nvPr/>
        </p:nvCxnSpPr>
        <p:spPr>
          <a:xfrm>
            <a:off x="638642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85838-495C-D141-81EC-606BE2B83FBF}"/>
              </a:ext>
            </a:extLst>
          </p:cNvPr>
          <p:cNvCxnSpPr>
            <a:cxnSpLocks/>
          </p:cNvCxnSpPr>
          <p:nvPr/>
        </p:nvCxnSpPr>
        <p:spPr>
          <a:xfrm>
            <a:off x="650439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6C0FFE-7EB3-2742-91CD-C8955CEA95A2}"/>
              </a:ext>
            </a:extLst>
          </p:cNvPr>
          <p:cNvCxnSpPr>
            <a:cxnSpLocks/>
          </p:cNvCxnSpPr>
          <p:nvPr/>
        </p:nvCxnSpPr>
        <p:spPr>
          <a:xfrm>
            <a:off x="662235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BE51A6-93F9-0F4C-A5A8-91DDEAE77064}"/>
              </a:ext>
            </a:extLst>
          </p:cNvPr>
          <p:cNvCxnSpPr>
            <a:cxnSpLocks/>
          </p:cNvCxnSpPr>
          <p:nvPr/>
        </p:nvCxnSpPr>
        <p:spPr>
          <a:xfrm>
            <a:off x="674031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DE9DA3-2DCC-4B4F-B572-95702AC1AFB3}"/>
              </a:ext>
            </a:extLst>
          </p:cNvPr>
          <p:cNvCxnSpPr>
            <a:cxnSpLocks/>
          </p:cNvCxnSpPr>
          <p:nvPr/>
        </p:nvCxnSpPr>
        <p:spPr>
          <a:xfrm>
            <a:off x="685828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BF0AE-03F9-834B-8374-D48278706047}"/>
              </a:ext>
            </a:extLst>
          </p:cNvPr>
          <p:cNvCxnSpPr>
            <a:cxnSpLocks/>
          </p:cNvCxnSpPr>
          <p:nvPr/>
        </p:nvCxnSpPr>
        <p:spPr>
          <a:xfrm>
            <a:off x="697624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85F20B-4E15-5F4B-A48D-A6C8A987AF3D}"/>
              </a:ext>
            </a:extLst>
          </p:cNvPr>
          <p:cNvCxnSpPr>
            <a:cxnSpLocks/>
          </p:cNvCxnSpPr>
          <p:nvPr/>
        </p:nvCxnSpPr>
        <p:spPr>
          <a:xfrm>
            <a:off x="709420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C9F445-9742-764A-8901-9A0060D5038B}"/>
              </a:ext>
            </a:extLst>
          </p:cNvPr>
          <p:cNvCxnSpPr>
            <a:cxnSpLocks/>
          </p:cNvCxnSpPr>
          <p:nvPr/>
        </p:nvCxnSpPr>
        <p:spPr>
          <a:xfrm>
            <a:off x="721217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AA7CB-68E7-9A4E-A843-3878E291CA43}"/>
              </a:ext>
            </a:extLst>
          </p:cNvPr>
          <p:cNvCxnSpPr>
            <a:cxnSpLocks/>
          </p:cNvCxnSpPr>
          <p:nvPr/>
        </p:nvCxnSpPr>
        <p:spPr>
          <a:xfrm>
            <a:off x="733013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E470D2-B158-7041-A999-A78677AE6C9B}"/>
              </a:ext>
            </a:extLst>
          </p:cNvPr>
          <p:cNvCxnSpPr>
            <a:cxnSpLocks/>
          </p:cNvCxnSpPr>
          <p:nvPr/>
        </p:nvCxnSpPr>
        <p:spPr>
          <a:xfrm>
            <a:off x="744809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BCDEF-32F0-6E45-B59B-A482EB977F2B}"/>
              </a:ext>
            </a:extLst>
          </p:cNvPr>
          <p:cNvCxnSpPr>
            <a:cxnSpLocks/>
          </p:cNvCxnSpPr>
          <p:nvPr/>
        </p:nvCxnSpPr>
        <p:spPr>
          <a:xfrm>
            <a:off x="756605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924438-15DA-6B46-9CFA-B72510FA6F86}"/>
              </a:ext>
            </a:extLst>
          </p:cNvPr>
          <p:cNvCxnSpPr>
            <a:cxnSpLocks/>
          </p:cNvCxnSpPr>
          <p:nvPr/>
        </p:nvCxnSpPr>
        <p:spPr>
          <a:xfrm>
            <a:off x="768402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73631A-AA97-C443-9DCA-E804DEA0868C}"/>
              </a:ext>
            </a:extLst>
          </p:cNvPr>
          <p:cNvCxnSpPr>
            <a:cxnSpLocks/>
          </p:cNvCxnSpPr>
          <p:nvPr/>
        </p:nvCxnSpPr>
        <p:spPr>
          <a:xfrm>
            <a:off x="780198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D323B2-9753-CD4D-89BA-C339498D4D4E}"/>
              </a:ext>
            </a:extLst>
          </p:cNvPr>
          <p:cNvCxnSpPr>
            <a:cxnSpLocks/>
          </p:cNvCxnSpPr>
          <p:nvPr/>
        </p:nvCxnSpPr>
        <p:spPr>
          <a:xfrm>
            <a:off x="791994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6DB222-1D5F-324C-A3D7-41252BFE5EA4}"/>
              </a:ext>
            </a:extLst>
          </p:cNvPr>
          <p:cNvCxnSpPr>
            <a:cxnSpLocks/>
          </p:cNvCxnSpPr>
          <p:nvPr/>
        </p:nvCxnSpPr>
        <p:spPr>
          <a:xfrm>
            <a:off x="803791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21FE1A-8238-8E4E-89CA-D6AB45A5F5A8}"/>
              </a:ext>
            </a:extLst>
          </p:cNvPr>
          <p:cNvCxnSpPr>
            <a:cxnSpLocks/>
          </p:cNvCxnSpPr>
          <p:nvPr/>
        </p:nvCxnSpPr>
        <p:spPr>
          <a:xfrm>
            <a:off x="8155866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130AF3-A711-3949-A5A5-224BE5C43E29}"/>
              </a:ext>
            </a:extLst>
          </p:cNvPr>
          <p:cNvSpPr txBox="1"/>
          <p:nvPr/>
        </p:nvSpPr>
        <p:spPr>
          <a:xfrm>
            <a:off x="431800" y="685800"/>
            <a:ext cx="22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 -- ungrouped</a:t>
            </a:r>
          </a:p>
        </p:txBody>
      </p:sp>
    </p:spTree>
    <p:extLst>
      <p:ext uri="{BB962C8B-B14F-4D97-AF65-F5344CB8AC3E}">
        <p14:creationId xmlns:p14="http://schemas.microsoft.com/office/powerpoint/2010/main" val="1799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42</cp:revision>
  <dcterms:created xsi:type="dcterms:W3CDTF">2019-03-06T18:13:48Z</dcterms:created>
  <dcterms:modified xsi:type="dcterms:W3CDTF">2019-03-12T18:49:24Z</dcterms:modified>
</cp:coreProperties>
</file>