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E4C44D-A5AA-B646-BAED-16C80EA8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91999"/>
              </p:ext>
            </p:extLst>
          </p:nvPr>
        </p:nvGraphicFramePr>
        <p:xfrm>
          <a:off x="0" y="0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272881E-456A-0A49-B5F1-15B90E8ADA38}"/>
              </a:ext>
            </a:extLst>
          </p:cNvPr>
          <p:cNvGrpSpPr/>
          <p:nvPr/>
        </p:nvGrpSpPr>
        <p:grpSpPr>
          <a:xfrm>
            <a:off x="1512528" y="1346429"/>
            <a:ext cx="4590895" cy="881285"/>
            <a:chOff x="1776374" y="1794409"/>
            <a:chExt cx="4590895" cy="8812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68BDB8-2CB6-B94D-A3AF-37B907A5D703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45DA44-D39D-5C47-8DC4-48582CB497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4F335321-F1C8-8747-8DEA-CFF5F91739C0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ED7FFE-165E-4F45-801E-0FCDE792465E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8D9BB4-1DCC-7D41-A95C-BC11A492B626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349DCB-1FB9-9D4F-9935-22A0F4AD451B}"/>
              </a:ext>
            </a:extLst>
          </p:cNvPr>
          <p:cNvGrpSpPr/>
          <p:nvPr/>
        </p:nvGrpSpPr>
        <p:grpSpPr>
          <a:xfrm>
            <a:off x="485248" y="3608497"/>
            <a:ext cx="365760" cy="295041"/>
            <a:chOff x="7803055" y="2574583"/>
            <a:chExt cx="365760" cy="29504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954CAEA-398A-9548-A2BE-66B40043E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651A30F-89EA-B941-A415-C25B8ECA8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AC88A80-BC34-8149-B478-BC1DE47B2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6D3B765D-7948-834E-A475-5397AE029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4F431B8-8897-7547-B099-EB685B14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4636153"/>
            <a:ext cx="431549" cy="64008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C7F47CD2-0C7B-BD44-ADE6-A6D74D7DC81A}"/>
              </a:ext>
            </a:extLst>
          </p:cNvPr>
          <p:cNvSpPr/>
          <p:nvPr/>
        </p:nvSpPr>
        <p:spPr>
          <a:xfrm>
            <a:off x="2126957" y="4956193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F5F9BA-7FA5-0844-8180-4F1695B3F865}"/>
              </a:ext>
            </a:extLst>
          </p:cNvPr>
          <p:cNvGrpSpPr/>
          <p:nvPr/>
        </p:nvGrpSpPr>
        <p:grpSpPr>
          <a:xfrm>
            <a:off x="302368" y="5276233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C99EC072-44CA-7F42-8D35-C30BD60D2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6C554B6D-47FB-A54B-A115-59AEBC0DF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93EC7CC0-12FB-8849-82B4-134A6D736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BAAADE7-CEF5-5542-AEDA-9EC2D3A13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E7FC5F5-F052-1A4C-A795-0EFFD4D32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F0E8BA-710E-7A45-99C9-1F8B410FF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7C4C3307-45EC-9E4E-A0DD-36CEFD976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6D48699F-18E8-6341-952B-12B59A851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9272D5-D246-6248-A6E0-463CA8E9B310}"/>
              </a:ext>
            </a:extLst>
          </p:cNvPr>
          <p:cNvSpPr txBox="1"/>
          <p:nvPr/>
        </p:nvSpPr>
        <p:spPr>
          <a:xfrm>
            <a:off x="2231212" y="513907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336CD-438C-F944-B2C1-7475E1B068F6}"/>
              </a:ext>
            </a:extLst>
          </p:cNvPr>
          <p:cNvSpPr txBox="1"/>
          <p:nvPr/>
        </p:nvSpPr>
        <p:spPr>
          <a:xfrm>
            <a:off x="3339475" y="47035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04BA49-8D64-8B4D-A7F7-AEC3112FAF12}"/>
              </a:ext>
            </a:extLst>
          </p:cNvPr>
          <p:cNvGrpSpPr/>
          <p:nvPr/>
        </p:nvGrpSpPr>
        <p:grpSpPr>
          <a:xfrm>
            <a:off x="6815572" y="1346429"/>
            <a:ext cx="4590895" cy="881285"/>
            <a:chOff x="7006072" y="1843674"/>
            <a:chExt cx="4590895" cy="881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4DDE1-898B-F847-A4CB-113B8008D55D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477C05-7814-5347-86BA-9E88531BF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06F36E57-EBD3-BA49-9D81-ABA94CB5F6BF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C25B45-9DBA-BB45-8033-08D6DE410296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AA1E6-6734-CD46-B53A-AC788B3F56CE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90DAE8-DF4D-FE46-85F6-56B641556298}"/>
              </a:ext>
            </a:extLst>
          </p:cNvPr>
          <p:cNvGrpSpPr/>
          <p:nvPr/>
        </p:nvGrpSpPr>
        <p:grpSpPr>
          <a:xfrm>
            <a:off x="1512528" y="2936924"/>
            <a:ext cx="4985348" cy="949086"/>
            <a:chOff x="1703028" y="3434169"/>
            <a:chExt cx="4985348" cy="9490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034DCE-90E0-364E-947C-B508789675FF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94E573-1549-654F-974E-7C9103D05938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41D910A-55C1-DA44-8370-136C50D4C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9FF93BEA-55A5-F142-BD3E-B00021DDBA8A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5FA865-16B9-4345-9399-CFB81D61789E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027389-06EB-5149-BFB7-811420B9E056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D56F98-9A3A-D241-8A82-B4C16B831B6A}"/>
              </a:ext>
            </a:extLst>
          </p:cNvPr>
          <p:cNvSpPr txBox="1"/>
          <p:nvPr/>
        </p:nvSpPr>
        <p:spPr>
          <a:xfrm>
            <a:off x="2381932" y="455462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622BFA-6AF3-DE44-8D7A-F1835AF37A07}"/>
              </a:ext>
            </a:extLst>
          </p:cNvPr>
          <p:cNvGrpSpPr/>
          <p:nvPr/>
        </p:nvGrpSpPr>
        <p:grpSpPr>
          <a:xfrm>
            <a:off x="6811404" y="2901490"/>
            <a:ext cx="4595063" cy="969497"/>
            <a:chOff x="7001904" y="3398735"/>
            <a:chExt cx="4595063" cy="9694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D9DE7C-CFC5-EE42-9EC7-E38C387E23DB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2924E1-E728-8B45-A54C-3AE9FBA588E4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F00D676-BED8-DF4C-A312-48C8D475D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99F28D61-3D08-1F4E-9185-4CC1EE214B31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3C0D7-CA58-F34E-BE2C-975C3D360BD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960173-B692-D34A-911C-E8011E686E0B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AF1C8B-F9A4-2B41-B6FA-1BFDD027BAE4}"/>
              </a:ext>
            </a:extLst>
          </p:cNvPr>
          <p:cNvGrpSpPr/>
          <p:nvPr/>
        </p:nvGrpSpPr>
        <p:grpSpPr>
          <a:xfrm>
            <a:off x="6811404" y="4554627"/>
            <a:ext cx="4595063" cy="959365"/>
            <a:chOff x="7001904" y="5051872"/>
            <a:chExt cx="4595063" cy="9593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A0ACCB-53B0-CB4D-93BF-65357F1D4B7D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FABA93C-32F1-1D4F-BAFB-74DA0B2737DF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63CA9FB-BD8C-EC44-8B6F-8E216A12B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2BA14101-2BAC-1B4F-B728-53196ECD8EB1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66E1A3-81D7-A245-80AF-281559AFE053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56DB7D-2FF3-C34B-8843-713AE2181BC2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4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10</cp:revision>
  <dcterms:created xsi:type="dcterms:W3CDTF">2019-08-19T20:56:38Z</dcterms:created>
  <dcterms:modified xsi:type="dcterms:W3CDTF">2019-09-09T20:23:43Z</dcterms:modified>
</cp:coreProperties>
</file>