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9FB0D18-E011-DF42-937E-C0E38DC9B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86527"/>
              </p:ext>
            </p:extLst>
          </p:nvPr>
        </p:nvGraphicFramePr>
        <p:xfrm>
          <a:off x="0" y="0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9CD0FEE2-992E-8748-9659-36295362B23D}"/>
              </a:ext>
            </a:extLst>
          </p:cNvPr>
          <p:cNvGrpSpPr/>
          <p:nvPr/>
        </p:nvGrpSpPr>
        <p:grpSpPr>
          <a:xfrm>
            <a:off x="1512528" y="1346429"/>
            <a:ext cx="4590895" cy="881285"/>
            <a:chOff x="1776374" y="1794409"/>
            <a:chExt cx="4590895" cy="88128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42F9337-6171-7340-992B-3324FD2A351A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727E872-8985-C541-9430-E67EBB418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60" name="Right Arrow 59">
                <a:extLst>
                  <a:ext uri="{FF2B5EF4-FFF2-40B4-BE49-F238E27FC236}">
                    <a16:creationId xmlns:a16="http://schemas.microsoft.com/office/drawing/2014/main" id="{9AB60D37-ECE4-7D4C-B24E-5FB824946989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EF4CB90-123A-C54A-AD26-7426CE81872F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B8177E-1AC9-2F4E-9B6A-28968F2FFFBA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A2A81-6B99-4248-989D-B48257A3C52E}"/>
              </a:ext>
            </a:extLst>
          </p:cNvPr>
          <p:cNvGrpSpPr/>
          <p:nvPr/>
        </p:nvGrpSpPr>
        <p:grpSpPr>
          <a:xfrm>
            <a:off x="485248" y="3608497"/>
            <a:ext cx="365760" cy="295041"/>
            <a:chOff x="7803055" y="2574583"/>
            <a:chExt cx="365760" cy="295041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004F972-883D-DB40-9391-1156D71D2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A505EE7F-EDFB-124B-A0C1-8812DD56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94CEAF6D-7E93-7E47-93A9-9DDF30C15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821A5F0A-98A7-7E4C-8C9C-E3AD36834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B00E6084-A7C3-6E47-9A4A-DFD55D43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2528" y="4636153"/>
            <a:ext cx="431549" cy="640080"/>
          </a:xfrm>
          <a:prstGeom prst="rect">
            <a:avLst/>
          </a:prstGeom>
        </p:spPr>
      </p:pic>
      <p:sp>
        <p:nvSpPr>
          <p:cNvPr id="68" name="Right Arrow 67">
            <a:extLst>
              <a:ext uri="{FF2B5EF4-FFF2-40B4-BE49-F238E27FC236}">
                <a16:creationId xmlns:a16="http://schemas.microsoft.com/office/drawing/2014/main" id="{0EBEEDAB-C190-1748-A250-C8B2A3E1A07D}"/>
              </a:ext>
            </a:extLst>
          </p:cNvPr>
          <p:cNvSpPr/>
          <p:nvPr/>
        </p:nvSpPr>
        <p:spPr>
          <a:xfrm>
            <a:off x="2126957" y="4956193"/>
            <a:ext cx="109728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4A99F00-A8BF-D745-888E-5FD1EFF892F9}"/>
              </a:ext>
            </a:extLst>
          </p:cNvPr>
          <p:cNvGrpSpPr/>
          <p:nvPr/>
        </p:nvGrpSpPr>
        <p:grpSpPr>
          <a:xfrm>
            <a:off x="302368" y="5276233"/>
            <a:ext cx="731520" cy="295041"/>
            <a:chOff x="9699621" y="3380438"/>
            <a:chExt cx="731520" cy="295041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4002062-8C53-1148-8876-123F64767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7DCD72B5-D27F-A54B-97ED-256DAF4FC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6594A38E-3389-344C-87C2-421390313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4DA8905A-9BF2-6442-AF79-1E6F50CC6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B30D349F-8C1A-9C48-9B46-FEEB63737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24F0E945-0317-0046-96E7-F5EBD99F5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0CC11466-92B8-B447-8570-9FC9C7270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65CC64AF-468B-4640-B61F-AB2B8807F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EAF75C9-802D-B44E-8C1D-D05275F76EBE}"/>
              </a:ext>
            </a:extLst>
          </p:cNvPr>
          <p:cNvSpPr txBox="1"/>
          <p:nvPr/>
        </p:nvSpPr>
        <p:spPr>
          <a:xfrm>
            <a:off x="2231212" y="513907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DF0164-E92F-F944-BAE5-BACA4755C501}"/>
              </a:ext>
            </a:extLst>
          </p:cNvPr>
          <p:cNvSpPr txBox="1"/>
          <p:nvPr/>
        </p:nvSpPr>
        <p:spPr>
          <a:xfrm>
            <a:off x="3339475" y="47035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B1825DA-954A-3D4F-9A79-803E2C0408D4}"/>
              </a:ext>
            </a:extLst>
          </p:cNvPr>
          <p:cNvGrpSpPr/>
          <p:nvPr/>
        </p:nvGrpSpPr>
        <p:grpSpPr>
          <a:xfrm>
            <a:off x="6815572" y="1346429"/>
            <a:ext cx="4590895" cy="881285"/>
            <a:chOff x="7006072" y="1843674"/>
            <a:chExt cx="4590895" cy="88128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83B2079-35DE-8245-91D3-C6EC216EB3EE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13870A5-8F1A-EA4D-A2C9-FE84B8BDB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4" name="Right Arrow 83">
                <a:extLst>
                  <a:ext uri="{FF2B5EF4-FFF2-40B4-BE49-F238E27FC236}">
                    <a16:creationId xmlns:a16="http://schemas.microsoft.com/office/drawing/2014/main" id="{E46EDEB0-077B-3945-B24E-FBD6B4F9E7C9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EBE498F-00FB-1144-A624-89E74BB0AA6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402462-C325-A34D-85C2-3BF9BCF2BEF0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7BD562-C493-C444-BF47-879269BF027F}"/>
              </a:ext>
            </a:extLst>
          </p:cNvPr>
          <p:cNvGrpSpPr/>
          <p:nvPr/>
        </p:nvGrpSpPr>
        <p:grpSpPr>
          <a:xfrm>
            <a:off x="1512528" y="2936924"/>
            <a:ext cx="4985348" cy="949086"/>
            <a:chOff x="1703028" y="3434169"/>
            <a:chExt cx="4985348" cy="94908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A83702-93DD-4E47-B2AC-B9DB863EFED0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2AA7E39-A47A-BE41-9989-C0741C1576F0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FB2ADD25-AB0F-E240-BB42-0602C464BC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33280288-230A-B74D-A6E4-86DA4AD634E2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A4F5479-317F-3E42-93E9-F2992BAF9A04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1E170A-54E7-6543-A1C5-B93EE3C28512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3C1D49B-D334-3D4C-B098-434F71B004A0}"/>
              </a:ext>
            </a:extLst>
          </p:cNvPr>
          <p:cNvSpPr txBox="1"/>
          <p:nvPr/>
        </p:nvSpPr>
        <p:spPr>
          <a:xfrm>
            <a:off x="2381932" y="455462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D76EC1-DB6D-9E40-BFF0-90BC2CC765B0}"/>
              </a:ext>
            </a:extLst>
          </p:cNvPr>
          <p:cNvGrpSpPr/>
          <p:nvPr/>
        </p:nvGrpSpPr>
        <p:grpSpPr>
          <a:xfrm>
            <a:off x="6811404" y="2901490"/>
            <a:ext cx="4595063" cy="969497"/>
            <a:chOff x="7001904" y="3398735"/>
            <a:chExt cx="4595063" cy="96949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C01E007-4CDB-4D4F-A953-9B26D9941BE3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51A992A-6D30-3940-A153-C382585220C3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D1CA2BB9-7541-4742-94D0-FF7E634F9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8" name="Right Arrow 97">
                <a:extLst>
                  <a:ext uri="{FF2B5EF4-FFF2-40B4-BE49-F238E27FC236}">
                    <a16:creationId xmlns:a16="http://schemas.microsoft.com/office/drawing/2014/main" id="{6A6BEFEE-C5F9-0949-9E96-0CA80B0736BD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0AB101-26F6-5943-9167-BCE55D0C79E2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BF85D17-60AB-D243-B183-924342E8A57B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25587D-2CD2-6044-A269-2333A8E1F797}"/>
              </a:ext>
            </a:extLst>
          </p:cNvPr>
          <p:cNvGrpSpPr/>
          <p:nvPr/>
        </p:nvGrpSpPr>
        <p:grpSpPr>
          <a:xfrm>
            <a:off x="6811404" y="4554627"/>
            <a:ext cx="4595063" cy="959365"/>
            <a:chOff x="7001904" y="5051872"/>
            <a:chExt cx="4595063" cy="95936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7738A0-0452-0C44-8EDE-C487D48CE2DF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9090B4-2347-F743-AA30-31FF0D1E0A1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4BE42D6-6428-CD47-8EE4-44999F2637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05" name="Right Arrow 104">
                <a:extLst>
                  <a:ext uri="{FF2B5EF4-FFF2-40B4-BE49-F238E27FC236}">
                    <a16:creationId xmlns:a16="http://schemas.microsoft.com/office/drawing/2014/main" id="{3D5EE285-31B7-604D-9C99-79D7FA7003EC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5EF7BD-EEF9-1B49-9BC1-2D5D144C0B93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50C4E6C-268C-5E42-B8D7-7BD318718D2D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7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6</cp:revision>
  <dcterms:created xsi:type="dcterms:W3CDTF">2019-08-19T20:56:38Z</dcterms:created>
  <dcterms:modified xsi:type="dcterms:W3CDTF">2019-09-09T20:22:18Z</dcterms:modified>
</cp:coreProperties>
</file>