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70" r:id="rId3"/>
    <p:sldId id="271" r:id="rId4"/>
    <p:sldId id="272" r:id="rId5"/>
    <p:sldId id="279" r:id="rId6"/>
    <p:sldId id="280" r:id="rId7"/>
    <p:sldId id="281" r:id="rId8"/>
    <p:sldId id="282" r:id="rId9"/>
    <p:sldId id="283" r:id="rId10"/>
    <p:sldId id="284" r:id="rId11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F8B4CA-E916-B041-A8D9-CBE7C038A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66CCD44-5543-B747-A766-D5680C314EB3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E2EB49D2-DD36-2848-9B00-77E17CF32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F46A07-D70D-E546-B442-1DEF6EB4460D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CCCE0F-B227-8040-B44A-B82A18DB2521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B721021-3A2A-B547-9E5C-7DE9C57B32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EE7966-C8C3-9A4C-BF35-AD41E69DC33A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30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919116-B908-1144-9A81-90A52B72EF7E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6AC76A-79B4-E744-A913-02C00AA367B9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F0FBE6-6BAD-5248-BDFC-E17216AC2F71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0051A2-B1F6-7B47-8281-C5A5E94AD9A4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50F03E-BE5F-C54B-8E5B-9DB95A5B037E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4308698-B20F-D240-A740-1BEAFF6E32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53C282-1BE4-CD4B-9233-D5173A6F301D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3C93C5-0088-E84D-A993-36C7606D59EB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805850-048F-EC45-B8CE-AA882A3CC1CC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4B7C68-88C7-7F49-95E3-38E72BF7F5C8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2DCF54-BEFC-B240-BB03-88E5B204B634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01C5E7-F0AF-9945-B9D9-14FE70EE4559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F390DB4-9D1A-904C-9702-1226BC52A71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87C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5D13BA-64FB-2F4E-85CF-F986FE0873C3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B6AC0D-A823-E14F-A236-4F6C80DA31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F20E9A-D0DF-FD47-BAB6-8D4851F25E7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2BED07-ADAB-4049-9637-6D5C4541F1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2C78E8C-D41A-7D4F-BF4E-192E47FD15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F7165B2-BA20-B84E-8C2C-880D59A64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591AF7-C478-8D44-8B5D-FE463E6CB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C955C6-A697-F945-B2BC-43B7A4165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4D9B72C-3FA3-FA48-8E63-09E3808FC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8E292E-00E9-B848-A728-76C13A923E9F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6E2058-177E-0B4C-B669-C739AFEC9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5D12CA-4EA3-EE42-9FE7-564B9D668BC0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3E974F-08EA-2A42-9AB8-0A8697B876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D32D4B-ED41-D54D-BD76-708167C10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F0F72917-A680-AB4A-A840-D463E3A2EEFE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A1D6DAEC-8AF0-064F-8D09-4A4F3CBF587C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C2267E29-1974-834C-85D6-9BC62A0C35FB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DE3432-E2D6-E14F-9CB8-251B1FB546E9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595D72-5734-1847-B353-746F3BF58431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46C3AB-C49D-B644-8CC6-4A3533CCD739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05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A7991-6E8F-0145-A3DA-08494A79DE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104B19-EA91-4D4B-8B70-C2C4BDB4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D12114-C2BB-4F4E-B14F-3156BC822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9CBC654-4C38-B54F-82BD-8465422E6B49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3406F7-F780-2249-A222-CCE3AC4B299D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BE501C-B7F8-5040-B88B-A13F78D5DCB6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CE3F4A-4814-304C-9123-4175ABD84817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9E2671-21D7-7B45-8BAD-7B67432B592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9DD378-824B-FB49-9213-4622571A2EA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0BBD29-662A-A044-86BB-A92DDA0217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6C1869-E519-3845-B403-0845FF0BBF29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40AF0C-E0FD-5E47-81A0-42C751C4250F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557065-D8B4-6642-AF2D-FA65011B66F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F442C-78D6-6A41-850C-9D744E7E27EB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552606-B886-8E4B-9981-FC32DE48A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A62BF2-0E9F-F949-9CB1-1B9BCE941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D0582E-C3A8-904B-97A2-C215CC7F9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5200B1-2E1A-BA4A-891B-FFC1CB32A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89ADE-8150-F242-8963-ED154D675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36288A-0BB5-3740-A900-70CA12440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78960AD-B6AA-BE4F-B4F5-2158D5621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4EDFF9-FE14-A34F-B5A4-871E66BD7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9E0CB8-7A9E-EE47-86AC-13C84B1F9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FBA538-09E8-D443-91AD-833901006DE9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4845C2-AB76-DD45-BA29-69D94D18C3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3EED5C-5656-4B48-B387-9237E0477B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6A89BA-2AEB-D24A-97B8-2BB3F9997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3F8C77-6CD7-4A4E-9664-F12701B68D07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E5E54-DCBA-1641-B8B7-F2E0646D11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6C8480-B63C-324C-933B-A99DE466C001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810D15-E708-2B4D-A7E9-D22465546AC3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24248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0D03224-6D0D-B04E-AEB6-9AD9413F8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50BAD67-F750-274B-A414-9FD01A6BFBBB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EC201A5C-DA1D-9F49-B9FB-26E27DE785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CA74B090-7DEB-7745-9912-BE02E2744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188A483B-769C-4548-95C5-EEAE41F51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C674FA80-8C94-BD43-8939-96A97A542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CFFC00-B7DA-5541-BB8E-12B665512CE8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22F13E6C-8015-724B-BACE-0E16DAD84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F76F8B2D-C4BB-F64E-9116-E41A5F7ED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B197D9D0-B95F-A34C-A3C6-A1A64D45F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E58D5A17-1802-774A-99B5-990E067AD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C6C1364F-E09D-B64A-907F-30666897D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E10F637F-5531-F64A-8084-B2489BE069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C145B4D8-2FA8-D94C-B066-CB0F3928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C6882039-4801-DD4B-9C78-4EC96FEBA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C941F7-953A-1940-ABB5-8F523822CBAA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9D9C15C5-1E3C-114D-B6B4-5803CD7EF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BFDC19-1DD4-5B46-97B3-CB4695ABABE2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9967E92-961A-DD4F-83A0-1F03D54F6717}"/>
              </a:ext>
            </a:extLst>
          </p:cNvPr>
          <p:cNvSpPr txBox="1"/>
          <p:nvPr/>
        </p:nvSpPr>
        <p:spPr>
          <a:xfrm>
            <a:off x="3359575" y="0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A2E70A-CA87-3A40-B201-D2803B083B92}"/>
              </a:ext>
            </a:extLst>
          </p:cNvPr>
          <p:cNvSpPr txBox="1"/>
          <p:nvPr/>
        </p:nvSpPr>
        <p:spPr>
          <a:xfrm>
            <a:off x="2993815" y="3285849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Obstacles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C850227-8B59-BB4D-8B7E-DA0E8B3DBAA0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4201254" y="406611"/>
            <a:ext cx="463494" cy="3889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46C5EDE-485F-D042-9944-4B5663F17494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V="1">
            <a:off x="3104977" y="2535300"/>
            <a:ext cx="832824" cy="66827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2D8FFD-971D-B646-A08C-BD574477A3A3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D88C95C-69FD-8B49-A4FF-B6F495166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699D75-F430-F245-8240-81F3FBC103C2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11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0B64FD-3909-D345-899E-932C038D18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D5BD1D-E314-8446-9D76-0F85E13A9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F444966-CE09-F849-BBFE-BE19822E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F208-40BC-B346-A126-07D58EE88B95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EBC1F79-8391-AB4F-A3C0-826F413B247E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DF1DFB-3FB0-7D44-BA47-9650201D2E6C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A1B7CC-3BE3-A343-8790-913ECA8BCC21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4392CC-9390-8944-9356-B1D498B3A4C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901D11-462E-FC40-8D20-5B2E0EF1DEC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613ABC-404A-F241-AAE0-713316CD61BE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C8707D-3291-934E-AF38-11A864FD8648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54725A-28D7-CD4E-BEF0-7F769B0F59F0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14B342-966E-CB49-A883-CC24A62CA476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EAC66-93E2-4342-A40F-922835FDCE0C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AD2820-F921-8546-9C47-DE5B743EF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67A36EA-EB1F-4A41-AC86-3DD8539B4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A1CB51-3417-B647-99C4-44315E00F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B038A9-674F-AC44-9789-BA9892561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92EEE0-09CD-DB4C-B50C-EC9F7CB9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79B422-3ACD-B74B-A524-B52026567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3ECB95-DF57-C742-9C04-3AD3C59C7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296021-8085-DB40-8752-BD56CA86D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0E994-DD2B-494D-8520-C801C3718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122936-30A8-504D-910A-B4E50AAFDC37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410BA8-9EBF-2A43-A984-C045E0B6AC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5D555A-AB20-E341-AC21-A1095B6DCC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88C349-98BF-484A-AF09-702F919FC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BCEFE1-6EF0-8D49-B91C-2128B62C871E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2A0A88-E231-3C49-99AC-ABC114AD5A6C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B7705FA-A334-5A48-AF03-9840AC7772D0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DCBDD-3B4E-FB48-8835-10817DCFD128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2CEB06-32BF-6C4E-A530-1ADAA7A59829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C7CB7A-57CD-AF4A-A13E-ADC99159B639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1A1A2F-B291-B644-B56A-F4D5193A1A7E}"/>
              </a:ext>
            </a:extLst>
          </p:cNvPr>
          <p:cNvSpPr txBox="1"/>
          <p:nvPr/>
        </p:nvSpPr>
        <p:spPr>
          <a:xfrm>
            <a:off x="6892706" y="820435"/>
            <a:ext cx="226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= Sparse Obstacles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482CF36-8FD3-A943-812F-6BCDA05F5981}"/>
              </a:ext>
            </a:extLst>
          </p:cNvPr>
          <p:cNvGrpSpPr/>
          <p:nvPr/>
        </p:nvGrpSpPr>
        <p:grpSpPr>
          <a:xfrm>
            <a:off x="9183625" y="857581"/>
            <a:ext cx="365760" cy="295041"/>
            <a:chOff x="7803055" y="2574583"/>
            <a:chExt cx="365760" cy="295041"/>
          </a:xfrm>
        </p:grpSpPr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591A1433-C1DB-9441-8283-43FCE78ED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8D7BD355-F9CD-6E44-A123-4F6EE5CF1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CCC792A2-DD0A-834B-94E0-C49DD52125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33261F73-E4E7-614D-86C4-E7BDCC4B4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10700DC-DF75-154D-BB9A-62187DF7813F}"/>
              </a:ext>
            </a:extLst>
          </p:cNvPr>
          <p:cNvSpPr txBox="1"/>
          <p:nvPr/>
        </p:nvSpPr>
        <p:spPr>
          <a:xfrm>
            <a:off x="6892707" y="2082508"/>
            <a:ext cx="221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= Dense Obstacles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43FB124-F279-3C4A-92A7-4AA0E3B1F37D}"/>
              </a:ext>
            </a:extLst>
          </p:cNvPr>
          <p:cNvGrpSpPr/>
          <p:nvPr/>
        </p:nvGrpSpPr>
        <p:grpSpPr>
          <a:xfrm>
            <a:off x="9185675" y="2119654"/>
            <a:ext cx="731520" cy="295041"/>
            <a:chOff x="9699621" y="3380438"/>
            <a:chExt cx="731520" cy="295041"/>
          </a:xfrm>
        </p:grpSpPr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AD9F2E1A-43F3-0B4D-9CB7-A74BEA00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E48B041E-1773-8E48-9FDA-F84C66D59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7352B44C-2C87-C44B-B953-430686709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ube 63">
              <a:extLst>
                <a:ext uri="{FF2B5EF4-FFF2-40B4-BE49-F238E27FC236}">
                  <a16:creationId xmlns:a16="http://schemas.microsoft.com/office/drawing/2014/main" id="{080E75B7-4BD5-6D49-AE21-11286608C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E98A542C-725F-7447-AC39-44AFEABD1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F6BBA2D7-5F40-9E43-9971-8EDB78414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ADA42026-701C-D642-8597-21472FF6DA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DB5F000E-A23C-B646-8D0F-9AEBECF67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08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9DC9F-E4E1-2048-85CA-61991B74B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87CD30D-6B06-2049-B629-1B548875F2D5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803DB-0985-6548-A66C-DB59608C6425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CF2D9-042F-7442-9BE4-EFA861A3F8E2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98A805-4E21-5443-A82F-900F232480C4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2AAB88-96A3-1742-BD4C-1961FCC46DE8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1728A3-685B-3042-AD00-1C733B0CC8DB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32FEB6-0917-3D40-A57F-60C79275D37C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6071B5-D9D0-7745-8A44-0E65E27E9D04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4819D6-B065-5941-BF4C-6919AC30E9A7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AED90E-79BE-5A44-B354-DD29EFC03676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6052AE-B407-084A-BA33-56414B270CC4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3E790-25FB-E34D-AE08-B6855827FB1B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4EC9EA-B99C-F248-A7E6-40152DCDEE08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CF963F-081A-E44B-ABC2-804E87CD876D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A31F23-4A1C-8D41-93A1-7D8D61FA9FF4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B7E3F0-D708-D44B-96C1-23DCBA12E5D7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996E43-C517-5A45-A01E-27492C721C20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9737BC-5CBD-2341-ABA8-6E51BBBE8994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44DCDA-9AB1-094C-9903-99D25B491161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FE4380-ADC9-9443-B96A-D04D3CB8C8BE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F55B09-C201-514B-85F7-C496C53FE18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42262D01-A4C8-C64D-A168-5169B4D3F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E935A013-E7E7-1945-A02F-185D15915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1CC163CC-5694-E44A-9217-2A0268929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F624134C-07CE-E44D-8A02-CB2CF63FB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9E76C9-F4DF-074B-9E2A-D3CDDCC058DE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9E0F1EAA-F6D5-5244-B3EF-6388B42CF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8CA11A9-93E7-5F45-9A32-743E71B95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C777136D-AB0C-D345-9DFA-6E1DF3DE3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D37697D5-EF76-234F-8248-B992C7FA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0F7FB1B8-A6B0-ED46-B4E0-C0E87EB48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C2B3587-9F68-3240-8BCC-E3E5DBA35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56A5600-5B34-594F-B03A-C8F7799B3A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CE33F6F2-8789-814D-90D1-54D2617B8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376108-B613-BB41-9186-1A4AA567F73A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50956B-E3F0-7E48-8753-785A0028644B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8887E96-7D52-6843-8EC7-942E605CD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2A60F3-753E-2744-82E2-0646E6274FC0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7E5E2A-A52F-6146-8196-D9F0D98A0F51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52CCF4-25D6-7846-B343-6864A605DBF6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6B4F84-A387-324E-9EE0-85FFFAB555CC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5646A6-9D47-624A-BCB3-0DDF1987B116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E28AA59-CE0F-764E-AE8C-91EE7A2D8A55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249527A-5C47-584E-B7E6-DA31E5B985E8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0172DA-6928-C945-983A-159CF2D11C03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A6B52E-0683-964B-8AF0-E50CBF4EB91A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DCABB4B-C316-8A4C-8B12-43AA858B52AF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ED0CD2-4135-024A-9543-9E2B18FB5938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97055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CBD3BC-3655-0D45-8B34-A71D2426393E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7EEF1F-2D57-4B49-A337-42C68C5AF902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611BDB4-618A-EA45-9571-37C91020A2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493BBD-CF09-104E-8478-CD12CCB5A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410E20A-7869-1448-8A59-701E0A19DC6D}"/>
                  </a:ext>
                </a:extLst>
              </p:cNvPr>
              <p:cNvCxnSpPr>
                <a:stCxn id="5" idx="3"/>
                <a:endCxn id="6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1DDFB0-9D6F-F345-AD1A-DE872B1C2A8F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5517C-57B6-E145-91A8-B65A75ED3A1F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6975899" y="1113112"/>
            <a:chExt cx="3492315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19702F-0A2E-094F-AB7B-A971E3F2B29C}"/>
                </a:ext>
              </a:extLst>
            </p:cNvPr>
            <p:cNvSpPr txBox="1"/>
            <p:nvPr/>
          </p:nvSpPr>
          <p:spPr>
            <a:xfrm>
              <a:off x="8415664" y="1113112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C1CCE7B-4627-DD49-8AD6-F704ABC812AE}"/>
                </a:ext>
              </a:extLst>
            </p:cNvPr>
            <p:cNvGrpSpPr/>
            <p:nvPr/>
          </p:nvGrpSpPr>
          <p:grpSpPr>
            <a:xfrm>
              <a:off x="6975899" y="1212762"/>
              <a:ext cx="1257081" cy="457200"/>
              <a:chOff x="6975899" y="1212762"/>
              <a:chExt cx="1257081" cy="4572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C824D89-276B-5647-BB14-6F26E8F281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6975899" y="1212762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713F89F-16F9-9E4B-8E61-8CBDE655C512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284148" y="1441362"/>
                <a:ext cx="674512" cy="2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21D084-F6AA-E94B-B10F-4ED580436D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8660" y="1306799"/>
                <a:ext cx="274320" cy="27432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97825D-4077-9B49-9128-4723CCA1221B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6975899" y="1959397"/>
            <a:chExt cx="2920656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A5FD22-4B28-1648-8858-D4517F09892A}"/>
                </a:ext>
              </a:extLst>
            </p:cNvPr>
            <p:cNvSpPr txBox="1"/>
            <p:nvPr/>
          </p:nvSpPr>
          <p:spPr>
            <a:xfrm>
              <a:off x="8421728" y="1959397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2927FE2-65A1-C84D-9CAD-1272D50744BB}"/>
                </a:ext>
              </a:extLst>
            </p:cNvPr>
            <p:cNvGrpSpPr/>
            <p:nvPr/>
          </p:nvGrpSpPr>
          <p:grpSpPr>
            <a:xfrm>
              <a:off x="6975899" y="2050837"/>
              <a:ext cx="1255279" cy="457200"/>
              <a:chOff x="6975899" y="2050837"/>
              <a:chExt cx="1255279" cy="45720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BFACDA8-12AB-E34C-BE38-F233131A37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6975899" y="2050837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0916D19-EF46-DE4E-81E2-B93BD39399C9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7284148" y="2279437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gular Pentagon 18">
                <a:extLst>
                  <a:ext uri="{FF2B5EF4-FFF2-40B4-BE49-F238E27FC236}">
                    <a16:creationId xmlns:a16="http://schemas.microsoft.com/office/drawing/2014/main" id="{7D6EC3C8-7F66-FC44-9302-FF087BAEE7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56858" y="2136513"/>
                <a:ext cx="274320" cy="274320"/>
              </a:xfrm>
              <a:prstGeom prst="pentagon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8B5B3E-EE00-A241-AA76-88E1AEF67DE4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CCDD82-1256-C445-A988-5AC55C0ED2A6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32334F-BA14-044A-94B0-EA9D51E9A6F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0177D2-885E-894F-9AAB-918CD480AAD1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CC09BD-BEAB-7444-8441-DE4A5AFAFC45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A7FAEC-4FF3-944B-BE91-72EFB23F40A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19C1C4-8A36-0349-96C3-5502795F477A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CEF832A-BC7B-A74F-BFA6-433C2B74DF73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06B4AE-D76D-3542-84E9-D4C176D78AE0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D1A4C2-64C8-D44E-869B-33C65B634A85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F9E13B-A643-9B40-B124-C389AF21E349}"/>
                </a:ext>
              </a:extLst>
            </p:cNvPr>
            <p:cNvCxnSpPr>
              <a:cxnSpLocks/>
              <a:stCxn id="39" idx="0"/>
              <a:endCxn id="40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7C87F6-7B2D-E642-8EA3-A70BC7F4D40F}"/>
                </a:ext>
              </a:extLst>
            </p:cNvPr>
            <p:cNvCxnSpPr>
              <a:cxnSpLocks/>
              <a:stCxn id="39" idx="2"/>
              <a:endCxn id="38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EC4E3F-FC89-354D-BB82-401F3263C560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B743EE5-D52F-514E-A1E5-C050EF0A6D6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E5124E-57A9-F347-8FC8-97A210D04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BECD391-78CA-2748-BBE5-8F4040329101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68BE17A-1751-844B-B1C4-564EFC6B0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3E8F45-7661-694C-8196-F2C269460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70EC5E5-AE54-2048-A1C8-E03C2F9C9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7DE0D48-B08B-9C42-9CEC-3B053446D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2486E6-9561-DF46-917F-A2F30985B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76E394-1E6B-8946-84F3-A67BB41D7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989CD2-0091-3446-8CE9-7710B3C7AFAE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0F33891-6873-404F-A05D-60BBC0538B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E365A83-BF99-5C4B-900D-CD9EE4DA3300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47F7323-670D-A64E-975B-B1BA060B1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5A13603-11A7-F447-AC1A-4C4ECECC2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Regular Pentagon 46">
              <a:extLst>
                <a:ext uri="{FF2B5EF4-FFF2-40B4-BE49-F238E27FC236}">
                  <a16:creationId xmlns:a16="http://schemas.microsoft.com/office/drawing/2014/main" id="{C9C25CF7-08E3-C741-9C6D-13463AD8449A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8" name="Regular Pentagon 47">
              <a:extLst>
                <a:ext uri="{FF2B5EF4-FFF2-40B4-BE49-F238E27FC236}">
                  <a16:creationId xmlns:a16="http://schemas.microsoft.com/office/drawing/2014/main" id="{C06BB82B-DCCB-C64E-9774-FC099D2D029C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9" name="Regular Pentagon 48">
              <a:extLst>
                <a:ext uri="{FF2B5EF4-FFF2-40B4-BE49-F238E27FC236}">
                  <a16:creationId xmlns:a16="http://schemas.microsoft.com/office/drawing/2014/main" id="{F09C9DFB-6B32-6E44-B59C-E711D2818E87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01BF75-2DDB-784E-8949-64660D0842DB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6D2625-C74F-4849-9759-B30E79670AF8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9D7DCC-5300-514D-9C79-7415AAACB20A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43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17638D-9455-F042-B24B-636249977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D7AF163-1CDD-4C40-86FF-B5C8B88BCE15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3CCD6-DCEE-AC48-B426-E29584665E5A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452F14CE-A572-A54A-AC24-CA8CD2D52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E2404592-87F6-C245-9A81-D478FA66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DA2372D5-059B-9946-BA18-71BCD96A7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CED3D51-96FC-2C48-8F71-6900F6784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3A6AC3F-E6A2-BF4C-BB6A-FAEDF9A0F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554F5B-B480-A24B-AED9-AD702A63FC1B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B168AA-C9CE-2A48-AB68-C6D8756BF300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E53434-904E-EF45-AF62-087B455887C3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7E7E02-F3F7-D040-A5A6-52634A500B00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65F7D4-527A-1147-B574-69C90A66184D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874077-45DF-FC4F-AD4F-A5CF70061E8A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00E2FD-6F16-7647-8491-1566E8652A80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24460B-9B99-9B49-8736-4B453ACE5B7D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83860C-FA56-1442-8F77-4FAC501643E1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6B6832-669D-2A45-AE39-A5D9F2F94EC4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9533FB-7AA0-944A-80F7-747F39BE11F5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FD4F0A-E24C-0744-9979-1E9581E3D9E1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7B05E4-917B-C04F-A085-070C21AC6FD1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5B24EC-E889-3B47-8B57-BD51E48F318F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87B637-0ACE-9441-9E97-FF38C9F61DA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C557B9-4FEB-F049-8E12-76D08E1FF90E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F87833-CBC8-E345-92C6-438862F75CB4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CB2B07-531E-9944-A6F1-43F226BAE6D8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E4C837-0A8B-6E4C-88A5-F5EB80561173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CDD484-85AA-8B4B-929D-096191C36720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941C8E1-4DC9-5843-9027-DA1477173236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5BD18B-F2EC-C54E-85FD-F39E07110D96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A50D32-FE65-7C43-9B5B-A024EB1A98B0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9043CC-B4D7-B148-94C2-39661BBDEBF0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6F4C40-A6D9-2349-AC6B-F6E81B3A5707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379009-1E33-6C49-AA0E-4562D0AA333F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9AA054FC-4F7C-6147-8343-2F70D0722B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BEFFBBB9-56FB-474A-A7F5-B54EAA9ED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2B4D3AD6-6113-1243-B802-7E90DB9C9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60CBBBA2-A080-6444-A098-787B168CA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A4B9D8E9-DD80-BE4B-8C52-CB018F9B8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5259C596-F8DE-4540-B2E6-494EEF713D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6B307D26-A8C0-7D49-9E49-DB5818C63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AE5AF24B-26A5-DB4D-A1F0-4A5914606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F947DD-3E09-B846-BC38-8808A6908DD6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1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F63281-28FB-354D-8F3F-FBDB6C80E505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0AEA30-C2EB-E142-B6A1-DF8C15E294A4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528386-864D-5F49-BFA1-EE0FBBF01AB2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2F914E-9A30-474B-8767-693E0CA2CE97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3D11B2-AF4E-424C-89C4-539934091DEC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EFF433E-4850-BF4F-A48D-7DDA668DEBC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04F6577-4881-B143-AEC2-2C0C9BBB55D3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87057B-2643-0241-97ED-DD795217649C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44CEC2-3A4E-764B-81B7-F4B46F347D11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B67468-8E9C-564D-BD04-0F7E19700355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33711-E4BA-8143-AC61-505C9AE46F92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E679DB-2A7D-A747-9106-2BF26F5F8304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75A7BE0-3705-7B48-B66C-7CF025F6526B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B6693CC-C638-4045-BAD2-07C0FA8D01BD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21E1585-7B0E-2B4A-962B-72B7F1A6C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8305A-3C4A-8D4C-8BF5-3D5EE29E86C2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9081B6-DD1B-7546-9E32-C120BAC6D6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FFD3C6-989F-6548-8A0B-D6ACCB54C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6C8A8F8-6D62-1C47-AFE8-30659CB0E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A7582A8-DBB6-EE42-99A2-0176A2EC4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65B65C2-C799-E94A-ABD3-E82CEB2A9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96DAC3-D6DC-964F-A37E-4641D2A6D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F81AD9-4A0D-CB4C-8C9B-7F8DF8E4875C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509D2F-7BEC-2B4E-98E4-19952A86AD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FEAEF-EDA6-0845-A77B-18927AA4D4BC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E1BF5D-0339-EF43-85C5-7E22C6C32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965E44-BB7B-0C44-8E95-CAE08B7B19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B160E0C9-A9C1-BF40-8945-DAE3308AE7B8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5E7F52E6-6E24-694D-8F65-4CA83BE5FC6B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D953894C-0EA7-DB43-A8D9-0F039F739DF1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72F04-8085-0E45-B52A-36D8F46B23A0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06A2F3-06F2-2347-9971-7F4BDE3573D2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2A1725-B4BA-4649-8A7D-76F76BFB61D1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70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41CB3-BB12-CD47-AB36-2910CC3F8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740579F-6972-4848-BF33-080FC811BFC4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2058EE-C0BB-6A43-853B-9F2B739E9989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C3324DF0-69D4-BB42-A893-4A3FB0B7E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54D82BCA-104F-1042-9203-BF71946E5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0203DAB-0A86-DC48-86A8-BDC47C28E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7B007A7A-EA11-C84F-82DC-1A739803B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189E062-2BF8-3045-9566-80AD769BB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5B7ED13-49ED-324B-B8AD-EDB8D0DE3943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B71FC6-C3BC-A245-B636-531BA401FF29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87C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2FB8DEE-B068-EA45-B3C5-432DEB1546B5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C4114-63E9-C44F-A30D-71FBCDEB5FFD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B8FCE1-51B1-4441-A1DF-30F6AB79D0E9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5F07B0-D255-0544-8DEF-46397F417665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5B81A6-A8BC-FB43-A1FB-10D04C5717F3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53DEB5-A3B8-CD43-A77A-EE812A56E820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1742E4-18C2-1D49-9B97-CFB773D40CA7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7DF922-EA10-D645-932E-19C1D858849B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B050B3-C435-5744-B31E-86488C66FEBD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BAE8DB-5A48-554A-90FB-C0E1B380E17E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7F2463-09B4-C540-BF37-F0A16943AEE1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57DBB2-DDDD-7D4E-814F-8BD2E5AEA2E8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29C6EF-4BCA-7545-820C-E4AA3CC85AB4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63190E-8A93-8541-BAFE-49809860EF96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659EAB-7EE4-8A4D-8D5E-431C7152FBC8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96BDAA-0F71-CF4F-8882-805B728A4986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7AD4BD-CECA-3D49-A82B-5A91536705B0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647D51-BF72-C34F-9077-4F0EA120197A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8F99D0-B0EE-684B-8195-CEBA2BAA2B35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762982-6672-6C49-BB43-6C019E71251C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3B4186-9283-6547-B23C-05D6BD7A4830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9A1B51-95F9-8849-A533-3E48DF279254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FEEE5E-F5D8-DB48-B6C9-AF469BCDBC44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3C5290-4C63-114A-85A6-B6B668A3DC74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E82CEE-D20B-4641-8538-B52ED0CD0F46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51DFE4-9792-C649-915B-D6DA1911E3B3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7A109F-4619-7546-94EA-AECD9DB9CA7E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F4372173-FEF8-A54B-860D-3CCE52E71F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0B9532D6-AA6B-5449-8394-A720D7FD8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B052AA71-3EB9-DE43-A988-992F0A348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C03C1E74-2E3A-C048-B887-1390884CB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C666D89A-0A36-1F4E-889A-05983C17D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B48701-7D0D-9E4F-837A-0942CC8F1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7EBA737F-A215-6244-9D38-804C94FB8B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70E2B586-D246-B845-ABA9-81103CB73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14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122</Words>
  <Application>Microsoft Macintosh PowerPoint</Application>
  <PresentationFormat>Custom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45</cp:revision>
  <dcterms:created xsi:type="dcterms:W3CDTF">2019-08-19T20:39:51Z</dcterms:created>
  <dcterms:modified xsi:type="dcterms:W3CDTF">2019-09-09T20:21:51Z</dcterms:modified>
</cp:coreProperties>
</file>