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9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</p:sldIdLst>
  <p:sldSz cx="10972800" cy="3657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94"/>
  </p:normalViewPr>
  <p:slideViewPr>
    <p:cSldViewPr snapToGrid="0" snapToObjects="1">
      <p:cViewPr varScale="1">
        <p:scale>
          <a:sx n="148" d="100"/>
          <a:sy n="148" d="100"/>
        </p:scale>
        <p:origin x="200" y="1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598593"/>
            <a:ext cx="8229600" cy="1273387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921087"/>
            <a:ext cx="8229600" cy="883073"/>
          </a:xfrm>
        </p:spPr>
        <p:txBody>
          <a:bodyPr/>
          <a:lstStyle>
            <a:lvl1pPr marL="0" indent="0" algn="ctr">
              <a:buNone/>
              <a:defRPr sz="1280"/>
            </a:lvl1pPr>
            <a:lvl2pPr marL="243825" indent="0" algn="ctr">
              <a:buNone/>
              <a:defRPr sz="1067"/>
            </a:lvl2pPr>
            <a:lvl3pPr marL="487650" indent="0" algn="ctr">
              <a:buNone/>
              <a:defRPr sz="960"/>
            </a:lvl3pPr>
            <a:lvl4pPr marL="731474" indent="0" algn="ctr">
              <a:buNone/>
              <a:defRPr sz="853"/>
            </a:lvl4pPr>
            <a:lvl5pPr marL="975299" indent="0" algn="ctr">
              <a:buNone/>
              <a:defRPr sz="853"/>
            </a:lvl5pPr>
            <a:lvl6pPr marL="1219124" indent="0" algn="ctr">
              <a:buNone/>
              <a:defRPr sz="853"/>
            </a:lvl6pPr>
            <a:lvl7pPr marL="1462949" indent="0" algn="ctr">
              <a:buNone/>
              <a:defRPr sz="853"/>
            </a:lvl7pPr>
            <a:lvl8pPr marL="1706773" indent="0" algn="ctr">
              <a:buNone/>
              <a:defRPr sz="853"/>
            </a:lvl8pPr>
            <a:lvl9pPr marL="1950598" indent="0" algn="ctr">
              <a:buNone/>
              <a:defRPr sz="85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CE1D4-18BF-8B43-BAE6-89028543CF06}" type="datetimeFigureOut">
              <a:rPr lang="en-US" smtClean="0"/>
              <a:t>9/9/19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D04C-616F-714C-A797-388785E83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908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CE1D4-18BF-8B43-BAE6-89028543CF06}" type="datetimeFigureOut">
              <a:rPr lang="en-US" smtClean="0"/>
              <a:t>9/9/19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D04C-616F-714C-A797-388785E83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130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0" y="194733"/>
            <a:ext cx="2366010" cy="30996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0" y="194733"/>
            <a:ext cx="6960870" cy="309964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CE1D4-18BF-8B43-BAE6-89028543CF06}" type="datetimeFigureOut">
              <a:rPr lang="en-US" smtClean="0"/>
              <a:t>9/9/19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D04C-616F-714C-A797-388785E83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997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CE1D4-18BF-8B43-BAE6-89028543CF06}" type="datetimeFigureOut">
              <a:rPr lang="en-US" smtClean="0"/>
              <a:t>9/9/19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D04C-616F-714C-A797-388785E83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53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5" y="911860"/>
            <a:ext cx="9464040" cy="15214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5" y="2447714"/>
            <a:ext cx="9464040" cy="800100"/>
          </a:xfrm>
        </p:spPr>
        <p:txBody>
          <a:bodyPr/>
          <a:lstStyle>
            <a:lvl1pPr marL="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1pPr>
            <a:lvl2pPr marL="243825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2pPr>
            <a:lvl3pPr marL="48765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3pPr>
            <a:lvl4pPr marL="73147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4pPr>
            <a:lvl5pPr marL="97529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5pPr>
            <a:lvl6pPr marL="121912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6pPr>
            <a:lvl7pPr marL="146294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7pPr>
            <a:lvl8pPr marL="1706773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8pPr>
            <a:lvl9pPr marL="1950598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CE1D4-18BF-8B43-BAE6-89028543CF06}" type="datetimeFigureOut">
              <a:rPr lang="en-US" smtClean="0"/>
              <a:t>9/9/19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D04C-616F-714C-A797-388785E83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239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973666"/>
            <a:ext cx="466344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973666"/>
            <a:ext cx="466344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CE1D4-18BF-8B43-BAE6-89028543CF06}" type="datetimeFigureOut">
              <a:rPr lang="en-US" smtClean="0"/>
              <a:t>9/9/19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D04C-616F-714C-A797-388785E83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459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194734"/>
            <a:ext cx="9464040" cy="7069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0" y="896620"/>
            <a:ext cx="4642008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0" y="1336040"/>
            <a:ext cx="4642008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0" y="896620"/>
            <a:ext cx="4664869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0" y="1336040"/>
            <a:ext cx="4664869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CE1D4-18BF-8B43-BAE6-89028543CF06}" type="datetimeFigureOut">
              <a:rPr lang="en-US" smtClean="0"/>
              <a:t>9/9/19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D04C-616F-714C-A797-388785E83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857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CE1D4-18BF-8B43-BAE6-89028543CF06}" type="datetimeFigureOut">
              <a:rPr lang="en-US" smtClean="0"/>
              <a:t>9/9/19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D04C-616F-714C-A797-388785E83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634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CE1D4-18BF-8B43-BAE6-89028543CF06}" type="datetimeFigureOut">
              <a:rPr lang="en-US" smtClean="0"/>
              <a:t>9/9/19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D04C-616F-714C-A797-388785E83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72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10" y="243840"/>
            <a:ext cx="3539013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869" y="526627"/>
            <a:ext cx="5554980" cy="2599267"/>
          </a:xfrm>
        </p:spPr>
        <p:txBody>
          <a:bodyPr/>
          <a:lstStyle>
            <a:lvl1pPr>
              <a:defRPr sz="1707"/>
            </a:lvl1pPr>
            <a:lvl2pPr>
              <a:defRPr sz="1493"/>
            </a:lvl2pPr>
            <a:lvl3pPr>
              <a:defRPr sz="128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10" y="1097280"/>
            <a:ext cx="3539013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CE1D4-18BF-8B43-BAE6-89028543CF06}" type="datetimeFigureOut">
              <a:rPr lang="en-US" smtClean="0"/>
              <a:t>9/9/19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D04C-616F-714C-A797-388785E83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442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10" y="243840"/>
            <a:ext cx="3539013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4869" y="526627"/>
            <a:ext cx="5554980" cy="2599267"/>
          </a:xfrm>
        </p:spPr>
        <p:txBody>
          <a:bodyPr anchor="t"/>
          <a:lstStyle>
            <a:lvl1pPr marL="0" indent="0">
              <a:buNone/>
              <a:defRPr sz="1707"/>
            </a:lvl1pPr>
            <a:lvl2pPr marL="243825" indent="0">
              <a:buNone/>
              <a:defRPr sz="1493"/>
            </a:lvl2pPr>
            <a:lvl3pPr marL="487650" indent="0">
              <a:buNone/>
              <a:defRPr sz="1280"/>
            </a:lvl3pPr>
            <a:lvl4pPr marL="731474" indent="0">
              <a:buNone/>
              <a:defRPr sz="1067"/>
            </a:lvl4pPr>
            <a:lvl5pPr marL="975299" indent="0">
              <a:buNone/>
              <a:defRPr sz="1067"/>
            </a:lvl5pPr>
            <a:lvl6pPr marL="1219124" indent="0">
              <a:buNone/>
              <a:defRPr sz="1067"/>
            </a:lvl6pPr>
            <a:lvl7pPr marL="1462949" indent="0">
              <a:buNone/>
              <a:defRPr sz="1067"/>
            </a:lvl7pPr>
            <a:lvl8pPr marL="1706773" indent="0">
              <a:buNone/>
              <a:defRPr sz="1067"/>
            </a:lvl8pPr>
            <a:lvl9pPr marL="1950598" indent="0">
              <a:buNone/>
              <a:defRPr sz="10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10" y="1097280"/>
            <a:ext cx="3539013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CE1D4-18BF-8B43-BAE6-89028543CF06}" type="datetimeFigureOut">
              <a:rPr lang="en-US" smtClean="0"/>
              <a:t>9/9/19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D04C-616F-714C-A797-388785E83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811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194734"/>
            <a:ext cx="9464040" cy="706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973666"/>
            <a:ext cx="9464040" cy="232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3390054"/>
            <a:ext cx="246888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CE1D4-18BF-8B43-BAE6-89028543CF06}" type="datetimeFigureOut">
              <a:rPr lang="en-US" smtClean="0"/>
              <a:t>9/9/19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3390054"/>
            <a:ext cx="370332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3390054"/>
            <a:ext cx="246888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E8D04C-616F-714C-A797-388785E83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76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87650" rtl="0" eaLnBrk="1" latinLnBrk="0" hangingPunct="1">
        <a:lnSpc>
          <a:spcPct val="90000"/>
        </a:lnSpc>
        <a:spcBef>
          <a:spcPct val="0"/>
        </a:spcBef>
        <a:buNone/>
        <a:defRPr sz="23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1912" indent="-121912" algn="l" defTabSz="48765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493" kern="1200">
          <a:solidFill>
            <a:schemeClr val="tx1"/>
          </a:solidFill>
          <a:latin typeface="+mn-lt"/>
          <a:ea typeface="+mn-ea"/>
          <a:cs typeface="+mn-cs"/>
        </a:defRPr>
      </a:lvl1pPr>
      <a:lvl2pPr marL="36573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2pPr>
      <a:lvl3pPr marL="609562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067" kern="1200">
          <a:solidFill>
            <a:schemeClr val="tx1"/>
          </a:solidFill>
          <a:latin typeface="+mn-lt"/>
          <a:ea typeface="+mn-ea"/>
          <a:cs typeface="+mn-cs"/>
        </a:defRPr>
      </a:lvl3pPr>
      <a:lvl4pPr marL="85338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1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34103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58486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82868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2072510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1pPr>
      <a:lvl2pPr marL="243825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8765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3pPr>
      <a:lvl4pPr marL="73147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97529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21912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46294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706773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1950598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4182FB4-F2CC-AB49-8180-F5D9DB19AF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98" r="51455" b="56701"/>
          <a:stretch/>
        </p:blipFill>
        <p:spPr>
          <a:xfrm>
            <a:off x="0" y="0"/>
            <a:ext cx="6645135" cy="365760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49690125-5542-544B-A4F2-E1724010F3CF}"/>
              </a:ext>
            </a:extLst>
          </p:cNvPr>
          <p:cNvGrpSpPr/>
          <p:nvPr/>
        </p:nvGrpSpPr>
        <p:grpSpPr>
          <a:xfrm>
            <a:off x="6179004" y="2145402"/>
            <a:ext cx="1082005" cy="415052"/>
            <a:chOff x="6179004" y="2145402"/>
            <a:chExt cx="1082005" cy="415052"/>
          </a:xfrm>
        </p:grpSpPr>
        <p:sp>
          <p:nvSpPr>
            <p:cNvPr id="4" name="5-Point Star 3">
              <a:extLst>
                <a:ext uri="{FF2B5EF4-FFF2-40B4-BE49-F238E27FC236}">
                  <a16:creationId xmlns:a16="http://schemas.microsoft.com/office/drawing/2014/main" id="{AA8E284F-53D1-C445-B61A-057F93E9ED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79004" y="2145402"/>
              <a:ext cx="365760" cy="365760"/>
            </a:xfrm>
            <a:prstGeom prst="star5">
              <a:avLst/>
            </a:prstGeom>
            <a:solidFill>
              <a:srgbClr val="00B0F0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2BD63F6-C657-E045-B534-C5F8724504AB}"/>
                </a:ext>
              </a:extLst>
            </p:cNvPr>
            <p:cNvSpPr txBox="1"/>
            <p:nvPr/>
          </p:nvSpPr>
          <p:spPr>
            <a:xfrm>
              <a:off x="6645135" y="2191122"/>
              <a:ext cx="615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Goal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99A9FC5-413A-754F-87C3-2D27674254FA}"/>
              </a:ext>
            </a:extLst>
          </p:cNvPr>
          <p:cNvGrpSpPr/>
          <p:nvPr/>
        </p:nvGrpSpPr>
        <p:grpSpPr>
          <a:xfrm>
            <a:off x="133213" y="1871082"/>
            <a:ext cx="1059394" cy="721839"/>
            <a:chOff x="133213" y="1871082"/>
            <a:chExt cx="1059394" cy="721839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D3A5D4B-CA70-5443-BA2B-AECB1F8728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6302" t="1905" r="24095"/>
            <a:stretch/>
          </p:blipFill>
          <p:spPr>
            <a:xfrm>
              <a:off x="133213" y="1871082"/>
              <a:ext cx="431549" cy="64008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4A376DD-9006-9A49-8774-01E68710CEA2}"/>
                </a:ext>
              </a:extLst>
            </p:cNvPr>
            <p:cNvSpPr txBox="1"/>
            <p:nvPr/>
          </p:nvSpPr>
          <p:spPr>
            <a:xfrm>
              <a:off x="560318" y="2223589"/>
              <a:ext cx="6322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2301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54D97A9-9D51-D345-969F-92AE2F4B7E33}"/>
              </a:ext>
            </a:extLst>
          </p:cNvPr>
          <p:cNvGrpSpPr/>
          <p:nvPr/>
        </p:nvGrpSpPr>
        <p:grpSpPr>
          <a:xfrm>
            <a:off x="90701" y="108803"/>
            <a:ext cx="6494865" cy="2451517"/>
            <a:chOff x="90701" y="108803"/>
            <a:chExt cx="6494865" cy="2451517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513A1CD8-38E0-7F45-A967-9A74CDA533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4212" y="2282563"/>
              <a:ext cx="274320" cy="274320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1E0ED35-2CEA-F348-ADCA-F881877F08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07586" y="2282563"/>
              <a:ext cx="274320" cy="27432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58E5E46-ECE2-C341-B676-54163667D028}"/>
                </a:ext>
              </a:extLst>
            </p:cNvPr>
            <p:cNvCxnSpPr>
              <a:cxnSpLocks/>
              <a:stCxn id="3" idx="6"/>
              <a:endCxn id="4" idx="2"/>
            </p:cNvCxnSpPr>
            <p:nvPr/>
          </p:nvCxnSpPr>
          <p:spPr>
            <a:xfrm>
              <a:off x="1508532" y="2419723"/>
              <a:ext cx="799054" cy="0"/>
            </a:xfrm>
            <a:prstGeom prst="line">
              <a:avLst/>
            </a:prstGeom>
            <a:ln w="1143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B66157F-316E-DE47-AF81-7F431F8644D5}"/>
                </a:ext>
              </a:extLst>
            </p:cNvPr>
            <p:cNvCxnSpPr>
              <a:cxnSpLocks/>
              <a:stCxn id="4" idx="6"/>
              <a:endCxn id="16" idx="2"/>
            </p:cNvCxnSpPr>
            <p:nvPr/>
          </p:nvCxnSpPr>
          <p:spPr>
            <a:xfrm>
              <a:off x="2581906" y="2419723"/>
              <a:ext cx="11978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7FF187B-6524-1E4A-AB24-800916731864}"/>
                </a:ext>
              </a:extLst>
            </p:cNvPr>
            <p:cNvCxnSpPr>
              <a:cxnSpLocks/>
              <a:stCxn id="16" idx="6"/>
              <a:endCxn id="18" idx="2"/>
            </p:cNvCxnSpPr>
            <p:nvPr/>
          </p:nvCxnSpPr>
          <p:spPr>
            <a:xfrm>
              <a:off x="4054112" y="2419723"/>
              <a:ext cx="106991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5578F63-3747-BB4C-A166-B5953B411F82}"/>
                </a:ext>
              </a:extLst>
            </p:cNvPr>
            <p:cNvCxnSpPr>
              <a:cxnSpLocks/>
              <a:stCxn id="18" idx="6"/>
              <a:endCxn id="23" idx="2"/>
            </p:cNvCxnSpPr>
            <p:nvPr/>
          </p:nvCxnSpPr>
          <p:spPr>
            <a:xfrm>
              <a:off x="5398346" y="2419723"/>
              <a:ext cx="91038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DCEDBAC-D5D4-5044-94D5-F3E9C3EB6B6D}"/>
                </a:ext>
              </a:extLst>
            </p:cNvPr>
            <p:cNvCxnSpPr>
              <a:cxnSpLocks/>
              <a:stCxn id="23" idx="0"/>
            </p:cNvCxnSpPr>
            <p:nvPr/>
          </p:nvCxnSpPr>
          <p:spPr>
            <a:xfrm flipV="1">
              <a:off x="6445886" y="1334941"/>
              <a:ext cx="13844" cy="947622"/>
            </a:xfrm>
            <a:prstGeom prst="line">
              <a:avLst/>
            </a:prstGeom>
            <a:ln w="1143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A3B88F9-E1DB-8048-BB06-E0C9E50635DF}"/>
                </a:ext>
              </a:extLst>
            </p:cNvPr>
            <p:cNvCxnSpPr>
              <a:cxnSpLocks/>
              <a:stCxn id="21" idx="0"/>
              <a:endCxn id="22" idx="4"/>
            </p:cNvCxnSpPr>
            <p:nvPr/>
          </p:nvCxnSpPr>
          <p:spPr>
            <a:xfrm flipH="1" flipV="1">
              <a:off x="6446520" y="383123"/>
              <a:ext cx="1886" cy="676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F230733-CCD8-4147-80F6-932C62AFF878}"/>
                </a:ext>
              </a:extLst>
            </p:cNvPr>
            <p:cNvCxnSpPr>
              <a:cxnSpLocks/>
              <a:stCxn id="21" idx="2"/>
              <a:endCxn id="20" idx="6"/>
            </p:cNvCxnSpPr>
            <p:nvPr/>
          </p:nvCxnSpPr>
          <p:spPr>
            <a:xfrm flipH="1">
              <a:off x="5394960" y="1196446"/>
              <a:ext cx="916286" cy="0"/>
            </a:xfrm>
            <a:prstGeom prst="line">
              <a:avLst/>
            </a:prstGeom>
            <a:ln w="1143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8094487-5F2E-B24D-8D8B-D05094B0E673}"/>
                </a:ext>
              </a:extLst>
            </p:cNvPr>
            <p:cNvCxnSpPr>
              <a:cxnSpLocks/>
              <a:stCxn id="20" idx="2"/>
              <a:endCxn id="19" idx="6"/>
            </p:cNvCxnSpPr>
            <p:nvPr/>
          </p:nvCxnSpPr>
          <p:spPr>
            <a:xfrm flipH="1">
              <a:off x="4050792" y="1196446"/>
              <a:ext cx="1069848" cy="0"/>
            </a:xfrm>
            <a:prstGeom prst="line">
              <a:avLst/>
            </a:prstGeom>
            <a:ln w="1143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8136480-351C-024C-A8CC-AB98FFA632D4}"/>
                </a:ext>
              </a:extLst>
            </p:cNvPr>
            <p:cNvCxnSpPr>
              <a:cxnSpLocks/>
              <a:stCxn id="19" idx="2"/>
              <a:endCxn id="17" idx="6"/>
            </p:cNvCxnSpPr>
            <p:nvPr/>
          </p:nvCxnSpPr>
          <p:spPr>
            <a:xfrm flipH="1">
              <a:off x="2578608" y="1196446"/>
              <a:ext cx="1197864" cy="0"/>
            </a:xfrm>
            <a:prstGeom prst="line">
              <a:avLst/>
            </a:prstGeom>
            <a:ln w="1143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264D1C1-F4E2-F444-B9FC-0240EB222907}"/>
                </a:ext>
              </a:extLst>
            </p:cNvPr>
            <p:cNvCxnSpPr>
              <a:cxnSpLocks/>
              <a:endCxn id="4" idx="0"/>
            </p:cNvCxnSpPr>
            <p:nvPr/>
          </p:nvCxnSpPr>
          <p:spPr>
            <a:xfrm flipH="1">
              <a:off x="2444746" y="1334940"/>
              <a:ext cx="8890" cy="947623"/>
            </a:xfrm>
            <a:prstGeom prst="line">
              <a:avLst/>
            </a:prstGeom>
            <a:ln w="1143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72FF553-D6A1-DB46-980F-CCD5DE4ED385}"/>
                </a:ext>
              </a:extLst>
            </p:cNvPr>
            <p:cNvCxnSpPr>
              <a:cxnSpLocks/>
            </p:cNvCxnSpPr>
            <p:nvPr/>
          </p:nvCxnSpPr>
          <p:spPr>
            <a:xfrm>
              <a:off x="5261186" y="1334940"/>
              <a:ext cx="0" cy="9387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B2240CF-9010-174F-BCF9-0DCE432E4A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79792" y="2282563"/>
              <a:ext cx="274320" cy="27432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BEAD4E7-677A-CB46-AADE-1D4C8343D8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04288" y="1059286"/>
              <a:ext cx="274320" cy="274320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7D65849-9BA7-2F40-B45A-DC2DD1B0D7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24026" y="2282563"/>
              <a:ext cx="274320" cy="27432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6D91CE0-DFCB-454B-BC0D-C5DC14A14E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76472" y="1059286"/>
              <a:ext cx="274320" cy="274320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01116A5-FC8C-F940-854B-AD6EAC2D63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20640" y="1059286"/>
              <a:ext cx="274320" cy="274320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EDEC3A4-C07E-BE43-842C-01D942BE86E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11246" y="1059286"/>
              <a:ext cx="274320" cy="274320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F0DAEE9-66FA-2740-B40B-82A98CE3A9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9360" y="108803"/>
              <a:ext cx="274320" cy="274320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FEEE995-8597-D14E-B689-74E7957B26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8726" y="2282563"/>
              <a:ext cx="274320" cy="274320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23990F05-04A8-7E41-B308-B2961CD904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6055" y="1059286"/>
              <a:ext cx="274320" cy="274320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7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9625043-ADBD-BC44-B6BB-4E60E79DE9DD}"/>
                </a:ext>
              </a:extLst>
            </p:cNvPr>
            <p:cNvCxnSpPr>
              <a:stCxn id="17" idx="2"/>
              <a:endCxn id="24" idx="6"/>
            </p:cNvCxnSpPr>
            <p:nvPr/>
          </p:nvCxnSpPr>
          <p:spPr>
            <a:xfrm flipH="1">
              <a:off x="1650375" y="1196446"/>
              <a:ext cx="65391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AC8CC1D-38C1-3B48-9CE9-9322A89268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01" y="2286000"/>
              <a:ext cx="274320" cy="274320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7512388-AEC3-E545-B5E4-34374F458EAF}"/>
                </a:ext>
              </a:extLst>
            </p:cNvPr>
            <p:cNvCxnSpPr>
              <a:stCxn id="26" idx="6"/>
              <a:endCxn id="3" idx="2"/>
            </p:cNvCxnSpPr>
            <p:nvPr/>
          </p:nvCxnSpPr>
          <p:spPr>
            <a:xfrm flipV="1">
              <a:off x="365021" y="2419723"/>
              <a:ext cx="869191" cy="3437"/>
            </a:xfrm>
            <a:prstGeom prst="line">
              <a:avLst/>
            </a:prstGeom>
            <a:ln w="1143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B5EECED0-9492-F941-B2AE-237682C238D7}"/>
              </a:ext>
            </a:extLst>
          </p:cNvPr>
          <p:cNvSpPr txBox="1"/>
          <p:nvPr/>
        </p:nvSpPr>
        <p:spPr>
          <a:xfrm>
            <a:off x="48876" y="2552327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5382DF1-CD57-7A4F-916A-07B24E5E3713}"/>
              </a:ext>
            </a:extLst>
          </p:cNvPr>
          <p:cNvSpPr txBox="1"/>
          <p:nvPr/>
        </p:nvSpPr>
        <p:spPr>
          <a:xfrm>
            <a:off x="6308726" y="2556882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D69DE28-FDE0-A84B-8B42-B0CFE75DC0DD}"/>
              </a:ext>
            </a:extLst>
          </p:cNvPr>
          <p:cNvSpPr txBox="1"/>
          <p:nvPr/>
        </p:nvSpPr>
        <p:spPr>
          <a:xfrm>
            <a:off x="4365546" y="820435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6A97BDE-85DF-7E45-A40D-C77F75ED5CE5}"/>
              </a:ext>
            </a:extLst>
          </p:cNvPr>
          <p:cNvSpPr txBox="1"/>
          <p:nvPr/>
        </p:nvSpPr>
        <p:spPr>
          <a:xfrm>
            <a:off x="2941040" y="2056845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8F13856-B383-7A48-95CB-B3E19ECB1C1F}"/>
              </a:ext>
            </a:extLst>
          </p:cNvPr>
          <p:cNvSpPr txBox="1"/>
          <p:nvPr/>
        </p:nvSpPr>
        <p:spPr>
          <a:xfrm>
            <a:off x="5058752" y="1027169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F98B1CE-84CB-844C-83E1-36778A5EA1EF}"/>
              </a:ext>
            </a:extLst>
          </p:cNvPr>
          <p:cNvSpPr txBox="1"/>
          <p:nvPr/>
        </p:nvSpPr>
        <p:spPr>
          <a:xfrm>
            <a:off x="6249358" y="1027169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AB0D857-CD17-954F-9B48-8CC338560110}"/>
              </a:ext>
            </a:extLst>
          </p:cNvPr>
          <p:cNvSpPr txBox="1"/>
          <p:nvPr/>
        </p:nvSpPr>
        <p:spPr>
          <a:xfrm>
            <a:off x="6249358" y="76686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870912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00A7991-6E8F-0145-A3DA-08494A79DE83}"/>
              </a:ext>
            </a:extLst>
          </p:cNvPr>
          <p:cNvGrpSpPr/>
          <p:nvPr/>
        </p:nvGrpSpPr>
        <p:grpSpPr>
          <a:xfrm>
            <a:off x="90701" y="76686"/>
            <a:ext cx="6551713" cy="2483634"/>
            <a:chOff x="90701" y="76686"/>
            <a:chExt cx="6551713" cy="2483634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92104B19-EA91-4D4B-8B70-C2C4BDB4F4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4212" y="228256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0D12114-C2BB-4F4E-B14F-3156BC8223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07586" y="228256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89CBC654-4C38-B54F-82BD-8465422E6B49}"/>
                </a:ext>
              </a:extLst>
            </p:cNvPr>
            <p:cNvCxnSpPr>
              <a:cxnSpLocks/>
              <a:stCxn id="3" idx="6"/>
              <a:endCxn id="4" idx="2"/>
            </p:cNvCxnSpPr>
            <p:nvPr/>
          </p:nvCxnSpPr>
          <p:spPr>
            <a:xfrm>
              <a:off x="1508532" y="2419723"/>
              <a:ext cx="79905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83406F7-F780-2249-A222-CCE3AC4B299D}"/>
                </a:ext>
              </a:extLst>
            </p:cNvPr>
            <p:cNvCxnSpPr>
              <a:cxnSpLocks/>
              <a:stCxn id="4" idx="6"/>
              <a:endCxn id="16" idx="2"/>
            </p:cNvCxnSpPr>
            <p:nvPr/>
          </p:nvCxnSpPr>
          <p:spPr>
            <a:xfrm>
              <a:off x="2581906" y="2419723"/>
              <a:ext cx="11978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6DBE501C-B7F8-5040-B88B-A13F78D5DCB6}"/>
                </a:ext>
              </a:extLst>
            </p:cNvPr>
            <p:cNvCxnSpPr>
              <a:cxnSpLocks/>
              <a:stCxn id="16" idx="6"/>
              <a:endCxn id="18" idx="2"/>
            </p:cNvCxnSpPr>
            <p:nvPr/>
          </p:nvCxnSpPr>
          <p:spPr>
            <a:xfrm>
              <a:off x="4054112" y="2419723"/>
              <a:ext cx="106991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5CE3F4A-4814-304C-9123-4175ABD84817}"/>
                </a:ext>
              </a:extLst>
            </p:cNvPr>
            <p:cNvCxnSpPr>
              <a:cxnSpLocks/>
              <a:stCxn id="18" idx="6"/>
              <a:endCxn id="23" idx="2"/>
            </p:cNvCxnSpPr>
            <p:nvPr/>
          </p:nvCxnSpPr>
          <p:spPr>
            <a:xfrm>
              <a:off x="5398346" y="2419723"/>
              <a:ext cx="91038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69E2671-21D7-7B45-8BAD-7B67432B592C}"/>
                </a:ext>
              </a:extLst>
            </p:cNvPr>
            <p:cNvCxnSpPr>
              <a:cxnSpLocks/>
              <a:stCxn id="23" idx="0"/>
            </p:cNvCxnSpPr>
            <p:nvPr/>
          </p:nvCxnSpPr>
          <p:spPr>
            <a:xfrm flipV="1">
              <a:off x="6445886" y="1334941"/>
              <a:ext cx="13844" cy="94762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59DD378-824B-FB49-9213-4622571A2EA3}"/>
                </a:ext>
              </a:extLst>
            </p:cNvPr>
            <p:cNvCxnSpPr>
              <a:cxnSpLocks/>
              <a:stCxn id="21" idx="0"/>
              <a:endCxn id="22" idx="4"/>
            </p:cNvCxnSpPr>
            <p:nvPr/>
          </p:nvCxnSpPr>
          <p:spPr>
            <a:xfrm flipH="1" flipV="1">
              <a:off x="6446520" y="383123"/>
              <a:ext cx="1886" cy="676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90BBD29-662A-A044-86BB-A92DDA0217DC}"/>
                </a:ext>
              </a:extLst>
            </p:cNvPr>
            <p:cNvCxnSpPr>
              <a:cxnSpLocks/>
              <a:stCxn id="21" idx="2"/>
              <a:endCxn id="20" idx="6"/>
            </p:cNvCxnSpPr>
            <p:nvPr/>
          </p:nvCxnSpPr>
          <p:spPr>
            <a:xfrm flipH="1">
              <a:off x="5394960" y="1196446"/>
              <a:ext cx="916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06C1869-E519-3845-B403-0845FF0BBF29}"/>
                </a:ext>
              </a:extLst>
            </p:cNvPr>
            <p:cNvCxnSpPr>
              <a:cxnSpLocks/>
              <a:stCxn id="20" idx="2"/>
              <a:endCxn id="19" idx="6"/>
            </p:cNvCxnSpPr>
            <p:nvPr/>
          </p:nvCxnSpPr>
          <p:spPr>
            <a:xfrm flipH="1">
              <a:off x="4050792" y="1196446"/>
              <a:ext cx="106984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D40AF0C-E0FD-5E47-81A0-42C751C4250F}"/>
                </a:ext>
              </a:extLst>
            </p:cNvPr>
            <p:cNvCxnSpPr>
              <a:cxnSpLocks/>
              <a:stCxn id="19" idx="2"/>
              <a:endCxn id="17" idx="6"/>
            </p:cNvCxnSpPr>
            <p:nvPr/>
          </p:nvCxnSpPr>
          <p:spPr>
            <a:xfrm flipH="1">
              <a:off x="2578608" y="1196446"/>
              <a:ext cx="119786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5557065-D8B4-6642-AF2D-FA65011B66F1}"/>
                </a:ext>
              </a:extLst>
            </p:cNvPr>
            <p:cNvCxnSpPr>
              <a:cxnSpLocks/>
              <a:endCxn id="4" idx="0"/>
            </p:cNvCxnSpPr>
            <p:nvPr/>
          </p:nvCxnSpPr>
          <p:spPr>
            <a:xfrm flipH="1">
              <a:off x="2444746" y="1334940"/>
              <a:ext cx="8890" cy="94762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B2F442C-78D6-6A41-850C-9D744E7E27EB}"/>
                </a:ext>
              </a:extLst>
            </p:cNvPr>
            <p:cNvCxnSpPr>
              <a:cxnSpLocks/>
            </p:cNvCxnSpPr>
            <p:nvPr/>
          </p:nvCxnSpPr>
          <p:spPr>
            <a:xfrm>
              <a:off x="5261186" y="1334940"/>
              <a:ext cx="0" cy="9387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F552606-B886-8E4B-9981-FC32DE48A5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79792" y="228256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1A62BF2-0E9F-F949-9CB1-1B9BCE941D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04288" y="1059286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BD0582E-C3A8-904B-97A2-C215CC7F9B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24026" y="228256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45200B1-2E1A-BA4A-891B-FFC1CB32A8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76472" y="1059286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7789ADE-8150-F242-8963-ED154D6755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20640" y="1059286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536288A-0BB5-3740-A900-70CA124407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11246" y="1059286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78960AD-B6AA-BE4F-B4F5-2158D56210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9360" y="10880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F4EDFF9-FE14-A34F-B5A4-871E66BD75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8726" y="228256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89E0CB8-7A9E-EE47-86AC-13C84B1F96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6055" y="1059286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7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4FBA538-09E8-D443-91AD-833901006DE9}"/>
                </a:ext>
              </a:extLst>
            </p:cNvPr>
            <p:cNvCxnSpPr>
              <a:stCxn id="17" idx="2"/>
              <a:endCxn id="24" idx="6"/>
            </p:cNvCxnSpPr>
            <p:nvPr/>
          </p:nvCxnSpPr>
          <p:spPr>
            <a:xfrm flipH="1">
              <a:off x="1650375" y="1196446"/>
              <a:ext cx="65391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14845C2-AB76-DD45-BA29-69D94D18C3DE}"/>
                </a:ext>
              </a:extLst>
            </p:cNvPr>
            <p:cNvSpPr txBox="1"/>
            <p:nvPr/>
          </p:nvSpPr>
          <p:spPr>
            <a:xfrm>
              <a:off x="5058752" y="102716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13EED5C-5656-4B48-B387-9237E0477B29}"/>
                </a:ext>
              </a:extLst>
            </p:cNvPr>
            <p:cNvSpPr txBox="1"/>
            <p:nvPr/>
          </p:nvSpPr>
          <p:spPr>
            <a:xfrm>
              <a:off x="6249358" y="102716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11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86A89BA-2AEB-D24A-97B8-2BB3F99978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01" y="2286000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23F8C77-6CD7-4A4E-9664-F12701B68D07}"/>
                </a:ext>
              </a:extLst>
            </p:cNvPr>
            <p:cNvCxnSpPr>
              <a:stCxn id="28" idx="6"/>
              <a:endCxn id="3" idx="2"/>
            </p:cNvCxnSpPr>
            <p:nvPr/>
          </p:nvCxnSpPr>
          <p:spPr>
            <a:xfrm flipV="1">
              <a:off x="365021" y="2419723"/>
              <a:ext cx="869191" cy="343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C8E5E54-DCBA-1641-B8B7-F2E0646D11D5}"/>
                </a:ext>
              </a:extLst>
            </p:cNvPr>
            <p:cNvSpPr txBox="1"/>
            <p:nvPr/>
          </p:nvSpPr>
          <p:spPr>
            <a:xfrm>
              <a:off x="6249358" y="7668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12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986C8480-B63C-324C-933B-A99DE466C001}"/>
              </a:ext>
            </a:extLst>
          </p:cNvPr>
          <p:cNvSpPr txBox="1"/>
          <p:nvPr/>
        </p:nvSpPr>
        <p:spPr>
          <a:xfrm>
            <a:off x="48876" y="2552327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B810D15-E708-2B4D-A7E9-D22465546AC3}"/>
              </a:ext>
            </a:extLst>
          </p:cNvPr>
          <p:cNvSpPr txBox="1"/>
          <p:nvPr/>
        </p:nvSpPr>
        <p:spPr>
          <a:xfrm>
            <a:off x="6308726" y="2556882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</a:t>
            </a:r>
          </a:p>
        </p:txBody>
      </p:sp>
    </p:spTree>
    <p:extLst>
      <p:ext uri="{BB962C8B-B14F-4D97-AF65-F5344CB8AC3E}">
        <p14:creationId xmlns:p14="http://schemas.microsoft.com/office/powerpoint/2010/main" val="3242482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BF2C2F2-6E88-4B4F-9C13-E12E050A56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98" r="51455" b="56701"/>
          <a:stretch/>
        </p:blipFill>
        <p:spPr>
          <a:xfrm>
            <a:off x="0" y="0"/>
            <a:ext cx="6645135" cy="365760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EF5437A2-D282-E04B-9314-2DF13769B872}"/>
              </a:ext>
            </a:extLst>
          </p:cNvPr>
          <p:cNvGrpSpPr/>
          <p:nvPr/>
        </p:nvGrpSpPr>
        <p:grpSpPr>
          <a:xfrm>
            <a:off x="4404041" y="832825"/>
            <a:ext cx="365760" cy="295041"/>
            <a:chOff x="7803055" y="2574583"/>
            <a:chExt cx="365760" cy="295041"/>
          </a:xfrm>
        </p:grpSpPr>
        <p:sp>
          <p:nvSpPr>
            <p:cNvPr id="4" name="Cube 3">
              <a:extLst>
                <a:ext uri="{FF2B5EF4-FFF2-40B4-BE49-F238E27FC236}">
                  <a16:creationId xmlns:a16="http://schemas.microsoft.com/office/drawing/2014/main" id="{B77A83EA-E5EF-F245-83E7-5B8C13E91F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3055" y="2686744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Cube 4">
              <a:extLst>
                <a:ext uri="{FF2B5EF4-FFF2-40B4-BE49-F238E27FC236}">
                  <a16:creationId xmlns:a16="http://schemas.microsoft.com/office/drawing/2014/main" id="{C823BBC2-FAB5-8349-A08E-9CEA8EBD27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5935" y="2686744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ube 5">
              <a:extLst>
                <a:ext uri="{FF2B5EF4-FFF2-40B4-BE49-F238E27FC236}">
                  <a16:creationId xmlns:a16="http://schemas.microsoft.com/office/drawing/2014/main" id="{B31244AE-1AB2-F243-AA35-8A4F4137D0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3055" y="2574583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Cube 6">
              <a:extLst>
                <a:ext uri="{FF2B5EF4-FFF2-40B4-BE49-F238E27FC236}">
                  <a16:creationId xmlns:a16="http://schemas.microsoft.com/office/drawing/2014/main" id="{7333EAF9-7029-6C48-8C94-8243D41470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5935" y="2574583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DE5685B-851B-804D-B390-D7873266F12C}"/>
              </a:ext>
            </a:extLst>
          </p:cNvPr>
          <p:cNvGrpSpPr/>
          <p:nvPr/>
        </p:nvGrpSpPr>
        <p:grpSpPr>
          <a:xfrm>
            <a:off x="2810935" y="2111215"/>
            <a:ext cx="731520" cy="295041"/>
            <a:chOff x="9699621" y="3380438"/>
            <a:chExt cx="731520" cy="295041"/>
          </a:xfrm>
        </p:grpSpPr>
        <p:sp>
          <p:nvSpPr>
            <p:cNvPr id="9" name="Cube 8">
              <a:extLst>
                <a:ext uri="{FF2B5EF4-FFF2-40B4-BE49-F238E27FC236}">
                  <a16:creationId xmlns:a16="http://schemas.microsoft.com/office/drawing/2014/main" id="{7B3298D6-570C-074A-86BE-AF0B4872ED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250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ube 9">
              <a:extLst>
                <a:ext uri="{FF2B5EF4-FFF2-40B4-BE49-F238E27FC236}">
                  <a16:creationId xmlns:a16="http://schemas.microsoft.com/office/drawing/2014/main" id="{E0D91B33-4B3C-6D47-8B8F-2ED0CBEEF8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538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Cube 10">
              <a:extLst>
                <a:ext uri="{FF2B5EF4-FFF2-40B4-BE49-F238E27FC236}">
                  <a16:creationId xmlns:a16="http://schemas.microsoft.com/office/drawing/2014/main" id="{0911F4C5-1C7B-534D-9C7E-032CC3742C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250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Cube 11">
              <a:extLst>
                <a:ext uri="{FF2B5EF4-FFF2-40B4-BE49-F238E27FC236}">
                  <a16:creationId xmlns:a16="http://schemas.microsoft.com/office/drawing/2014/main" id="{0A7482E9-04D9-B841-BF08-1C61A49564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538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ube 12">
              <a:extLst>
                <a:ext uri="{FF2B5EF4-FFF2-40B4-BE49-F238E27FC236}">
                  <a16:creationId xmlns:a16="http://schemas.microsoft.com/office/drawing/2014/main" id="{AA5BE0C0-2970-A149-B8E4-51E77E3496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826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Cube 13">
              <a:extLst>
                <a:ext uri="{FF2B5EF4-FFF2-40B4-BE49-F238E27FC236}">
                  <a16:creationId xmlns:a16="http://schemas.microsoft.com/office/drawing/2014/main" id="{AEAE0519-BDE0-E746-9E06-698532D6C9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826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Cube 14">
              <a:extLst>
                <a:ext uri="{FF2B5EF4-FFF2-40B4-BE49-F238E27FC236}">
                  <a16:creationId xmlns:a16="http://schemas.microsoft.com/office/drawing/2014/main" id="{1BCBE2AA-8E4D-A84A-BD17-4EF6736617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962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Cube 15">
              <a:extLst>
                <a:ext uri="{FF2B5EF4-FFF2-40B4-BE49-F238E27FC236}">
                  <a16:creationId xmlns:a16="http://schemas.microsoft.com/office/drawing/2014/main" id="{3D357A5A-7AD7-9847-9E1E-C1FF0AE131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962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E242326-5AC6-E849-ABD6-A532EC465066}"/>
              </a:ext>
            </a:extLst>
          </p:cNvPr>
          <p:cNvGrpSpPr/>
          <p:nvPr/>
        </p:nvGrpSpPr>
        <p:grpSpPr>
          <a:xfrm>
            <a:off x="6179004" y="2145402"/>
            <a:ext cx="1082005" cy="415052"/>
            <a:chOff x="6179004" y="2145402"/>
            <a:chExt cx="1082005" cy="415052"/>
          </a:xfrm>
        </p:grpSpPr>
        <p:sp>
          <p:nvSpPr>
            <p:cNvPr id="18" name="5-Point Star 17">
              <a:extLst>
                <a:ext uri="{FF2B5EF4-FFF2-40B4-BE49-F238E27FC236}">
                  <a16:creationId xmlns:a16="http://schemas.microsoft.com/office/drawing/2014/main" id="{D1BAA4E5-8E22-3749-9FAF-98BD96CADD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79004" y="2145402"/>
              <a:ext cx="365760" cy="365760"/>
            </a:xfrm>
            <a:prstGeom prst="star5">
              <a:avLst/>
            </a:prstGeom>
            <a:solidFill>
              <a:srgbClr val="00B0F0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0C4DA50-3633-1D42-B627-B4E278F90C4C}"/>
                </a:ext>
              </a:extLst>
            </p:cNvPr>
            <p:cNvSpPr txBox="1"/>
            <p:nvPr/>
          </p:nvSpPr>
          <p:spPr>
            <a:xfrm>
              <a:off x="6645135" y="2191122"/>
              <a:ext cx="615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Goal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C272C12C-F042-9746-A6E5-FB92F4832DC1}"/>
              </a:ext>
            </a:extLst>
          </p:cNvPr>
          <p:cNvSpPr txBox="1"/>
          <p:nvPr/>
        </p:nvSpPr>
        <p:spPr>
          <a:xfrm>
            <a:off x="3359575" y="0"/>
            <a:ext cx="1757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Sparse Obstacles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9A7FE1C-7726-974B-96A1-5116D5634EE5}"/>
              </a:ext>
            </a:extLst>
          </p:cNvPr>
          <p:cNvSpPr txBox="1"/>
          <p:nvPr/>
        </p:nvSpPr>
        <p:spPr>
          <a:xfrm>
            <a:off x="2993815" y="3285849"/>
            <a:ext cx="1723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Dense Obstacles</a:t>
            </a:r>
          </a:p>
        </p:txBody>
      </p: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BB0F49C1-1938-5446-B4CC-9826DCAA6AFC}"/>
              </a:ext>
            </a:extLst>
          </p:cNvPr>
          <p:cNvCxnSpPr>
            <a:cxnSpLocks/>
            <a:stCxn id="20" idx="2"/>
          </p:cNvCxnSpPr>
          <p:nvPr/>
        </p:nvCxnSpPr>
        <p:spPr>
          <a:xfrm rot="16200000" flipH="1">
            <a:off x="4201254" y="406611"/>
            <a:ext cx="463494" cy="388935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5107290D-4585-D44C-BE02-D6F775BC8B04}"/>
              </a:ext>
            </a:extLst>
          </p:cNvPr>
          <p:cNvCxnSpPr>
            <a:cxnSpLocks/>
            <a:stCxn id="21" idx="0"/>
          </p:cNvCxnSpPr>
          <p:nvPr/>
        </p:nvCxnSpPr>
        <p:spPr>
          <a:xfrm rot="16200000" flipV="1">
            <a:off x="3104977" y="2535300"/>
            <a:ext cx="832824" cy="668274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9870D97-0ABC-E142-92DA-7AA2B6603C5B}"/>
              </a:ext>
            </a:extLst>
          </p:cNvPr>
          <p:cNvGrpSpPr/>
          <p:nvPr/>
        </p:nvGrpSpPr>
        <p:grpSpPr>
          <a:xfrm>
            <a:off x="133213" y="1871082"/>
            <a:ext cx="1059394" cy="721839"/>
            <a:chOff x="133213" y="1871082"/>
            <a:chExt cx="1059394" cy="721839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3F9198BB-8F0C-C941-B66D-21459FD9B0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6302" t="1905" r="24095"/>
            <a:stretch/>
          </p:blipFill>
          <p:spPr>
            <a:xfrm>
              <a:off x="133213" y="1871082"/>
              <a:ext cx="431549" cy="640080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65A5ADD-D02F-AC4A-9810-4B00ED60D473}"/>
                </a:ext>
              </a:extLst>
            </p:cNvPr>
            <p:cNvSpPr txBox="1"/>
            <p:nvPr/>
          </p:nvSpPr>
          <p:spPr>
            <a:xfrm>
              <a:off x="560318" y="2223589"/>
              <a:ext cx="6322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73111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60B64FD-3909-D345-899E-932C038D1883}"/>
              </a:ext>
            </a:extLst>
          </p:cNvPr>
          <p:cNvGrpSpPr/>
          <p:nvPr/>
        </p:nvGrpSpPr>
        <p:grpSpPr>
          <a:xfrm>
            <a:off x="90701" y="76686"/>
            <a:ext cx="6551713" cy="2483634"/>
            <a:chOff x="90701" y="76686"/>
            <a:chExt cx="6551713" cy="2483634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ABD5BD1D-E314-8446-9D76-0F85E13A91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4212" y="228256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F444966-CE09-F849-BBFE-BE19822E91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07586" y="228256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B82BF208-40BC-B346-A126-07D58EE88B95}"/>
                </a:ext>
              </a:extLst>
            </p:cNvPr>
            <p:cNvCxnSpPr>
              <a:cxnSpLocks/>
              <a:stCxn id="3" idx="6"/>
              <a:endCxn id="4" idx="2"/>
            </p:cNvCxnSpPr>
            <p:nvPr/>
          </p:nvCxnSpPr>
          <p:spPr>
            <a:xfrm>
              <a:off x="1508532" y="2419723"/>
              <a:ext cx="79905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EBC1F79-8391-AB4F-A3C0-826F413B247E}"/>
                </a:ext>
              </a:extLst>
            </p:cNvPr>
            <p:cNvCxnSpPr>
              <a:cxnSpLocks/>
              <a:stCxn id="4" idx="6"/>
              <a:endCxn id="16" idx="2"/>
            </p:cNvCxnSpPr>
            <p:nvPr/>
          </p:nvCxnSpPr>
          <p:spPr>
            <a:xfrm>
              <a:off x="2581906" y="2419723"/>
              <a:ext cx="11978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FDF1DFB-3FB0-7D44-BA47-9650201D2E6C}"/>
                </a:ext>
              </a:extLst>
            </p:cNvPr>
            <p:cNvCxnSpPr>
              <a:cxnSpLocks/>
              <a:stCxn id="16" idx="6"/>
              <a:endCxn id="18" idx="2"/>
            </p:cNvCxnSpPr>
            <p:nvPr/>
          </p:nvCxnSpPr>
          <p:spPr>
            <a:xfrm>
              <a:off x="4054112" y="2419723"/>
              <a:ext cx="106991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2A1B7CC-3BE3-A343-8790-913ECA8BCC21}"/>
                </a:ext>
              </a:extLst>
            </p:cNvPr>
            <p:cNvCxnSpPr>
              <a:cxnSpLocks/>
              <a:stCxn id="18" idx="6"/>
              <a:endCxn id="23" idx="2"/>
            </p:cNvCxnSpPr>
            <p:nvPr/>
          </p:nvCxnSpPr>
          <p:spPr>
            <a:xfrm>
              <a:off x="5398346" y="2419723"/>
              <a:ext cx="91038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E4392CC-9390-8944-9356-B1D498B3A4CC}"/>
                </a:ext>
              </a:extLst>
            </p:cNvPr>
            <p:cNvCxnSpPr>
              <a:cxnSpLocks/>
              <a:stCxn id="23" idx="0"/>
            </p:cNvCxnSpPr>
            <p:nvPr/>
          </p:nvCxnSpPr>
          <p:spPr>
            <a:xfrm flipV="1">
              <a:off x="6445886" y="1334941"/>
              <a:ext cx="13844" cy="94762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D901D11-462E-FC40-8D20-5B2E0EF1DEC3}"/>
                </a:ext>
              </a:extLst>
            </p:cNvPr>
            <p:cNvCxnSpPr>
              <a:cxnSpLocks/>
              <a:stCxn id="21" idx="0"/>
              <a:endCxn id="22" idx="4"/>
            </p:cNvCxnSpPr>
            <p:nvPr/>
          </p:nvCxnSpPr>
          <p:spPr>
            <a:xfrm flipH="1" flipV="1">
              <a:off x="6446520" y="383123"/>
              <a:ext cx="1886" cy="676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9613ABC-404A-F241-AAE0-713316CD61BE}"/>
                </a:ext>
              </a:extLst>
            </p:cNvPr>
            <p:cNvCxnSpPr>
              <a:cxnSpLocks/>
              <a:stCxn id="21" idx="2"/>
              <a:endCxn id="20" idx="6"/>
            </p:cNvCxnSpPr>
            <p:nvPr/>
          </p:nvCxnSpPr>
          <p:spPr>
            <a:xfrm flipH="1">
              <a:off x="5394960" y="1196446"/>
              <a:ext cx="916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C8707D-3291-934E-AF38-11A864FD8648}"/>
                </a:ext>
              </a:extLst>
            </p:cNvPr>
            <p:cNvCxnSpPr>
              <a:cxnSpLocks/>
              <a:stCxn id="20" idx="2"/>
              <a:endCxn id="19" idx="6"/>
            </p:cNvCxnSpPr>
            <p:nvPr/>
          </p:nvCxnSpPr>
          <p:spPr>
            <a:xfrm flipH="1">
              <a:off x="4050792" y="1196446"/>
              <a:ext cx="106984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D54725A-28D7-CD4E-BEF0-7F769B0F59F0}"/>
                </a:ext>
              </a:extLst>
            </p:cNvPr>
            <p:cNvCxnSpPr>
              <a:cxnSpLocks/>
              <a:stCxn id="19" idx="2"/>
              <a:endCxn id="17" idx="6"/>
            </p:cNvCxnSpPr>
            <p:nvPr/>
          </p:nvCxnSpPr>
          <p:spPr>
            <a:xfrm flipH="1">
              <a:off x="2578608" y="1196446"/>
              <a:ext cx="119786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B14B342-966E-CB49-A883-CC24A62CA476}"/>
                </a:ext>
              </a:extLst>
            </p:cNvPr>
            <p:cNvCxnSpPr>
              <a:cxnSpLocks/>
              <a:endCxn id="4" idx="0"/>
            </p:cNvCxnSpPr>
            <p:nvPr/>
          </p:nvCxnSpPr>
          <p:spPr>
            <a:xfrm flipH="1">
              <a:off x="2444746" y="1334940"/>
              <a:ext cx="8890" cy="94762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7DEAC66-93E2-4342-A40F-922835FDCE0C}"/>
                </a:ext>
              </a:extLst>
            </p:cNvPr>
            <p:cNvCxnSpPr>
              <a:cxnSpLocks/>
            </p:cNvCxnSpPr>
            <p:nvPr/>
          </p:nvCxnSpPr>
          <p:spPr>
            <a:xfrm>
              <a:off x="5261186" y="1334940"/>
              <a:ext cx="0" cy="9387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AAD2820-F921-8546-9C47-DE5B743EFC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79792" y="228256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67A36EA-EB1F-4A41-AC86-3DD8539B4E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04288" y="1059286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2A1CB51-3417-B647-99C4-44315E00FA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24026" y="228256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DB038A9-674F-AC44-9789-BA9892561B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76472" y="1059286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C92EEE0-09CD-DB4C-B50C-EC9F7CB95E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20640" y="1059286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579B422-3ACD-B74B-A524-B520265677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11246" y="1059286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D53ECB95-DF57-C742-9C04-3AD3C59C7C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9360" y="10880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9296021-8085-DB40-8752-BD56CA86D2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8726" y="228256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DE0E994-DD2B-494D-8520-C801C37184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6055" y="1059286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7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A122936-30A8-504D-910A-B4E50AAFDC37}"/>
                </a:ext>
              </a:extLst>
            </p:cNvPr>
            <p:cNvCxnSpPr>
              <a:stCxn id="17" idx="2"/>
              <a:endCxn id="24" idx="6"/>
            </p:cNvCxnSpPr>
            <p:nvPr/>
          </p:nvCxnSpPr>
          <p:spPr>
            <a:xfrm flipH="1">
              <a:off x="1650375" y="1196446"/>
              <a:ext cx="65391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2410BA8-9EBF-2A43-A984-C045E0B6ACDE}"/>
                </a:ext>
              </a:extLst>
            </p:cNvPr>
            <p:cNvSpPr txBox="1"/>
            <p:nvPr/>
          </p:nvSpPr>
          <p:spPr>
            <a:xfrm>
              <a:off x="5058752" y="102716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C5D555A-AB20-E341-AC21-A1095B6DCC29}"/>
                </a:ext>
              </a:extLst>
            </p:cNvPr>
            <p:cNvSpPr txBox="1"/>
            <p:nvPr/>
          </p:nvSpPr>
          <p:spPr>
            <a:xfrm>
              <a:off x="6249358" y="102716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11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088C349-98BF-484A-AF09-702F919FCB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01" y="2286000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5BCEFE1-6EF0-8D49-B91C-2128B62C871E}"/>
                </a:ext>
              </a:extLst>
            </p:cNvPr>
            <p:cNvCxnSpPr>
              <a:stCxn id="28" idx="6"/>
              <a:endCxn id="3" idx="2"/>
            </p:cNvCxnSpPr>
            <p:nvPr/>
          </p:nvCxnSpPr>
          <p:spPr>
            <a:xfrm flipV="1">
              <a:off x="365021" y="2419723"/>
              <a:ext cx="869191" cy="343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02A0A88-E231-3C49-99AC-ABC114AD5A6C}"/>
                </a:ext>
              </a:extLst>
            </p:cNvPr>
            <p:cNvSpPr txBox="1"/>
            <p:nvPr/>
          </p:nvSpPr>
          <p:spPr>
            <a:xfrm>
              <a:off x="6249358" y="7668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12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9B7705FA-A334-5A48-AF03-9840AC7772D0}"/>
              </a:ext>
            </a:extLst>
          </p:cNvPr>
          <p:cNvSpPr txBox="1"/>
          <p:nvPr/>
        </p:nvSpPr>
        <p:spPr>
          <a:xfrm>
            <a:off x="48876" y="2552327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BDDCBDD-3B4E-FB48-8835-10817DCFD128}"/>
              </a:ext>
            </a:extLst>
          </p:cNvPr>
          <p:cNvSpPr txBox="1"/>
          <p:nvPr/>
        </p:nvSpPr>
        <p:spPr>
          <a:xfrm>
            <a:off x="6308726" y="2556882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32CEB06-32BF-6C4E-A530-1ADAA7A59829}"/>
              </a:ext>
            </a:extLst>
          </p:cNvPr>
          <p:cNvSpPr txBox="1"/>
          <p:nvPr/>
        </p:nvSpPr>
        <p:spPr>
          <a:xfrm>
            <a:off x="4365546" y="820435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2C7CB7A-57CD-AF4A-A13E-ADC99159B639}"/>
              </a:ext>
            </a:extLst>
          </p:cNvPr>
          <p:cNvSpPr txBox="1"/>
          <p:nvPr/>
        </p:nvSpPr>
        <p:spPr>
          <a:xfrm>
            <a:off x="2941040" y="2056845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2722987-242A-3D4D-8C9A-6C907A4531CA}"/>
              </a:ext>
            </a:extLst>
          </p:cNvPr>
          <p:cNvSpPr txBox="1"/>
          <p:nvPr/>
        </p:nvSpPr>
        <p:spPr>
          <a:xfrm>
            <a:off x="6892706" y="820435"/>
            <a:ext cx="2267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 = Sparse Obstacles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32E76A33-E391-C341-A4E1-C23771BCEFFA}"/>
              </a:ext>
            </a:extLst>
          </p:cNvPr>
          <p:cNvGrpSpPr/>
          <p:nvPr/>
        </p:nvGrpSpPr>
        <p:grpSpPr>
          <a:xfrm>
            <a:off x="9183625" y="857581"/>
            <a:ext cx="365760" cy="295041"/>
            <a:chOff x="7803055" y="2574583"/>
            <a:chExt cx="365760" cy="295041"/>
          </a:xfrm>
        </p:grpSpPr>
        <p:sp>
          <p:nvSpPr>
            <p:cNvPr id="55" name="Cube 54">
              <a:extLst>
                <a:ext uri="{FF2B5EF4-FFF2-40B4-BE49-F238E27FC236}">
                  <a16:creationId xmlns:a16="http://schemas.microsoft.com/office/drawing/2014/main" id="{3E31A012-7233-9244-B674-E0B2048002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3055" y="2686744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Cube 55">
              <a:extLst>
                <a:ext uri="{FF2B5EF4-FFF2-40B4-BE49-F238E27FC236}">
                  <a16:creationId xmlns:a16="http://schemas.microsoft.com/office/drawing/2014/main" id="{131B2497-61C0-894F-B0F4-24AD3D6EF8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5935" y="2686744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Cube 56">
              <a:extLst>
                <a:ext uri="{FF2B5EF4-FFF2-40B4-BE49-F238E27FC236}">
                  <a16:creationId xmlns:a16="http://schemas.microsoft.com/office/drawing/2014/main" id="{0E4732FF-32B3-9644-A162-985CBAC2D0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3055" y="2574583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Cube 57">
              <a:extLst>
                <a:ext uri="{FF2B5EF4-FFF2-40B4-BE49-F238E27FC236}">
                  <a16:creationId xmlns:a16="http://schemas.microsoft.com/office/drawing/2014/main" id="{CF1312FB-E67A-C94F-8F08-8EDD8450A9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5935" y="2574583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0656FD1F-5667-8C4D-8F42-4957B15D2008}"/>
              </a:ext>
            </a:extLst>
          </p:cNvPr>
          <p:cNvSpPr txBox="1"/>
          <p:nvPr/>
        </p:nvSpPr>
        <p:spPr>
          <a:xfrm>
            <a:off x="6892707" y="2082508"/>
            <a:ext cx="2218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 = Dense Obstacles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49378AD6-8BD8-B14C-9663-E74F367312ED}"/>
              </a:ext>
            </a:extLst>
          </p:cNvPr>
          <p:cNvGrpSpPr/>
          <p:nvPr/>
        </p:nvGrpSpPr>
        <p:grpSpPr>
          <a:xfrm>
            <a:off x="9185675" y="2119654"/>
            <a:ext cx="731520" cy="295041"/>
            <a:chOff x="9699621" y="3380438"/>
            <a:chExt cx="731520" cy="295041"/>
          </a:xfrm>
        </p:grpSpPr>
        <p:sp>
          <p:nvSpPr>
            <p:cNvPr id="61" name="Cube 60">
              <a:extLst>
                <a:ext uri="{FF2B5EF4-FFF2-40B4-BE49-F238E27FC236}">
                  <a16:creationId xmlns:a16="http://schemas.microsoft.com/office/drawing/2014/main" id="{991699C6-36F9-F948-A39A-7B579D662F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250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Cube 61">
              <a:extLst>
                <a:ext uri="{FF2B5EF4-FFF2-40B4-BE49-F238E27FC236}">
                  <a16:creationId xmlns:a16="http://schemas.microsoft.com/office/drawing/2014/main" id="{2B50CDC0-8D69-DD4C-93F7-F2718F9DEC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538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Cube 62">
              <a:extLst>
                <a:ext uri="{FF2B5EF4-FFF2-40B4-BE49-F238E27FC236}">
                  <a16:creationId xmlns:a16="http://schemas.microsoft.com/office/drawing/2014/main" id="{13C140EB-8B76-E648-8F14-D98282641A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250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Cube 63">
              <a:extLst>
                <a:ext uri="{FF2B5EF4-FFF2-40B4-BE49-F238E27FC236}">
                  <a16:creationId xmlns:a16="http://schemas.microsoft.com/office/drawing/2014/main" id="{26D8CA6C-FBC4-784B-876A-D5F151AC28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538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Cube 64">
              <a:extLst>
                <a:ext uri="{FF2B5EF4-FFF2-40B4-BE49-F238E27FC236}">
                  <a16:creationId xmlns:a16="http://schemas.microsoft.com/office/drawing/2014/main" id="{0FE2A17D-6165-BC47-8007-F27381870C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826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Cube 65">
              <a:extLst>
                <a:ext uri="{FF2B5EF4-FFF2-40B4-BE49-F238E27FC236}">
                  <a16:creationId xmlns:a16="http://schemas.microsoft.com/office/drawing/2014/main" id="{BB050A5A-9A51-CC42-B841-7A0BA9A77F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826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Cube 66">
              <a:extLst>
                <a:ext uri="{FF2B5EF4-FFF2-40B4-BE49-F238E27FC236}">
                  <a16:creationId xmlns:a16="http://schemas.microsoft.com/office/drawing/2014/main" id="{044CBABC-CE1C-1A49-BA1C-B8D7421C5F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962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Cube 67">
              <a:extLst>
                <a:ext uri="{FF2B5EF4-FFF2-40B4-BE49-F238E27FC236}">
                  <a16:creationId xmlns:a16="http://schemas.microsoft.com/office/drawing/2014/main" id="{93FB99CD-B71D-5648-B3B7-D9A2D85B7A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962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94082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42A771C-59A3-2740-AB34-81EF9EDC89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98" r="51455" b="56701"/>
          <a:stretch/>
        </p:blipFill>
        <p:spPr>
          <a:xfrm>
            <a:off x="0" y="0"/>
            <a:ext cx="6645135" cy="3657600"/>
          </a:xfrm>
          <a:prstGeom prst="rect">
            <a:avLst/>
          </a:prstGeom>
        </p:spPr>
      </p:pic>
      <p:sp>
        <p:nvSpPr>
          <p:cNvPr id="3" name="5-Point Star 2">
            <a:extLst>
              <a:ext uri="{FF2B5EF4-FFF2-40B4-BE49-F238E27FC236}">
                <a16:creationId xmlns:a16="http://schemas.microsoft.com/office/drawing/2014/main" id="{87FB2B2F-3DAF-6F48-ACA9-A8EDB5D822B9}"/>
              </a:ext>
            </a:extLst>
          </p:cNvPr>
          <p:cNvSpPr>
            <a:spLocks noChangeAspect="1"/>
          </p:cNvSpPr>
          <p:nvPr/>
        </p:nvSpPr>
        <p:spPr>
          <a:xfrm>
            <a:off x="6179004" y="2145402"/>
            <a:ext cx="365760" cy="365760"/>
          </a:xfrm>
          <a:prstGeom prst="star5">
            <a:avLst/>
          </a:prstGeom>
          <a:solidFill>
            <a:srgbClr val="00B0F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CF66D2-D7EF-5445-B683-1B83E7D4662F}"/>
              </a:ext>
            </a:extLst>
          </p:cNvPr>
          <p:cNvSpPr txBox="1"/>
          <p:nvPr/>
        </p:nvSpPr>
        <p:spPr>
          <a:xfrm>
            <a:off x="6645135" y="2191122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8699DA-8E82-B64E-817F-62E8CB2B234D}"/>
              </a:ext>
            </a:extLst>
          </p:cNvPr>
          <p:cNvSpPr txBox="1"/>
          <p:nvPr/>
        </p:nvSpPr>
        <p:spPr>
          <a:xfrm>
            <a:off x="3721516" y="2191122"/>
            <a:ext cx="19871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Private Offices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DD8840-766B-0E48-9E36-C9FFB11EDCFB}"/>
              </a:ext>
            </a:extLst>
          </p:cNvPr>
          <p:cNvSpPr/>
          <p:nvPr/>
        </p:nvSpPr>
        <p:spPr>
          <a:xfrm>
            <a:off x="2583286" y="1827350"/>
            <a:ext cx="228600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7C51BF-FDFA-0746-B231-BC7F52763F55}"/>
              </a:ext>
            </a:extLst>
          </p:cNvPr>
          <p:cNvSpPr/>
          <p:nvPr/>
        </p:nvSpPr>
        <p:spPr>
          <a:xfrm>
            <a:off x="2901703" y="1827350"/>
            <a:ext cx="228600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8185CD-9EC3-0C49-9599-12CFA71F11DA}"/>
              </a:ext>
            </a:extLst>
          </p:cNvPr>
          <p:cNvSpPr/>
          <p:nvPr/>
        </p:nvSpPr>
        <p:spPr>
          <a:xfrm>
            <a:off x="3220120" y="1827350"/>
            <a:ext cx="228600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3E16C3B-5142-7C48-96E5-4BD0BA16B948}"/>
              </a:ext>
            </a:extLst>
          </p:cNvPr>
          <p:cNvSpPr/>
          <p:nvPr/>
        </p:nvSpPr>
        <p:spPr>
          <a:xfrm>
            <a:off x="3538537" y="1827350"/>
            <a:ext cx="228600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917040-F579-664A-86FB-587B6C9993C8}"/>
              </a:ext>
            </a:extLst>
          </p:cNvPr>
          <p:cNvSpPr/>
          <p:nvPr/>
        </p:nvSpPr>
        <p:spPr>
          <a:xfrm>
            <a:off x="3856954" y="1827350"/>
            <a:ext cx="228600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D35B7C-FAA4-FC4F-BA7E-D4D577EEE918}"/>
              </a:ext>
            </a:extLst>
          </p:cNvPr>
          <p:cNvSpPr/>
          <p:nvPr/>
        </p:nvSpPr>
        <p:spPr>
          <a:xfrm>
            <a:off x="4175371" y="1827350"/>
            <a:ext cx="228600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055DA1-254E-8D4C-BA89-3561FEA3DFB7}"/>
              </a:ext>
            </a:extLst>
          </p:cNvPr>
          <p:cNvSpPr/>
          <p:nvPr/>
        </p:nvSpPr>
        <p:spPr>
          <a:xfrm>
            <a:off x="4493788" y="1827350"/>
            <a:ext cx="228600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0BC2A66-813D-9449-A2A2-029659AEA1E4}"/>
              </a:ext>
            </a:extLst>
          </p:cNvPr>
          <p:cNvSpPr/>
          <p:nvPr/>
        </p:nvSpPr>
        <p:spPr>
          <a:xfrm>
            <a:off x="4812205" y="1827350"/>
            <a:ext cx="228600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5526D2-CF85-0349-A08B-930A219DC3A9}"/>
              </a:ext>
            </a:extLst>
          </p:cNvPr>
          <p:cNvSpPr/>
          <p:nvPr/>
        </p:nvSpPr>
        <p:spPr>
          <a:xfrm>
            <a:off x="2451495" y="2616629"/>
            <a:ext cx="228600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591CCC-48EF-1D4B-AE85-E65C9B531BFD}"/>
              </a:ext>
            </a:extLst>
          </p:cNvPr>
          <p:cNvSpPr/>
          <p:nvPr/>
        </p:nvSpPr>
        <p:spPr>
          <a:xfrm>
            <a:off x="2787797" y="2616629"/>
            <a:ext cx="342506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D7C1D2B-3029-3C49-B8AB-0154A984F5C8}"/>
              </a:ext>
            </a:extLst>
          </p:cNvPr>
          <p:cNvSpPr/>
          <p:nvPr/>
        </p:nvSpPr>
        <p:spPr>
          <a:xfrm>
            <a:off x="3238005" y="2616629"/>
            <a:ext cx="228600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BE47E79-52CA-4845-B75F-123D7C414BB3}"/>
              </a:ext>
            </a:extLst>
          </p:cNvPr>
          <p:cNvSpPr/>
          <p:nvPr/>
        </p:nvSpPr>
        <p:spPr>
          <a:xfrm>
            <a:off x="3555514" y="2616629"/>
            <a:ext cx="228600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D49FD5F-2146-5A4F-AC35-C65C7AA10815}"/>
              </a:ext>
            </a:extLst>
          </p:cNvPr>
          <p:cNvSpPr/>
          <p:nvPr/>
        </p:nvSpPr>
        <p:spPr>
          <a:xfrm>
            <a:off x="3865590" y="2616629"/>
            <a:ext cx="228600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A49EAF6-B319-CE4F-B398-3D3F9D95507A}"/>
              </a:ext>
            </a:extLst>
          </p:cNvPr>
          <p:cNvSpPr/>
          <p:nvPr/>
        </p:nvSpPr>
        <p:spPr>
          <a:xfrm>
            <a:off x="4184816" y="2616629"/>
            <a:ext cx="525469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6E8D654-156A-1641-A085-E5F259A3EB1B}"/>
              </a:ext>
            </a:extLst>
          </p:cNvPr>
          <p:cNvSpPr/>
          <p:nvPr/>
        </p:nvSpPr>
        <p:spPr>
          <a:xfrm>
            <a:off x="4815976" y="2616629"/>
            <a:ext cx="228600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768E09B-F093-6245-B40D-8BDF7AB1A0D7}"/>
              </a:ext>
            </a:extLst>
          </p:cNvPr>
          <p:cNvSpPr/>
          <p:nvPr/>
        </p:nvSpPr>
        <p:spPr>
          <a:xfrm>
            <a:off x="1188163" y="1827350"/>
            <a:ext cx="1097280" cy="4114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B50A35F-6BC8-5147-9AFA-16B19AE71A30}"/>
              </a:ext>
            </a:extLst>
          </p:cNvPr>
          <p:cNvSpPr/>
          <p:nvPr/>
        </p:nvSpPr>
        <p:spPr>
          <a:xfrm>
            <a:off x="1490023" y="1329880"/>
            <a:ext cx="795420" cy="35881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815D16E-0E9B-9649-BF35-B3791DE0E223}"/>
              </a:ext>
            </a:extLst>
          </p:cNvPr>
          <p:cNvSpPr/>
          <p:nvPr/>
        </p:nvSpPr>
        <p:spPr>
          <a:xfrm>
            <a:off x="1363719" y="539886"/>
            <a:ext cx="370078" cy="74582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52F69-5BDD-EC4E-AAD9-22FD1544B548}"/>
              </a:ext>
            </a:extLst>
          </p:cNvPr>
          <p:cNvSpPr/>
          <p:nvPr/>
        </p:nvSpPr>
        <p:spPr>
          <a:xfrm>
            <a:off x="1839520" y="539886"/>
            <a:ext cx="262213" cy="47194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8CD83CF-BD16-634A-97E9-59D25868659C}"/>
              </a:ext>
            </a:extLst>
          </p:cNvPr>
          <p:cNvSpPr/>
          <p:nvPr/>
        </p:nvSpPr>
        <p:spPr>
          <a:xfrm>
            <a:off x="5212063" y="2616628"/>
            <a:ext cx="576072" cy="1040971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866BA22-6023-4641-BFB0-55B1D6FAA802}"/>
              </a:ext>
            </a:extLst>
          </p:cNvPr>
          <p:cNvSpPr/>
          <p:nvPr/>
        </p:nvSpPr>
        <p:spPr>
          <a:xfrm>
            <a:off x="1350492" y="2615595"/>
            <a:ext cx="274320" cy="4114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6F76F0B-CB36-3342-9F78-8EA2D6ADFD23}"/>
              </a:ext>
            </a:extLst>
          </p:cNvPr>
          <p:cNvSpPr/>
          <p:nvPr/>
        </p:nvSpPr>
        <p:spPr>
          <a:xfrm>
            <a:off x="1646852" y="2615595"/>
            <a:ext cx="274320" cy="4114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41F9C79-D4D5-164C-B46C-73D89DFE79A9}"/>
              </a:ext>
            </a:extLst>
          </p:cNvPr>
          <p:cNvSpPr/>
          <p:nvPr/>
        </p:nvSpPr>
        <p:spPr>
          <a:xfrm>
            <a:off x="1981153" y="2615595"/>
            <a:ext cx="379715" cy="4114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6752DF0-53FF-2241-A44D-38FF0C8B46DF}"/>
              </a:ext>
            </a:extLst>
          </p:cNvPr>
          <p:cNvGrpSpPr/>
          <p:nvPr/>
        </p:nvGrpSpPr>
        <p:grpSpPr>
          <a:xfrm>
            <a:off x="4404041" y="832825"/>
            <a:ext cx="365760" cy="295041"/>
            <a:chOff x="7803055" y="2574583"/>
            <a:chExt cx="365760" cy="295041"/>
          </a:xfrm>
        </p:grpSpPr>
        <p:sp>
          <p:nvSpPr>
            <p:cNvPr id="30" name="Cube 29">
              <a:extLst>
                <a:ext uri="{FF2B5EF4-FFF2-40B4-BE49-F238E27FC236}">
                  <a16:creationId xmlns:a16="http://schemas.microsoft.com/office/drawing/2014/main" id="{036BF9FA-795A-2B4C-9B70-308D60B848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3055" y="2686744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Cube 30">
              <a:extLst>
                <a:ext uri="{FF2B5EF4-FFF2-40B4-BE49-F238E27FC236}">
                  <a16:creationId xmlns:a16="http://schemas.microsoft.com/office/drawing/2014/main" id="{C21E0292-6859-2347-B04F-8B091B529D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5935" y="2686744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Cube 31">
              <a:extLst>
                <a:ext uri="{FF2B5EF4-FFF2-40B4-BE49-F238E27FC236}">
                  <a16:creationId xmlns:a16="http://schemas.microsoft.com/office/drawing/2014/main" id="{1FFC5F6D-39CA-054B-AD15-69D61F4F63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3055" y="2574583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Cube 32">
              <a:extLst>
                <a:ext uri="{FF2B5EF4-FFF2-40B4-BE49-F238E27FC236}">
                  <a16:creationId xmlns:a16="http://schemas.microsoft.com/office/drawing/2014/main" id="{956A93CC-36A9-584A-900C-60656D3749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5935" y="2574583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8B5768C-D97B-8C48-9777-EEE043201C55}"/>
              </a:ext>
            </a:extLst>
          </p:cNvPr>
          <p:cNvGrpSpPr/>
          <p:nvPr/>
        </p:nvGrpSpPr>
        <p:grpSpPr>
          <a:xfrm>
            <a:off x="2810935" y="2111215"/>
            <a:ext cx="731520" cy="295041"/>
            <a:chOff x="9699621" y="3380438"/>
            <a:chExt cx="731520" cy="295041"/>
          </a:xfrm>
        </p:grpSpPr>
        <p:sp>
          <p:nvSpPr>
            <p:cNvPr id="35" name="Cube 34">
              <a:extLst>
                <a:ext uri="{FF2B5EF4-FFF2-40B4-BE49-F238E27FC236}">
                  <a16:creationId xmlns:a16="http://schemas.microsoft.com/office/drawing/2014/main" id="{E38975F8-4FD3-B742-A670-2A0FE24870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250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Cube 35">
              <a:extLst>
                <a:ext uri="{FF2B5EF4-FFF2-40B4-BE49-F238E27FC236}">
                  <a16:creationId xmlns:a16="http://schemas.microsoft.com/office/drawing/2014/main" id="{3D3DEA2B-414B-5B49-B749-54B82C184E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538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Cube 36">
              <a:extLst>
                <a:ext uri="{FF2B5EF4-FFF2-40B4-BE49-F238E27FC236}">
                  <a16:creationId xmlns:a16="http://schemas.microsoft.com/office/drawing/2014/main" id="{2DC904AF-1FE6-E643-88AC-134AAF51CC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250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Cube 37">
              <a:extLst>
                <a:ext uri="{FF2B5EF4-FFF2-40B4-BE49-F238E27FC236}">
                  <a16:creationId xmlns:a16="http://schemas.microsoft.com/office/drawing/2014/main" id="{70AC59D9-222B-6746-B22E-6629024815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538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Cube 38">
              <a:extLst>
                <a:ext uri="{FF2B5EF4-FFF2-40B4-BE49-F238E27FC236}">
                  <a16:creationId xmlns:a16="http://schemas.microsoft.com/office/drawing/2014/main" id="{18689951-F25C-CB4A-8C27-772335E610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826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Cube 39">
              <a:extLst>
                <a:ext uri="{FF2B5EF4-FFF2-40B4-BE49-F238E27FC236}">
                  <a16:creationId xmlns:a16="http://schemas.microsoft.com/office/drawing/2014/main" id="{610481A0-9997-484A-9DE0-C882E81C4C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826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Cube 40">
              <a:extLst>
                <a:ext uri="{FF2B5EF4-FFF2-40B4-BE49-F238E27FC236}">
                  <a16:creationId xmlns:a16="http://schemas.microsoft.com/office/drawing/2014/main" id="{256DE5E8-CEFC-9D46-B755-B76F919F3D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962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Cube 41">
              <a:extLst>
                <a:ext uri="{FF2B5EF4-FFF2-40B4-BE49-F238E27FC236}">
                  <a16:creationId xmlns:a16="http://schemas.microsoft.com/office/drawing/2014/main" id="{B549235C-032B-B44F-9C3E-DCB73FAF15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962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197A1DA1-6E0B-E84E-93D6-E8B3D6E5E995}"/>
              </a:ext>
            </a:extLst>
          </p:cNvPr>
          <p:cNvSpPr txBox="1"/>
          <p:nvPr/>
        </p:nvSpPr>
        <p:spPr>
          <a:xfrm>
            <a:off x="1418852" y="1296356"/>
            <a:ext cx="889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Semi-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AA74902-D974-4649-B8F2-29559226327E}"/>
              </a:ext>
            </a:extLst>
          </p:cNvPr>
          <p:cNvSpPr txBox="1"/>
          <p:nvPr/>
        </p:nvSpPr>
        <p:spPr>
          <a:xfrm>
            <a:off x="1254833" y="1785157"/>
            <a:ext cx="1054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Private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87F5CD5-BC5D-CC4E-B43D-F750D13722A9}"/>
              </a:ext>
            </a:extLst>
          </p:cNvPr>
          <p:cNvSpPr txBox="1"/>
          <p:nvPr/>
        </p:nvSpPr>
        <p:spPr>
          <a:xfrm>
            <a:off x="1269580" y="2187146"/>
            <a:ext cx="10343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Rooms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AE0CAF4-C9F7-0E43-8289-FA4961580A96}"/>
              </a:ext>
            </a:extLst>
          </p:cNvPr>
          <p:cNvGrpSpPr/>
          <p:nvPr/>
        </p:nvGrpSpPr>
        <p:grpSpPr>
          <a:xfrm>
            <a:off x="133213" y="1871082"/>
            <a:ext cx="1059394" cy="721839"/>
            <a:chOff x="133213" y="1871082"/>
            <a:chExt cx="1059394" cy="721839"/>
          </a:xfrm>
        </p:grpSpPr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C9C609AA-CEE1-C948-B4D1-81770B6D47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6302" t="1905" r="24095"/>
            <a:stretch/>
          </p:blipFill>
          <p:spPr>
            <a:xfrm>
              <a:off x="133213" y="1871082"/>
              <a:ext cx="431549" cy="640080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E9E1E7B-20AC-9246-B5E1-3DA708C3DEE0}"/>
                </a:ext>
              </a:extLst>
            </p:cNvPr>
            <p:cNvSpPr txBox="1"/>
            <p:nvPr/>
          </p:nvSpPr>
          <p:spPr>
            <a:xfrm>
              <a:off x="560318" y="2223589"/>
              <a:ext cx="6322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23452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2DB6527-0EAC-424C-B9D6-5DD1B7D8365D}"/>
              </a:ext>
            </a:extLst>
          </p:cNvPr>
          <p:cNvGrpSpPr/>
          <p:nvPr/>
        </p:nvGrpSpPr>
        <p:grpSpPr>
          <a:xfrm>
            <a:off x="90701" y="108803"/>
            <a:ext cx="6494865" cy="2451517"/>
            <a:chOff x="90701" y="108803"/>
            <a:chExt cx="6494865" cy="2451517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0DA2EB8F-654E-0B47-81C1-AFA7938C48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4212" y="2282563"/>
              <a:ext cx="274320" cy="274320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7AFBC3C8-EB75-D642-AB49-2520702BDC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07586" y="2282563"/>
              <a:ext cx="274320" cy="27432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4F7FE15-C360-024E-9294-B712ED20D13A}"/>
                </a:ext>
              </a:extLst>
            </p:cNvPr>
            <p:cNvCxnSpPr>
              <a:cxnSpLocks/>
              <a:stCxn id="3" idx="6"/>
              <a:endCxn id="4" idx="2"/>
            </p:cNvCxnSpPr>
            <p:nvPr/>
          </p:nvCxnSpPr>
          <p:spPr>
            <a:xfrm>
              <a:off x="1508532" y="2419723"/>
              <a:ext cx="79905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8CE4C499-B2F1-D84D-962D-EDFA865D6F0D}"/>
                </a:ext>
              </a:extLst>
            </p:cNvPr>
            <p:cNvCxnSpPr>
              <a:cxnSpLocks/>
              <a:stCxn id="4" idx="6"/>
              <a:endCxn id="16" idx="2"/>
            </p:cNvCxnSpPr>
            <p:nvPr/>
          </p:nvCxnSpPr>
          <p:spPr>
            <a:xfrm>
              <a:off x="2581906" y="2419723"/>
              <a:ext cx="11978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CBE984B-1652-1247-AAF9-369CC2C11A1E}"/>
                </a:ext>
              </a:extLst>
            </p:cNvPr>
            <p:cNvCxnSpPr>
              <a:cxnSpLocks/>
              <a:stCxn id="16" idx="6"/>
              <a:endCxn id="18" idx="2"/>
            </p:cNvCxnSpPr>
            <p:nvPr/>
          </p:nvCxnSpPr>
          <p:spPr>
            <a:xfrm>
              <a:off x="4054112" y="2419723"/>
              <a:ext cx="106991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34FEFDA-446B-BE46-82B1-EA55F7440CC5}"/>
                </a:ext>
              </a:extLst>
            </p:cNvPr>
            <p:cNvCxnSpPr>
              <a:cxnSpLocks/>
              <a:stCxn id="18" idx="6"/>
              <a:endCxn id="23" idx="2"/>
            </p:cNvCxnSpPr>
            <p:nvPr/>
          </p:nvCxnSpPr>
          <p:spPr>
            <a:xfrm>
              <a:off x="5398346" y="2419723"/>
              <a:ext cx="91038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3AAD4A8-3E20-2F4D-9700-5D244C68ABD6}"/>
                </a:ext>
              </a:extLst>
            </p:cNvPr>
            <p:cNvCxnSpPr>
              <a:cxnSpLocks/>
              <a:stCxn id="23" idx="0"/>
            </p:cNvCxnSpPr>
            <p:nvPr/>
          </p:nvCxnSpPr>
          <p:spPr>
            <a:xfrm flipV="1">
              <a:off x="6445886" y="1334941"/>
              <a:ext cx="13844" cy="94762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2F075B8-C39A-2F46-8CD9-19AE1C952A46}"/>
                </a:ext>
              </a:extLst>
            </p:cNvPr>
            <p:cNvCxnSpPr>
              <a:cxnSpLocks/>
              <a:stCxn id="21" idx="0"/>
              <a:endCxn id="22" idx="4"/>
            </p:cNvCxnSpPr>
            <p:nvPr/>
          </p:nvCxnSpPr>
          <p:spPr>
            <a:xfrm flipH="1" flipV="1">
              <a:off x="6446520" y="383123"/>
              <a:ext cx="1886" cy="676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BB0E21A-4132-F54F-8450-A420C1F8ADBA}"/>
                </a:ext>
              </a:extLst>
            </p:cNvPr>
            <p:cNvCxnSpPr>
              <a:cxnSpLocks/>
              <a:stCxn id="21" idx="2"/>
              <a:endCxn id="20" idx="6"/>
            </p:cNvCxnSpPr>
            <p:nvPr/>
          </p:nvCxnSpPr>
          <p:spPr>
            <a:xfrm flipH="1">
              <a:off x="5394960" y="1196446"/>
              <a:ext cx="916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98BB333-1CF5-184A-BD3D-BA19AAE6DCA6}"/>
                </a:ext>
              </a:extLst>
            </p:cNvPr>
            <p:cNvCxnSpPr>
              <a:cxnSpLocks/>
              <a:stCxn id="20" idx="2"/>
              <a:endCxn id="19" idx="6"/>
            </p:cNvCxnSpPr>
            <p:nvPr/>
          </p:nvCxnSpPr>
          <p:spPr>
            <a:xfrm flipH="1">
              <a:off x="4050792" y="1196446"/>
              <a:ext cx="106984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58A20CA-8880-4645-8EDF-20FF6992FB31}"/>
                </a:ext>
              </a:extLst>
            </p:cNvPr>
            <p:cNvCxnSpPr>
              <a:cxnSpLocks/>
              <a:stCxn id="19" idx="2"/>
              <a:endCxn id="17" idx="6"/>
            </p:cNvCxnSpPr>
            <p:nvPr/>
          </p:nvCxnSpPr>
          <p:spPr>
            <a:xfrm flipH="1">
              <a:off x="2578608" y="1196446"/>
              <a:ext cx="119786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AEA5DDF-C105-7C46-92E2-E86229EEE948}"/>
                </a:ext>
              </a:extLst>
            </p:cNvPr>
            <p:cNvCxnSpPr>
              <a:cxnSpLocks/>
              <a:endCxn id="4" idx="0"/>
            </p:cNvCxnSpPr>
            <p:nvPr/>
          </p:nvCxnSpPr>
          <p:spPr>
            <a:xfrm flipH="1">
              <a:off x="2444746" y="1334940"/>
              <a:ext cx="8890" cy="94762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F014DF-FA0E-8742-8C97-EE26D413675B}"/>
                </a:ext>
              </a:extLst>
            </p:cNvPr>
            <p:cNvCxnSpPr>
              <a:cxnSpLocks/>
            </p:cNvCxnSpPr>
            <p:nvPr/>
          </p:nvCxnSpPr>
          <p:spPr>
            <a:xfrm>
              <a:off x="5261186" y="1334940"/>
              <a:ext cx="0" cy="9387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DFFA5C2-4A76-D34C-9280-4E8FF30822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79792" y="2282563"/>
              <a:ext cx="274320" cy="27432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139E4E6-D443-1A4C-8764-A117798EA1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04288" y="1059286"/>
              <a:ext cx="274320" cy="274320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2A99453-7805-2342-9E5F-B7D770936D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24026" y="2282563"/>
              <a:ext cx="274320" cy="27432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BB6568F-F3E5-464A-8B7D-4EC19C7BB6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76472" y="1059286"/>
              <a:ext cx="274320" cy="274320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715D08B-58D0-A742-A443-1E0717738D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20640" y="1059286"/>
              <a:ext cx="274320" cy="274320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1A07BCA-5935-2340-8C25-A24F9A581E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11246" y="1059286"/>
              <a:ext cx="274320" cy="274320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15667FF-ED42-A647-9B71-9C727E9590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9360" y="108803"/>
              <a:ext cx="274320" cy="274320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BAE2126-A29B-594F-A8BF-A1CB1A1A62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8726" y="2282563"/>
              <a:ext cx="274320" cy="274320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AC190AF-CB12-6340-91CB-C2977992AA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6055" y="1059286"/>
              <a:ext cx="274320" cy="274320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7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E7D7F9D-4644-6348-9EF2-355AB3B2CB2A}"/>
                </a:ext>
              </a:extLst>
            </p:cNvPr>
            <p:cNvCxnSpPr>
              <a:stCxn id="17" idx="2"/>
              <a:endCxn id="24" idx="6"/>
            </p:cNvCxnSpPr>
            <p:nvPr/>
          </p:nvCxnSpPr>
          <p:spPr>
            <a:xfrm flipH="1">
              <a:off x="1650375" y="1196446"/>
              <a:ext cx="65391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D04F997-47EF-6F4B-9D56-242436FE0C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01" y="2286000"/>
              <a:ext cx="274320" cy="274320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55A74-C932-C64A-B7C5-8A59429F8698}"/>
                </a:ext>
              </a:extLst>
            </p:cNvPr>
            <p:cNvCxnSpPr>
              <a:stCxn id="26" idx="6"/>
              <a:endCxn id="3" idx="2"/>
            </p:cNvCxnSpPr>
            <p:nvPr/>
          </p:nvCxnSpPr>
          <p:spPr>
            <a:xfrm flipV="1">
              <a:off x="365021" y="2419723"/>
              <a:ext cx="869191" cy="343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46AE8E73-1704-DB4A-8F08-3AB8E2EA9881}"/>
              </a:ext>
            </a:extLst>
          </p:cNvPr>
          <p:cNvSpPr txBox="1"/>
          <p:nvPr/>
        </p:nvSpPr>
        <p:spPr>
          <a:xfrm>
            <a:off x="48876" y="2552327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27A7972-A8FD-7646-B2BC-0147ACDD65EC}"/>
              </a:ext>
            </a:extLst>
          </p:cNvPr>
          <p:cNvSpPr txBox="1"/>
          <p:nvPr/>
        </p:nvSpPr>
        <p:spPr>
          <a:xfrm>
            <a:off x="6308726" y="2556882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1662990-839C-6849-9118-51B044367C46}"/>
              </a:ext>
            </a:extLst>
          </p:cNvPr>
          <p:cNvSpPr txBox="1"/>
          <p:nvPr/>
        </p:nvSpPr>
        <p:spPr>
          <a:xfrm>
            <a:off x="4365546" y="820435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350D3D5-633F-4A4A-A891-84167C409B96}"/>
              </a:ext>
            </a:extLst>
          </p:cNvPr>
          <p:cNvSpPr txBox="1"/>
          <p:nvPr/>
        </p:nvSpPr>
        <p:spPr>
          <a:xfrm>
            <a:off x="2941040" y="2056845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81E9418-3822-7842-BD6D-654B3C793DE8}"/>
              </a:ext>
            </a:extLst>
          </p:cNvPr>
          <p:cNvGrpSpPr/>
          <p:nvPr/>
        </p:nvGrpSpPr>
        <p:grpSpPr>
          <a:xfrm>
            <a:off x="6975899" y="236999"/>
            <a:ext cx="2847622" cy="646331"/>
            <a:chOff x="7982744" y="2124109"/>
            <a:chExt cx="2847622" cy="646331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F9883407-B07D-C446-9FA0-F6054F6D833B}"/>
                </a:ext>
              </a:extLst>
            </p:cNvPr>
            <p:cNvGrpSpPr/>
            <p:nvPr/>
          </p:nvGrpSpPr>
          <p:grpSpPr>
            <a:xfrm>
              <a:off x="7982744" y="2218674"/>
              <a:ext cx="1258951" cy="457200"/>
              <a:chOff x="7641950" y="1954436"/>
              <a:chExt cx="1258951" cy="457200"/>
            </a:xfrm>
          </p:grpSpPr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424C4F0A-1E9F-BC49-BCEC-6DEA3BCA2AD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6302" t="1905" r="24095"/>
              <a:stretch/>
            </p:blipFill>
            <p:spPr>
              <a:xfrm>
                <a:off x="7641950" y="1954436"/>
                <a:ext cx="308249" cy="457200"/>
              </a:xfrm>
              <a:prstGeom prst="rect">
                <a:avLst/>
              </a:prstGeom>
            </p:spPr>
          </p:pic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C89BCD5C-B5F5-B844-9ECC-5ED8C44889E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626581" y="2045876"/>
                <a:ext cx="274320" cy="274320"/>
              </a:xfrm>
              <a:prstGeom prst="ellipse">
                <a:avLst/>
              </a:prstGeom>
              <a:solidFill>
                <a:srgbClr val="92D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0C23E12F-B440-6241-9DD1-D51DF2F47193}"/>
                  </a:ext>
                </a:extLst>
              </p:cNvPr>
              <p:cNvCxnSpPr>
                <a:stCxn id="35" idx="3"/>
                <a:endCxn id="36" idx="2"/>
              </p:cNvCxnSpPr>
              <p:nvPr/>
            </p:nvCxnSpPr>
            <p:spPr>
              <a:xfrm>
                <a:off x="7950199" y="2183036"/>
                <a:ext cx="67638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BBF78B9-1AD7-244B-9167-F16083838C6B}"/>
                </a:ext>
              </a:extLst>
            </p:cNvPr>
            <p:cNvSpPr txBox="1"/>
            <p:nvPr/>
          </p:nvSpPr>
          <p:spPr>
            <a:xfrm>
              <a:off x="9428572" y="2124109"/>
              <a:ext cx="14017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Not Intrusive</a:t>
              </a:r>
            </a:p>
            <a:p>
              <a:r>
                <a:rPr lang="en-US" dirty="0"/>
                <a:t>(Penalty = 0)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C851538-170D-7848-951A-CB442FDA9712}"/>
              </a:ext>
            </a:extLst>
          </p:cNvPr>
          <p:cNvGrpSpPr/>
          <p:nvPr/>
        </p:nvGrpSpPr>
        <p:grpSpPr>
          <a:xfrm>
            <a:off x="6975899" y="1113112"/>
            <a:ext cx="3492315" cy="646331"/>
            <a:chOff x="7988807" y="3149548"/>
            <a:chExt cx="3492315" cy="646331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36FF612B-89B9-FE4A-95A5-8BD01BD416A4}"/>
                </a:ext>
              </a:extLst>
            </p:cNvPr>
            <p:cNvGrpSpPr/>
            <p:nvPr/>
          </p:nvGrpSpPr>
          <p:grpSpPr>
            <a:xfrm>
              <a:off x="7988807" y="3249198"/>
              <a:ext cx="1252334" cy="457200"/>
              <a:chOff x="7648567" y="1959521"/>
              <a:chExt cx="1252334" cy="457200"/>
            </a:xfrm>
          </p:grpSpPr>
          <p:pic>
            <p:nvPicPr>
              <p:cNvPr id="41" name="Picture 40">
                <a:extLst>
                  <a:ext uri="{FF2B5EF4-FFF2-40B4-BE49-F238E27FC236}">
                    <a16:creationId xmlns:a16="http://schemas.microsoft.com/office/drawing/2014/main" id="{0688B933-AF4F-544F-9356-D6F7255F71D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6302" t="1905" r="24095"/>
              <a:stretch/>
            </p:blipFill>
            <p:spPr>
              <a:xfrm>
                <a:off x="7648567" y="1959521"/>
                <a:ext cx="308249" cy="457200"/>
              </a:xfrm>
              <a:prstGeom prst="rect">
                <a:avLst/>
              </a:prstGeom>
            </p:spPr>
          </p:pic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C22E8E1C-AA0F-9644-821D-8E683401EA6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626581" y="2045876"/>
                <a:ext cx="274320" cy="274320"/>
              </a:xfrm>
              <a:prstGeom prst="ellipse">
                <a:avLst/>
              </a:prstGeom>
              <a:solidFill>
                <a:srgbClr val="FFFF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FFB94D89-5416-BE42-9A69-2D4EB425C417}"/>
                  </a:ext>
                </a:extLst>
              </p:cNvPr>
              <p:cNvCxnSpPr>
                <a:stCxn id="41" idx="3"/>
                <a:endCxn id="42" idx="2"/>
              </p:cNvCxnSpPr>
              <p:nvPr/>
            </p:nvCxnSpPr>
            <p:spPr>
              <a:xfrm flipV="1">
                <a:off x="7956816" y="2183036"/>
                <a:ext cx="669765" cy="508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5A21043-5C0A-DC4E-9A2F-B2EAA80FA6F2}"/>
                </a:ext>
              </a:extLst>
            </p:cNvPr>
            <p:cNvSpPr txBox="1"/>
            <p:nvPr/>
          </p:nvSpPr>
          <p:spPr>
            <a:xfrm>
              <a:off x="9428572" y="3149548"/>
              <a:ext cx="20525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Somewhat Intrusive</a:t>
              </a:r>
            </a:p>
            <a:p>
              <a:r>
                <a:rPr lang="en-US" dirty="0"/>
                <a:t>(Penalty = 1)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8583AFF-EADF-1842-B3F0-B7FAC9E55A69}"/>
              </a:ext>
            </a:extLst>
          </p:cNvPr>
          <p:cNvGrpSpPr/>
          <p:nvPr/>
        </p:nvGrpSpPr>
        <p:grpSpPr>
          <a:xfrm>
            <a:off x="6975899" y="1959397"/>
            <a:ext cx="2920656" cy="646331"/>
            <a:chOff x="7982743" y="4156495"/>
            <a:chExt cx="2920656" cy="646331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80505DFD-50F0-724F-B316-68DC4C86D5B8}"/>
                </a:ext>
              </a:extLst>
            </p:cNvPr>
            <p:cNvGrpSpPr/>
            <p:nvPr/>
          </p:nvGrpSpPr>
          <p:grpSpPr>
            <a:xfrm>
              <a:off x="7982743" y="4247935"/>
              <a:ext cx="1264987" cy="457200"/>
              <a:chOff x="7635914" y="1954436"/>
              <a:chExt cx="1264987" cy="457200"/>
            </a:xfrm>
          </p:grpSpPr>
          <p:pic>
            <p:nvPicPr>
              <p:cNvPr id="47" name="Picture 46">
                <a:extLst>
                  <a:ext uri="{FF2B5EF4-FFF2-40B4-BE49-F238E27FC236}">
                    <a16:creationId xmlns:a16="http://schemas.microsoft.com/office/drawing/2014/main" id="{39A5A952-C579-2642-9C1C-7B19247BB7B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6302" t="1905" r="24095"/>
              <a:stretch/>
            </p:blipFill>
            <p:spPr>
              <a:xfrm>
                <a:off x="7635914" y="1954436"/>
                <a:ext cx="308249" cy="457200"/>
              </a:xfrm>
              <a:prstGeom prst="rect">
                <a:avLst/>
              </a:prstGeom>
            </p:spPr>
          </p:pic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F2F0C63F-5223-6F45-AF8E-891DCE01771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626581" y="2045876"/>
                <a:ext cx="274320" cy="274320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1C1B0884-625D-0942-8F2D-625CBDEBAF99}"/>
                  </a:ext>
                </a:extLst>
              </p:cNvPr>
              <p:cNvCxnSpPr>
                <a:stCxn id="47" idx="3"/>
                <a:endCxn id="48" idx="2"/>
              </p:cNvCxnSpPr>
              <p:nvPr/>
            </p:nvCxnSpPr>
            <p:spPr>
              <a:xfrm>
                <a:off x="7944163" y="2183036"/>
                <a:ext cx="682418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E5D44C4-848D-D749-8AE4-08F1E0F8C14C}"/>
                </a:ext>
              </a:extLst>
            </p:cNvPr>
            <p:cNvSpPr txBox="1"/>
            <p:nvPr/>
          </p:nvSpPr>
          <p:spPr>
            <a:xfrm>
              <a:off x="9428572" y="4156495"/>
              <a:ext cx="14748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Very Intrusive</a:t>
              </a:r>
            </a:p>
            <a:p>
              <a:r>
                <a:rPr lang="en-US" dirty="0"/>
                <a:t>(Penalty = 3)</a:t>
              </a: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E73B2766-A31F-1743-AC33-3B742BF6CE5D}"/>
              </a:ext>
            </a:extLst>
          </p:cNvPr>
          <p:cNvSpPr txBox="1"/>
          <p:nvPr/>
        </p:nvSpPr>
        <p:spPr>
          <a:xfrm>
            <a:off x="5058752" y="1027169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DC5BEE5-67CD-0144-BFD5-09A6B31A3BF9}"/>
              </a:ext>
            </a:extLst>
          </p:cNvPr>
          <p:cNvSpPr txBox="1"/>
          <p:nvPr/>
        </p:nvSpPr>
        <p:spPr>
          <a:xfrm>
            <a:off x="6249358" y="1027169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3B9E1BA-CA3F-194F-BAB8-4D26276D5795}"/>
              </a:ext>
            </a:extLst>
          </p:cNvPr>
          <p:cNvSpPr txBox="1"/>
          <p:nvPr/>
        </p:nvSpPr>
        <p:spPr>
          <a:xfrm>
            <a:off x="6249358" y="76686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970894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C2004A4-58C8-DF45-BD59-38981599AB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98" r="51455" b="56701"/>
          <a:stretch/>
        </p:blipFill>
        <p:spPr>
          <a:xfrm>
            <a:off x="0" y="0"/>
            <a:ext cx="6645135" cy="3657600"/>
          </a:xfrm>
          <a:prstGeom prst="rect">
            <a:avLst/>
          </a:prstGeom>
        </p:spPr>
      </p:pic>
      <p:sp>
        <p:nvSpPr>
          <p:cNvPr id="3" name="5-Point Star 2">
            <a:extLst>
              <a:ext uri="{FF2B5EF4-FFF2-40B4-BE49-F238E27FC236}">
                <a16:creationId xmlns:a16="http://schemas.microsoft.com/office/drawing/2014/main" id="{45F6A021-76AD-B548-8F22-A6ECCA31D29D}"/>
              </a:ext>
            </a:extLst>
          </p:cNvPr>
          <p:cNvSpPr>
            <a:spLocks noChangeAspect="1"/>
          </p:cNvSpPr>
          <p:nvPr/>
        </p:nvSpPr>
        <p:spPr>
          <a:xfrm>
            <a:off x="6179004" y="2145402"/>
            <a:ext cx="365760" cy="365760"/>
          </a:xfrm>
          <a:prstGeom prst="star5">
            <a:avLst/>
          </a:prstGeom>
          <a:solidFill>
            <a:srgbClr val="00B0F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E3A915-927A-3344-A276-7C9DE6A56AB6}"/>
              </a:ext>
            </a:extLst>
          </p:cNvPr>
          <p:cNvSpPr/>
          <p:nvPr/>
        </p:nvSpPr>
        <p:spPr>
          <a:xfrm>
            <a:off x="2583286" y="1827350"/>
            <a:ext cx="228600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C6E028-A01B-8140-BC54-BE989EFFED9D}"/>
              </a:ext>
            </a:extLst>
          </p:cNvPr>
          <p:cNvSpPr/>
          <p:nvPr/>
        </p:nvSpPr>
        <p:spPr>
          <a:xfrm>
            <a:off x="2901703" y="1827350"/>
            <a:ext cx="228600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7CBE99-DCF7-2A44-B067-E7338A92FABA}"/>
              </a:ext>
            </a:extLst>
          </p:cNvPr>
          <p:cNvSpPr/>
          <p:nvPr/>
        </p:nvSpPr>
        <p:spPr>
          <a:xfrm>
            <a:off x="3220120" y="1827350"/>
            <a:ext cx="228600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6467C0-CD3F-604E-85F7-C6F7231E4409}"/>
              </a:ext>
            </a:extLst>
          </p:cNvPr>
          <p:cNvSpPr/>
          <p:nvPr/>
        </p:nvSpPr>
        <p:spPr>
          <a:xfrm>
            <a:off x="3538537" y="1827350"/>
            <a:ext cx="228600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F1F16E-149B-8947-8D9B-CD409B8CF282}"/>
              </a:ext>
            </a:extLst>
          </p:cNvPr>
          <p:cNvSpPr/>
          <p:nvPr/>
        </p:nvSpPr>
        <p:spPr>
          <a:xfrm>
            <a:off x="3856954" y="1827350"/>
            <a:ext cx="228600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B3E7AA-08AD-624B-82F0-33394ADD4464}"/>
              </a:ext>
            </a:extLst>
          </p:cNvPr>
          <p:cNvSpPr/>
          <p:nvPr/>
        </p:nvSpPr>
        <p:spPr>
          <a:xfrm>
            <a:off x="4175371" y="1827350"/>
            <a:ext cx="228600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39554F-D682-114B-A997-E8915E19D2F9}"/>
              </a:ext>
            </a:extLst>
          </p:cNvPr>
          <p:cNvSpPr/>
          <p:nvPr/>
        </p:nvSpPr>
        <p:spPr>
          <a:xfrm>
            <a:off x="4493788" y="1827350"/>
            <a:ext cx="228600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F5B90E-1988-CC49-A218-B5D83D7476D8}"/>
              </a:ext>
            </a:extLst>
          </p:cNvPr>
          <p:cNvSpPr/>
          <p:nvPr/>
        </p:nvSpPr>
        <p:spPr>
          <a:xfrm>
            <a:off x="4812205" y="1827350"/>
            <a:ext cx="228600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8B1FB00-9DCC-4A48-B3A3-6E1FE52F6547}"/>
              </a:ext>
            </a:extLst>
          </p:cNvPr>
          <p:cNvSpPr/>
          <p:nvPr/>
        </p:nvSpPr>
        <p:spPr>
          <a:xfrm>
            <a:off x="2451495" y="2616629"/>
            <a:ext cx="228600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5AB1E99-0899-8343-943F-AEFA3B4BCD03}"/>
              </a:ext>
            </a:extLst>
          </p:cNvPr>
          <p:cNvSpPr/>
          <p:nvPr/>
        </p:nvSpPr>
        <p:spPr>
          <a:xfrm>
            <a:off x="2787797" y="2616629"/>
            <a:ext cx="342506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E95CD6-4C23-F547-A4DA-F9D8265FA872}"/>
              </a:ext>
            </a:extLst>
          </p:cNvPr>
          <p:cNvSpPr/>
          <p:nvPr/>
        </p:nvSpPr>
        <p:spPr>
          <a:xfrm>
            <a:off x="3238005" y="2616629"/>
            <a:ext cx="228600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D73E665-FB2E-E743-8F10-B58F92284F3E}"/>
              </a:ext>
            </a:extLst>
          </p:cNvPr>
          <p:cNvSpPr/>
          <p:nvPr/>
        </p:nvSpPr>
        <p:spPr>
          <a:xfrm>
            <a:off x="3555514" y="2616629"/>
            <a:ext cx="228600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E85FB69-6D2C-8543-867B-C2C5FEC0A26D}"/>
              </a:ext>
            </a:extLst>
          </p:cNvPr>
          <p:cNvSpPr/>
          <p:nvPr/>
        </p:nvSpPr>
        <p:spPr>
          <a:xfrm>
            <a:off x="3865590" y="2616629"/>
            <a:ext cx="228600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03E9A73-4343-1C42-ABD0-E39FC3D6FBE6}"/>
              </a:ext>
            </a:extLst>
          </p:cNvPr>
          <p:cNvSpPr/>
          <p:nvPr/>
        </p:nvSpPr>
        <p:spPr>
          <a:xfrm>
            <a:off x="4184816" y="2616629"/>
            <a:ext cx="525469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ED8918A-36A4-FC49-87C7-8964038D3ABC}"/>
              </a:ext>
            </a:extLst>
          </p:cNvPr>
          <p:cNvSpPr/>
          <p:nvPr/>
        </p:nvSpPr>
        <p:spPr>
          <a:xfrm>
            <a:off x="4815976" y="2616629"/>
            <a:ext cx="228600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5D4B430-5172-4749-B201-B459B7AA05E9}"/>
              </a:ext>
            </a:extLst>
          </p:cNvPr>
          <p:cNvSpPr/>
          <p:nvPr/>
        </p:nvSpPr>
        <p:spPr>
          <a:xfrm>
            <a:off x="1188163" y="1827350"/>
            <a:ext cx="1097280" cy="4114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190C7C1-D380-174A-BD31-A2408EF9BE93}"/>
              </a:ext>
            </a:extLst>
          </p:cNvPr>
          <p:cNvSpPr/>
          <p:nvPr/>
        </p:nvSpPr>
        <p:spPr>
          <a:xfrm>
            <a:off x="1490023" y="1329880"/>
            <a:ext cx="795420" cy="35881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DAF6EB8-76AB-EF4C-9BE6-9B714FE55723}"/>
              </a:ext>
            </a:extLst>
          </p:cNvPr>
          <p:cNvSpPr/>
          <p:nvPr/>
        </p:nvSpPr>
        <p:spPr>
          <a:xfrm>
            <a:off x="1363719" y="539886"/>
            <a:ext cx="370078" cy="74582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DC4C3C1-A76A-8D4F-813F-0AF4442B3A29}"/>
              </a:ext>
            </a:extLst>
          </p:cNvPr>
          <p:cNvSpPr/>
          <p:nvPr/>
        </p:nvSpPr>
        <p:spPr>
          <a:xfrm>
            <a:off x="1839520" y="539886"/>
            <a:ext cx="262213" cy="47194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70A2EE5-5634-204E-93C1-5ED4F92F7528}"/>
              </a:ext>
            </a:extLst>
          </p:cNvPr>
          <p:cNvSpPr/>
          <p:nvPr/>
        </p:nvSpPr>
        <p:spPr>
          <a:xfrm>
            <a:off x="5212063" y="2616628"/>
            <a:ext cx="576072" cy="1040971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41949D4-25D0-1E43-BC77-4BACDA63C6AA}"/>
              </a:ext>
            </a:extLst>
          </p:cNvPr>
          <p:cNvSpPr/>
          <p:nvPr/>
        </p:nvSpPr>
        <p:spPr>
          <a:xfrm>
            <a:off x="1350492" y="2615595"/>
            <a:ext cx="274320" cy="4114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1B2C205-12DD-9344-BA77-68690517D24D}"/>
              </a:ext>
            </a:extLst>
          </p:cNvPr>
          <p:cNvSpPr/>
          <p:nvPr/>
        </p:nvSpPr>
        <p:spPr>
          <a:xfrm>
            <a:off x="1646852" y="2615595"/>
            <a:ext cx="274320" cy="4114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596D158-EB1B-3946-A860-A8D1BD7208D5}"/>
              </a:ext>
            </a:extLst>
          </p:cNvPr>
          <p:cNvSpPr/>
          <p:nvPr/>
        </p:nvSpPr>
        <p:spPr>
          <a:xfrm>
            <a:off x="1981153" y="2615595"/>
            <a:ext cx="379715" cy="4114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D09AE00-7128-E24D-AB72-03B351C8B3CD}"/>
              </a:ext>
            </a:extLst>
          </p:cNvPr>
          <p:cNvGrpSpPr/>
          <p:nvPr/>
        </p:nvGrpSpPr>
        <p:grpSpPr>
          <a:xfrm>
            <a:off x="4404041" y="832825"/>
            <a:ext cx="365760" cy="295041"/>
            <a:chOff x="7803055" y="2574583"/>
            <a:chExt cx="365760" cy="295041"/>
          </a:xfrm>
        </p:grpSpPr>
        <p:sp>
          <p:nvSpPr>
            <p:cNvPr id="28" name="Cube 27">
              <a:extLst>
                <a:ext uri="{FF2B5EF4-FFF2-40B4-BE49-F238E27FC236}">
                  <a16:creationId xmlns:a16="http://schemas.microsoft.com/office/drawing/2014/main" id="{AE68954A-3396-D24F-BB4B-B565D13804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3055" y="2686744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Cube 28">
              <a:extLst>
                <a:ext uri="{FF2B5EF4-FFF2-40B4-BE49-F238E27FC236}">
                  <a16:creationId xmlns:a16="http://schemas.microsoft.com/office/drawing/2014/main" id="{B3444A9A-2D70-B949-BBAE-6FEBF0C900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5935" y="2686744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Cube 29">
              <a:extLst>
                <a:ext uri="{FF2B5EF4-FFF2-40B4-BE49-F238E27FC236}">
                  <a16:creationId xmlns:a16="http://schemas.microsoft.com/office/drawing/2014/main" id="{8FD1074C-DFE5-3140-96FD-853F3E0242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3055" y="2574583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Cube 30">
              <a:extLst>
                <a:ext uri="{FF2B5EF4-FFF2-40B4-BE49-F238E27FC236}">
                  <a16:creationId xmlns:a16="http://schemas.microsoft.com/office/drawing/2014/main" id="{5A887D8B-1BBA-BE4A-8F61-30480C7E3B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5935" y="2574583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27F4B50-0B08-3F41-A258-3ECCB9377BE8}"/>
              </a:ext>
            </a:extLst>
          </p:cNvPr>
          <p:cNvGrpSpPr/>
          <p:nvPr/>
        </p:nvGrpSpPr>
        <p:grpSpPr>
          <a:xfrm>
            <a:off x="2810935" y="2111215"/>
            <a:ext cx="731520" cy="295041"/>
            <a:chOff x="9699621" y="3380438"/>
            <a:chExt cx="731520" cy="295041"/>
          </a:xfrm>
        </p:grpSpPr>
        <p:sp>
          <p:nvSpPr>
            <p:cNvPr id="33" name="Cube 32">
              <a:extLst>
                <a:ext uri="{FF2B5EF4-FFF2-40B4-BE49-F238E27FC236}">
                  <a16:creationId xmlns:a16="http://schemas.microsoft.com/office/drawing/2014/main" id="{2440F582-D1B5-704B-B4C5-00460FAF78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250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Cube 33">
              <a:extLst>
                <a:ext uri="{FF2B5EF4-FFF2-40B4-BE49-F238E27FC236}">
                  <a16:creationId xmlns:a16="http://schemas.microsoft.com/office/drawing/2014/main" id="{F77F06C5-4922-3245-9B24-6B8B14171A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538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Cube 34">
              <a:extLst>
                <a:ext uri="{FF2B5EF4-FFF2-40B4-BE49-F238E27FC236}">
                  <a16:creationId xmlns:a16="http://schemas.microsoft.com/office/drawing/2014/main" id="{9D165066-C263-A34C-ABA1-7560F8871C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250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Cube 35">
              <a:extLst>
                <a:ext uri="{FF2B5EF4-FFF2-40B4-BE49-F238E27FC236}">
                  <a16:creationId xmlns:a16="http://schemas.microsoft.com/office/drawing/2014/main" id="{2C0F3CD9-C64F-B54E-8FC3-E6B68E1894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538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Cube 36">
              <a:extLst>
                <a:ext uri="{FF2B5EF4-FFF2-40B4-BE49-F238E27FC236}">
                  <a16:creationId xmlns:a16="http://schemas.microsoft.com/office/drawing/2014/main" id="{3CE83010-D92B-3543-AA76-463BFF8031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826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Cube 37">
              <a:extLst>
                <a:ext uri="{FF2B5EF4-FFF2-40B4-BE49-F238E27FC236}">
                  <a16:creationId xmlns:a16="http://schemas.microsoft.com/office/drawing/2014/main" id="{96356297-1D2C-9C44-999D-4C13F62BDC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826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Cube 38">
              <a:extLst>
                <a:ext uri="{FF2B5EF4-FFF2-40B4-BE49-F238E27FC236}">
                  <a16:creationId xmlns:a16="http://schemas.microsoft.com/office/drawing/2014/main" id="{70C4F91F-E824-A449-8216-0A3D296A0B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962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Cube 39">
              <a:extLst>
                <a:ext uri="{FF2B5EF4-FFF2-40B4-BE49-F238E27FC236}">
                  <a16:creationId xmlns:a16="http://schemas.microsoft.com/office/drawing/2014/main" id="{6E89E730-FF79-7A4D-B553-C2B9EB56B1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962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1" name="Picture 40">
            <a:extLst>
              <a:ext uri="{FF2B5EF4-FFF2-40B4-BE49-F238E27FC236}">
                <a16:creationId xmlns:a16="http://schemas.microsoft.com/office/drawing/2014/main" id="{EFD1FD8C-666B-B74B-9DB4-3F0DF9D919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302" t="1905" r="24095"/>
          <a:stretch/>
        </p:blipFill>
        <p:spPr>
          <a:xfrm>
            <a:off x="133213" y="1871082"/>
            <a:ext cx="431549" cy="640080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F91D60F-9A9A-394E-A788-24D36F393B6D}"/>
              </a:ext>
            </a:extLst>
          </p:cNvPr>
          <p:cNvCxnSpPr>
            <a:cxnSpLocks/>
          </p:cNvCxnSpPr>
          <p:nvPr/>
        </p:nvCxnSpPr>
        <p:spPr>
          <a:xfrm flipV="1">
            <a:off x="560318" y="2406257"/>
            <a:ext cx="5522345" cy="199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9507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353C19C-742F-DB43-ABCD-C8E7D9F3C368}"/>
              </a:ext>
            </a:extLst>
          </p:cNvPr>
          <p:cNvGrpSpPr/>
          <p:nvPr/>
        </p:nvGrpSpPr>
        <p:grpSpPr>
          <a:xfrm>
            <a:off x="90701" y="108803"/>
            <a:ext cx="6494865" cy="2451517"/>
            <a:chOff x="90701" y="108803"/>
            <a:chExt cx="6494865" cy="2451517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2956F5BC-D49C-B54A-A0AB-D0556E8DCD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4212" y="2282563"/>
              <a:ext cx="274320" cy="274320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43E2983-9548-F544-8A13-D42878A872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07586" y="2282563"/>
              <a:ext cx="274320" cy="27432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8AF03AA-DBA6-5348-A08C-613828B713C1}"/>
                </a:ext>
              </a:extLst>
            </p:cNvPr>
            <p:cNvCxnSpPr>
              <a:cxnSpLocks/>
              <a:stCxn id="3" idx="6"/>
              <a:endCxn id="4" idx="2"/>
            </p:cNvCxnSpPr>
            <p:nvPr/>
          </p:nvCxnSpPr>
          <p:spPr>
            <a:xfrm>
              <a:off x="1508532" y="2419723"/>
              <a:ext cx="799054" cy="0"/>
            </a:xfrm>
            <a:prstGeom prst="line">
              <a:avLst/>
            </a:prstGeom>
            <a:ln w="1143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988009E-D48C-F24D-9A13-8979DB592573}"/>
                </a:ext>
              </a:extLst>
            </p:cNvPr>
            <p:cNvCxnSpPr>
              <a:cxnSpLocks/>
              <a:stCxn id="4" idx="6"/>
              <a:endCxn id="16" idx="2"/>
            </p:cNvCxnSpPr>
            <p:nvPr/>
          </p:nvCxnSpPr>
          <p:spPr>
            <a:xfrm>
              <a:off x="2581906" y="2419723"/>
              <a:ext cx="1197886" cy="0"/>
            </a:xfrm>
            <a:prstGeom prst="line">
              <a:avLst/>
            </a:prstGeom>
            <a:ln w="1143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2EDAC09-E716-8A43-8304-7B84C7CA5B94}"/>
                </a:ext>
              </a:extLst>
            </p:cNvPr>
            <p:cNvCxnSpPr>
              <a:cxnSpLocks/>
              <a:stCxn id="16" idx="6"/>
              <a:endCxn id="18" idx="2"/>
            </p:cNvCxnSpPr>
            <p:nvPr/>
          </p:nvCxnSpPr>
          <p:spPr>
            <a:xfrm>
              <a:off x="4054112" y="2419723"/>
              <a:ext cx="1069914" cy="0"/>
            </a:xfrm>
            <a:prstGeom prst="line">
              <a:avLst/>
            </a:prstGeom>
            <a:ln w="1143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F8E14A4-704A-7845-A034-52A69F8450D9}"/>
                </a:ext>
              </a:extLst>
            </p:cNvPr>
            <p:cNvCxnSpPr>
              <a:cxnSpLocks/>
              <a:stCxn id="18" idx="6"/>
              <a:endCxn id="23" idx="2"/>
            </p:cNvCxnSpPr>
            <p:nvPr/>
          </p:nvCxnSpPr>
          <p:spPr>
            <a:xfrm>
              <a:off x="5398346" y="2419723"/>
              <a:ext cx="910380" cy="0"/>
            </a:xfrm>
            <a:prstGeom prst="line">
              <a:avLst/>
            </a:prstGeom>
            <a:ln w="1143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04CFF6A-D693-F145-A428-3B3A76FBDA25}"/>
                </a:ext>
              </a:extLst>
            </p:cNvPr>
            <p:cNvCxnSpPr>
              <a:cxnSpLocks/>
              <a:stCxn id="23" idx="0"/>
            </p:cNvCxnSpPr>
            <p:nvPr/>
          </p:nvCxnSpPr>
          <p:spPr>
            <a:xfrm flipV="1">
              <a:off x="6445886" y="1334941"/>
              <a:ext cx="13844" cy="94762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001470E-B9BA-B048-AFEF-360836E9C46E}"/>
                </a:ext>
              </a:extLst>
            </p:cNvPr>
            <p:cNvCxnSpPr>
              <a:cxnSpLocks/>
              <a:stCxn id="21" idx="0"/>
              <a:endCxn id="22" idx="4"/>
            </p:cNvCxnSpPr>
            <p:nvPr/>
          </p:nvCxnSpPr>
          <p:spPr>
            <a:xfrm flipH="1" flipV="1">
              <a:off x="6446520" y="383123"/>
              <a:ext cx="1886" cy="676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9260605-7951-FF4C-9C8A-74618FC6ED61}"/>
                </a:ext>
              </a:extLst>
            </p:cNvPr>
            <p:cNvCxnSpPr>
              <a:cxnSpLocks/>
              <a:stCxn id="21" idx="2"/>
              <a:endCxn id="20" idx="6"/>
            </p:cNvCxnSpPr>
            <p:nvPr/>
          </p:nvCxnSpPr>
          <p:spPr>
            <a:xfrm flipH="1">
              <a:off x="5394960" y="1196446"/>
              <a:ext cx="916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98571BF-7517-3147-9BE9-47CE0F925634}"/>
                </a:ext>
              </a:extLst>
            </p:cNvPr>
            <p:cNvCxnSpPr>
              <a:cxnSpLocks/>
              <a:stCxn id="20" idx="2"/>
              <a:endCxn id="19" idx="6"/>
            </p:cNvCxnSpPr>
            <p:nvPr/>
          </p:nvCxnSpPr>
          <p:spPr>
            <a:xfrm flipH="1">
              <a:off x="4050792" y="1196446"/>
              <a:ext cx="106984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42B963A-B21A-DC4E-9ED1-DEF3AB31AA4F}"/>
                </a:ext>
              </a:extLst>
            </p:cNvPr>
            <p:cNvCxnSpPr>
              <a:cxnSpLocks/>
              <a:stCxn id="19" idx="2"/>
              <a:endCxn id="17" idx="6"/>
            </p:cNvCxnSpPr>
            <p:nvPr/>
          </p:nvCxnSpPr>
          <p:spPr>
            <a:xfrm flipH="1">
              <a:off x="2578608" y="1196446"/>
              <a:ext cx="119786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B0047D9-D6EF-874D-9B74-7BE2DAC7228C}"/>
                </a:ext>
              </a:extLst>
            </p:cNvPr>
            <p:cNvCxnSpPr>
              <a:cxnSpLocks/>
              <a:endCxn id="4" idx="0"/>
            </p:cNvCxnSpPr>
            <p:nvPr/>
          </p:nvCxnSpPr>
          <p:spPr>
            <a:xfrm flipH="1">
              <a:off x="2444746" y="1334940"/>
              <a:ext cx="8890" cy="94762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EF0A10A-09DD-C946-BDAD-B6AFF626A57D}"/>
                </a:ext>
              </a:extLst>
            </p:cNvPr>
            <p:cNvCxnSpPr>
              <a:cxnSpLocks/>
            </p:cNvCxnSpPr>
            <p:nvPr/>
          </p:nvCxnSpPr>
          <p:spPr>
            <a:xfrm>
              <a:off x="5261186" y="1334940"/>
              <a:ext cx="0" cy="9387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2204970-CACC-C140-A577-E6F61452DF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79792" y="2282563"/>
              <a:ext cx="274320" cy="27432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F772ED3-9C63-B049-9050-BDDC2B019F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04288" y="1059286"/>
              <a:ext cx="274320" cy="274320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40CE52B-CCEE-3F4F-A775-6129FA3AF9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24026" y="2282563"/>
              <a:ext cx="274320" cy="27432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9BA8FAD-205B-104D-A8D9-A2EDF1DC14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76472" y="1059286"/>
              <a:ext cx="274320" cy="274320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0CB158E-2AC7-4245-85E0-4E234568E3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20640" y="1059286"/>
              <a:ext cx="274320" cy="274320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B2171A1-55B4-6E4E-B38E-A16D6A65E3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11246" y="1059286"/>
              <a:ext cx="274320" cy="274320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00DFEF0-4386-6145-AE3C-753BD701D4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9360" y="108803"/>
              <a:ext cx="274320" cy="274320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B75FC1B-32D7-7D40-8EEB-412EDF85E8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8726" y="2282563"/>
              <a:ext cx="274320" cy="274320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BB5861A-A5F6-204A-BF77-EEAEDF657E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6055" y="1059286"/>
              <a:ext cx="274320" cy="274320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7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9485272-CF4E-1F45-A08F-FF52B6ACEBF5}"/>
                </a:ext>
              </a:extLst>
            </p:cNvPr>
            <p:cNvCxnSpPr>
              <a:stCxn id="17" idx="2"/>
              <a:endCxn id="24" idx="6"/>
            </p:cNvCxnSpPr>
            <p:nvPr/>
          </p:nvCxnSpPr>
          <p:spPr>
            <a:xfrm flipH="1">
              <a:off x="1650375" y="1196446"/>
              <a:ext cx="65391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2DFB36E0-46A3-C14B-A59C-D9517A7D6F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01" y="2286000"/>
              <a:ext cx="274320" cy="274320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818EB7F-E49F-C245-9206-F8825D37AEAA}"/>
                </a:ext>
              </a:extLst>
            </p:cNvPr>
            <p:cNvCxnSpPr>
              <a:stCxn id="26" idx="6"/>
              <a:endCxn id="3" idx="2"/>
            </p:cNvCxnSpPr>
            <p:nvPr/>
          </p:nvCxnSpPr>
          <p:spPr>
            <a:xfrm flipV="1">
              <a:off x="365021" y="2419723"/>
              <a:ext cx="869191" cy="3437"/>
            </a:xfrm>
            <a:prstGeom prst="line">
              <a:avLst/>
            </a:prstGeom>
            <a:ln w="1143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0F0A699E-4880-234A-BA60-B1ED3562CE92}"/>
              </a:ext>
            </a:extLst>
          </p:cNvPr>
          <p:cNvSpPr txBox="1"/>
          <p:nvPr/>
        </p:nvSpPr>
        <p:spPr>
          <a:xfrm>
            <a:off x="48876" y="2552327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2326B4B-6E24-D547-88BA-D7B1A6660A70}"/>
              </a:ext>
            </a:extLst>
          </p:cNvPr>
          <p:cNvSpPr txBox="1"/>
          <p:nvPr/>
        </p:nvSpPr>
        <p:spPr>
          <a:xfrm>
            <a:off x="6308726" y="2556882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797935F-2E0B-F04E-BBF3-216677A2A25C}"/>
              </a:ext>
            </a:extLst>
          </p:cNvPr>
          <p:cNvSpPr txBox="1"/>
          <p:nvPr/>
        </p:nvSpPr>
        <p:spPr>
          <a:xfrm>
            <a:off x="4365546" y="820435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59B18B9-2DBC-FA44-926E-43C8AD8447A8}"/>
              </a:ext>
            </a:extLst>
          </p:cNvPr>
          <p:cNvSpPr txBox="1"/>
          <p:nvPr/>
        </p:nvSpPr>
        <p:spPr>
          <a:xfrm>
            <a:off x="2941040" y="2056845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3C56578-BD7E-D94B-A15B-1D5D9A21DB0F}"/>
              </a:ext>
            </a:extLst>
          </p:cNvPr>
          <p:cNvSpPr txBox="1"/>
          <p:nvPr/>
        </p:nvSpPr>
        <p:spPr>
          <a:xfrm>
            <a:off x="5058752" y="1027169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34333B9-D6CE-124E-B158-4DF826667FCA}"/>
              </a:ext>
            </a:extLst>
          </p:cNvPr>
          <p:cNvSpPr txBox="1"/>
          <p:nvPr/>
        </p:nvSpPr>
        <p:spPr>
          <a:xfrm>
            <a:off x="6249358" y="1027169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59E20E9-7726-A74F-9788-6C5372999CA0}"/>
              </a:ext>
            </a:extLst>
          </p:cNvPr>
          <p:cNvSpPr txBox="1"/>
          <p:nvPr/>
        </p:nvSpPr>
        <p:spPr>
          <a:xfrm>
            <a:off x="6249358" y="76686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564657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1FD9433-73E9-AB40-A064-D05A2AF54C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98" r="51455" b="56701"/>
          <a:stretch/>
        </p:blipFill>
        <p:spPr>
          <a:xfrm>
            <a:off x="0" y="0"/>
            <a:ext cx="6645135" cy="3657600"/>
          </a:xfrm>
          <a:prstGeom prst="rect">
            <a:avLst/>
          </a:prstGeom>
        </p:spPr>
      </p:pic>
      <p:sp>
        <p:nvSpPr>
          <p:cNvPr id="3" name="5-Point Star 2">
            <a:extLst>
              <a:ext uri="{FF2B5EF4-FFF2-40B4-BE49-F238E27FC236}">
                <a16:creationId xmlns:a16="http://schemas.microsoft.com/office/drawing/2014/main" id="{404AFA7A-6FC4-3D40-9CC9-8272CCB016B3}"/>
              </a:ext>
            </a:extLst>
          </p:cNvPr>
          <p:cNvSpPr>
            <a:spLocks noChangeAspect="1"/>
          </p:cNvSpPr>
          <p:nvPr/>
        </p:nvSpPr>
        <p:spPr>
          <a:xfrm>
            <a:off x="6179004" y="2145402"/>
            <a:ext cx="365760" cy="365760"/>
          </a:xfrm>
          <a:prstGeom prst="star5">
            <a:avLst/>
          </a:prstGeom>
          <a:solidFill>
            <a:srgbClr val="00B0F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196F00-0690-B64E-A8AB-DEBB41F8F189}"/>
              </a:ext>
            </a:extLst>
          </p:cNvPr>
          <p:cNvSpPr/>
          <p:nvPr/>
        </p:nvSpPr>
        <p:spPr>
          <a:xfrm>
            <a:off x="2583286" y="1827350"/>
            <a:ext cx="228600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79603B-DAB4-0345-B202-57F7FA6E01D6}"/>
              </a:ext>
            </a:extLst>
          </p:cNvPr>
          <p:cNvSpPr/>
          <p:nvPr/>
        </p:nvSpPr>
        <p:spPr>
          <a:xfrm>
            <a:off x="2901703" y="1827350"/>
            <a:ext cx="228600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4DF62A-CEAE-1840-9298-7C55264E9017}"/>
              </a:ext>
            </a:extLst>
          </p:cNvPr>
          <p:cNvSpPr/>
          <p:nvPr/>
        </p:nvSpPr>
        <p:spPr>
          <a:xfrm>
            <a:off x="3220120" y="1827350"/>
            <a:ext cx="228600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80674C-F2E1-BA48-B10F-AE941890E96B}"/>
              </a:ext>
            </a:extLst>
          </p:cNvPr>
          <p:cNvSpPr/>
          <p:nvPr/>
        </p:nvSpPr>
        <p:spPr>
          <a:xfrm>
            <a:off x="3538537" y="1827350"/>
            <a:ext cx="228600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104112-2898-0E45-8499-95E00705F5D7}"/>
              </a:ext>
            </a:extLst>
          </p:cNvPr>
          <p:cNvSpPr/>
          <p:nvPr/>
        </p:nvSpPr>
        <p:spPr>
          <a:xfrm>
            <a:off x="3856954" y="1827350"/>
            <a:ext cx="228600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7787FC9-AD41-864C-8EF2-21AF86A92B11}"/>
              </a:ext>
            </a:extLst>
          </p:cNvPr>
          <p:cNvSpPr/>
          <p:nvPr/>
        </p:nvSpPr>
        <p:spPr>
          <a:xfrm>
            <a:off x="4175371" y="1827350"/>
            <a:ext cx="228600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00EEB3-CF0D-C44E-9AC4-E08AD84A9C24}"/>
              </a:ext>
            </a:extLst>
          </p:cNvPr>
          <p:cNvSpPr/>
          <p:nvPr/>
        </p:nvSpPr>
        <p:spPr>
          <a:xfrm>
            <a:off x="4493788" y="1827350"/>
            <a:ext cx="228600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18FA7C-E655-2947-9261-1ECE5FE5E42B}"/>
              </a:ext>
            </a:extLst>
          </p:cNvPr>
          <p:cNvSpPr/>
          <p:nvPr/>
        </p:nvSpPr>
        <p:spPr>
          <a:xfrm>
            <a:off x="4812205" y="1827350"/>
            <a:ext cx="228600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97B9459-64A6-B54A-8F67-874671C58CFE}"/>
              </a:ext>
            </a:extLst>
          </p:cNvPr>
          <p:cNvSpPr/>
          <p:nvPr/>
        </p:nvSpPr>
        <p:spPr>
          <a:xfrm>
            <a:off x="2451495" y="2616629"/>
            <a:ext cx="228600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A6DE886-0C45-554D-9F58-519051B8DD7A}"/>
              </a:ext>
            </a:extLst>
          </p:cNvPr>
          <p:cNvSpPr/>
          <p:nvPr/>
        </p:nvSpPr>
        <p:spPr>
          <a:xfrm>
            <a:off x="2787797" y="2616629"/>
            <a:ext cx="342506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4517519-1968-924E-B892-3A87C3BFE244}"/>
              </a:ext>
            </a:extLst>
          </p:cNvPr>
          <p:cNvSpPr/>
          <p:nvPr/>
        </p:nvSpPr>
        <p:spPr>
          <a:xfrm>
            <a:off x="3238005" y="2616629"/>
            <a:ext cx="228600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63C10C-08A3-204C-AD6A-902A56F072BC}"/>
              </a:ext>
            </a:extLst>
          </p:cNvPr>
          <p:cNvSpPr/>
          <p:nvPr/>
        </p:nvSpPr>
        <p:spPr>
          <a:xfrm>
            <a:off x="3555514" y="2616629"/>
            <a:ext cx="228600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89153C5-D455-B44A-B039-0D0DF0B7CD3C}"/>
              </a:ext>
            </a:extLst>
          </p:cNvPr>
          <p:cNvSpPr/>
          <p:nvPr/>
        </p:nvSpPr>
        <p:spPr>
          <a:xfrm>
            <a:off x="3865590" y="2616629"/>
            <a:ext cx="228600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4C53B57-4E3F-3049-B7F0-D99A5DA22B6B}"/>
              </a:ext>
            </a:extLst>
          </p:cNvPr>
          <p:cNvSpPr/>
          <p:nvPr/>
        </p:nvSpPr>
        <p:spPr>
          <a:xfrm>
            <a:off x="4184816" y="2616629"/>
            <a:ext cx="525469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5B1FB33-D2E0-F144-B98B-1E8D6B5FDD22}"/>
              </a:ext>
            </a:extLst>
          </p:cNvPr>
          <p:cNvSpPr/>
          <p:nvPr/>
        </p:nvSpPr>
        <p:spPr>
          <a:xfrm>
            <a:off x="4815976" y="2616629"/>
            <a:ext cx="228600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335671-0D3F-C046-828B-D38254AEEBFE}"/>
              </a:ext>
            </a:extLst>
          </p:cNvPr>
          <p:cNvSpPr/>
          <p:nvPr/>
        </p:nvSpPr>
        <p:spPr>
          <a:xfrm>
            <a:off x="1188163" y="1827350"/>
            <a:ext cx="1097280" cy="4114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EC51F5F-D615-E748-8588-8ACAB83C3F6D}"/>
              </a:ext>
            </a:extLst>
          </p:cNvPr>
          <p:cNvSpPr/>
          <p:nvPr/>
        </p:nvSpPr>
        <p:spPr>
          <a:xfrm>
            <a:off x="1490023" y="1329880"/>
            <a:ext cx="795420" cy="35881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8A36294-A281-D24F-8AFB-3FF15A0D37C6}"/>
              </a:ext>
            </a:extLst>
          </p:cNvPr>
          <p:cNvSpPr/>
          <p:nvPr/>
        </p:nvSpPr>
        <p:spPr>
          <a:xfrm>
            <a:off x="1363719" y="539886"/>
            <a:ext cx="370078" cy="74582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EF1E09E-FCA8-E64B-9239-F9AA037341AB}"/>
              </a:ext>
            </a:extLst>
          </p:cNvPr>
          <p:cNvSpPr/>
          <p:nvPr/>
        </p:nvSpPr>
        <p:spPr>
          <a:xfrm>
            <a:off x="1839520" y="539886"/>
            <a:ext cx="262213" cy="47194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E3F10C3-AB47-CD4B-9E96-231A985A6ED6}"/>
              </a:ext>
            </a:extLst>
          </p:cNvPr>
          <p:cNvSpPr/>
          <p:nvPr/>
        </p:nvSpPr>
        <p:spPr>
          <a:xfrm>
            <a:off x="5212063" y="2616628"/>
            <a:ext cx="576072" cy="1040971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5E698B6-B981-DE4F-A637-B1FE367FDDE9}"/>
              </a:ext>
            </a:extLst>
          </p:cNvPr>
          <p:cNvSpPr/>
          <p:nvPr/>
        </p:nvSpPr>
        <p:spPr>
          <a:xfrm>
            <a:off x="1350492" y="2615595"/>
            <a:ext cx="274320" cy="4114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D86A5B9-3328-0544-A787-3E7A33D3C95D}"/>
              </a:ext>
            </a:extLst>
          </p:cNvPr>
          <p:cNvSpPr/>
          <p:nvPr/>
        </p:nvSpPr>
        <p:spPr>
          <a:xfrm>
            <a:off x="1646852" y="2615595"/>
            <a:ext cx="274320" cy="4114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3C76176-8435-5D4D-9725-BA44152B6F05}"/>
              </a:ext>
            </a:extLst>
          </p:cNvPr>
          <p:cNvSpPr/>
          <p:nvPr/>
        </p:nvSpPr>
        <p:spPr>
          <a:xfrm>
            <a:off x="1981153" y="2615595"/>
            <a:ext cx="379715" cy="4114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9B51C78-63ED-5F4E-8ED3-BF8DFEAAC3AE}"/>
              </a:ext>
            </a:extLst>
          </p:cNvPr>
          <p:cNvGrpSpPr/>
          <p:nvPr/>
        </p:nvGrpSpPr>
        <p:grpSpPr>
          <a:xfrm>
            <a:off x="4404041" y="832825"/>
            <a:ext cx="365760" cy="295041"/>
            <a:chOff x="7803055" y="2574583"/>
            <a:chExt cx="365760" cy="295041"/>
          </a:xfrm>
        </p:grpSpPr>
        <p:sp>
          <p:nvSpPr>
            <p:cNvPr id="28" name="Cube 27">
              <a:extLst>
                <a:ext uri="{FF2B5EF4-FFF2-40B4-BE49-F238E27FC236}">
                  <a16:creationId xmlns:a16="http://schemas.microsoft.com/office/drawing/2014/main" id="{6DF8DFB5-0E2E-5D42-8DC6-0F669B37E3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3055" y="2686744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Cube 28">
              <a:extLst>
                <a:ext uri="{FF2B5EF4-FFF2-40B4-BE49-F238E27FC236}">
                  <a16:creationId xmlns:a16="http://schemas.microsoft.com/office/drawing/2014/main" id="{28EE24D3-BB66-DF4D-BB09-F9E268B7F8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5935" y="2686744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Cube 29">
              <a:extLst>
                <a:ext uri="{FF2B5EF4-FFF2-40B4-BE49-F238E27FC236}">
                  <a16:creationId xmlns:a16="http://schemas.microsoft.com/office/drawing/2014/main" id="{C2FB256D-D13B-9D43-A147-2237ACD91B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3055" y="2574583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Cube 30">
              <a:extLst>
                <a:ext uri="{FF2B5EF4-FFF2-40B4-BE49-F238E27FC236}">
                  <a16:creationId xmlns:a16="http://schemas.microsoft.com/office/drawing/2014/main" id="{A9DE69C0-EB1F-8C4D-9704-FEDF9DC3BB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5935" y="2574583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352016B-2B23-244C-97AC-8731B92184E7}"/>
              </a:ext>
            </a:extLst>
          </p:cNvPr>
          <p:cNvGrpSpPr/>
          <p:nvPr/>
        </p:nvGrpSpPr>
        <p:grpSpPr>
          <a:xfrm>
            <a:off x="2810935" y="2111215"/>
            <a:ext cx="731520" cy="295041"/>
            <a:chOff x="9699621" y="3380438"/>
            <a:chExt cx="731520" cy="295041"/>
          </a:xfrm>
        </p:grpSpPr>
        <p:sp>
          <p:nvSpPr>
            <p:cNvPr id="33" name="Cube 32">
              <a:extLst>
                <a:ext uri="{FF2B5EF4-FFF2-40B4-BE49-F238E27FC236}">
                  <a16:creationId xmlns:a16="http://schemas.microsoft.com/office/drawing/2014/main" id="{46994628-6258-A446-9070-9456C64EF9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250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Cube 33">
              <a:extLst>
                <a:ext uri="{FF2B5EF4-FFF2-40B4-BE49-F238E27FC236}">
                  <a16:creationId xmlns:a16="http://schemas.microsoft.com/office/drawing/2014/main" id="{4EC08EC4-4303-DB45-B6AD-667B53A1C5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538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Cube 34">
              <a:extLst>
                <a:ext uri="{FF2B5EF4-FFF2-40B4-BE49-F238E27FC236}">
                  <a16:creationId xmlns:a16="http://schemas.microsoft.com/office/drawing/2014/main" id="{C0FDCD67-B408-DD4E-A61F-A6A82A4C20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250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Cube 35">
              <a:extLst>
                <a:ext uri="{FF2B5EF4-FFF2-40B4-BE49-F238E27FC236}">
                  <a16:creationId xmlns:a16="http://schemas.microsoft.com/office/drawing/2014/main" id="{201C031B-321F-DC4A-B1A3-380AEA2EEB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538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Cube 36">
              <a:extLst>
                <a:ext uri="{FF2B5EF4-FFF2-40B4-BE49-F238E27FC236}">
                  <a16:creationId xmlns:a16="http://schemas.microsoft.com/office/drawing/2014/main" id="{4140B3F5-E22B-7E41-942E-8B1E135631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826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Cube 37">
              <a:extLst>
                <a:ext uri="{FF2B5EF4-FFF2-40B4-BE49-F238E27FC236}">
                  <a16:creationId xmlns:a16="http://schemas.microsoft.com/office/drawing/2014/main" id="{46D3489F-11F8-804D-A61A-2B21E7DD80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826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Cube 38">
              <a:extLst>
                <a:ext uri="{FF2B5EF4-FFF2-40B4-BE49-F238E27FC236}">
                  <a16:creationId xmlns:a16="http://schemas.microsoft.com/office/drawing/2014/main" id="{0760CA62-33E9-3440-A747-B9AFB36D23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962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Cube 39">
              <a:extLst>
                <a:ext uri="{FF2B5EF4-FFF2-40B4-BE49-F238E27FC236}">
                  <a16:creationId xmlns:a16="http://schemas.microsoft.com/office/drawing/2014/main" id="{DF55879D-130D-3548-9883-C4CD1BBE22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962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1" name="Picture 40">
            <a:extLst>
              <a:ext uri="{FF2B5EF4-FFF2-40B4-BE49-F238E27FC236}">
                <a16:creationId xmlns:a16="http://schemas.microsoft.com/office/drawing/2014/main" id="{5CB39E23-DC7F-904E-BE5D-A41A5512CE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302" t="1905" r="24095"/>
          <a:stretch/>
        </p:blipFill>
        <p:spPr>
          <a:xfrm>
            <a:off x="133213" y="1871082"/>
            <a:ext cx="431549" cy="640080"/>
          </a:xfrm>
          <a:prstGeom prst="rect">
            <a:avLst/>
          </a:prstGeom>
        </p:spPr>
      </p:pic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D8211C49-8D7B-B945-A876-F7E7DE9BCFB5}"/>
              </a:ext>
            </a:extLst>
          </p:cNvPr>
          <p:cNvCxnSpPr>
            <a:cxnSpLocks/>
          </p:cNvCxnSpPr>
          <p:nvPr/>
        </p:nvCxnSpPr>
        <p:spPr>
          <a:xfrm flipV="1">
            <a:off x="564762" y="1159480"/>
            <a:ext cx="3457740" cy="1246776"/>
          </a:xfrm>
          <a:prstGeom prst="bentConnector3">
            <a:avLst>
              <a:gd name="adj1" fmla="val 54068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E2DE8A7-B5AA-804A-8295-9E7F5A544E95}"/>
              </a:ext>
            </a:extLst>
          </p:cNvPr>
          <p:cNvCxnSpPr/>
          <p:nvPr/>
        </p:nvCxnSpPr>
        <p:spPr>
          <a:xfrm>
            <a:off x="4022502" y="1159479"/>
            <a:ext cx="1240637" cy="0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EFD8AFAB-C2DD-D447-AE80-846BF23670ED}"/>
              </a:ext>
            </a:extLst>
          </p:cNvPr>
          <p:cNvCxnSpPr>
            <a:cxnSpLocks/>
          </p:cNvCxnSpPr>
          <p:nvPr/>
        </p:nvCxnSpPr>
        <p:spPr>
          <a:xfrm>
            <a:off x="5263139" y="1159479"/>
            <a:ext cx="1171495" cy="951736"/>
          </a:xfrm>
          <a:prstGeom prst="bentConnector3">
            <a:avLst>
              <a:gd name="adj1" fmla="val 100178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6733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</TotalTime>
  <Words>122</Words>
  <Application>Microsoft Macintosh PowerPoint</Application>
  <PresentationFormat>Custom</PresentationFormat>
  <Paragraphs>98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Roykrong Sukkerd</dc:creator>
  <cp:lastModifiedBy>Roykrong Sukkerd</cp:lastModifiedBy>
  <cp:revision>26</cp:revision>
  <dcterms:created xsi:type="dcterms:W3CDTF">2019-08-19T20:39:51Z</dcterms:created>
  <dcterms:modified xsi:type="dcterms:W3CDTF">2019-09-09T20:21:02Z</dcterms:modified>
</cp:coreProperties>
</file>