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1" r:id="rId3"/>
    <p:sldId id="293" r:id="rId4"/>
    <p:sldId id="292" r:id="rId5"/>
    <p:sldId id="288" r:id="rId6"/>
    <p:sldId id="270" r:id="rId7"/>
    <p:sldId id="294" r:id="rId8"/>
    <p:sldId id="285" r:id="rId9"/>
    <p:sldId id="259" r:id="rId10"/>
    <p:sldId id="295" r:id="rId11"/>
    <p:sldId id="280" r:id="rId12"/>
    <p:sldId id="284" r:id="rId13"/>
    <p:sldId id="291" r:id="rId14"/>
    <p:sldId id="296" r:id="rId15"/>
    <p:sldId id="287" r:id="rId16"/>
    <p:sldId id="297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92D050"/>
    <a:srgbClr val="F88D32"/>
    <a:srgbClr val="F886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2422"/>
  </p:normalViewPr>
  <p:slideViewPr>
    <p:cSldViewPr snapToGrid="0" snapToObjects="1">
      <p:cViewPr varScale="1">
        <p:scale>
          <a:sx n="127" d="100"/>
          <a:sy n="127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F6555B-09C9-1B44-A9FD-91090E94BA67}"/>
              </a:ext>
            </a:extLst>
          </p:cNvPr>
          <p:cNvSpPr txBox="1"/>
          <p:nvPr/>
        </p:nvSpPr>
        <p:spPr>
          <a:xfrm>
            <a:off x="6892706" y="820435"/>
            <a:ext cx="226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= Sparse Obstacles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838D6C-2A77-5747-B096-9FAB7E914ABB}"/>
              </a:ext>
            </a:extLst>
          </p:cNvPr>
          <p:cNvGrpSpPr/>
          <p:nvPr/>
        </p:nvGrpSpPr>
        <p:grpSpPr>
          <a:xfrm>
            <a:off x="9183625" y="857581"/>
            <a:ext cx="365760" cy="295041"/>
            <a:chOff x="7803055" y="2574583"/>
            <a:chExt cx="365760" cy="295041"/>
          </a:xfrm>
        </p:grpSpPr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3D61C0EA-47EC-DD40-8AFE-A97577625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997EB1CE-44FC-6F48-8486-6651E64E80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AA5D64CE-4940-8A4A-BA33-EF9A09AF6D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3EC1E27-47E2-9A4C-9222-8D1B4978D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898D9CE-2F47-4C42-9D29-E7DD1BBDE5E3}"/>
              </a:ext>
            </a:extLst>
          </p:cNvPr>
          <p:cNvSpPr txBox="1"/>
          <p:nvPr/>
        </p:nvSpPr>
        <p:spPr>
          <a:xfrm>
            <a:off x="6892707" y="2082508"/>
            <a:ext cx="22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= Dense Obstacles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16B7EE-6F25-9744-9E52-B3C9A2F0BB2F}"/>
              </a:ext>
            </a:extLst>
          </p:cNvPr>
          <p:cNvGrpSpPr/>
          <p:nvPr/>
        </p:nvGrpSpPr>
        <p:grpSpPr>
          <a:xfrm>
            <a:off x="9185675" y="2119654"/>
            <a:ext cx="731520" cy="295041"/>
            <a:chOff x="9699621" y="3380438"/>
            <a:chExt cx="731520" cy="295041"/>
          </a:xfrm>
        </p:grpSpPr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1664A0FF-E295-F74C-BF6B-4B8782C22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C6E67331-6F66-C647-9D7E-2A3E51877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8E1FDF3E-7684-0E45-9A7C-8617D6CA7A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8638F6EF-1B63-2848-BAA3-1486E964B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7A9025E2-87FE-614D-84C1-38E32C02F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E9F55841-4E69-3B40-97D7-87954B5DA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24606CA5-A4E6-C94F-A9C3-DD8EED231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FE43F13E-D15C-6B4D-91B6-77C55CC29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19372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51655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Sparse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Dense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A290B-0616-B242-BAC6-DEB0AAB4DF29}"/>
              </a:ext>
            </a:extLst>
          </p:cNvPr>
          <p:cNvGrpSpPr/>
          <p:nvPr/>
        </p:nvGrpSpPr>
        <p:grpSpPr>
          <a:xfrm>
            <a:off x="675748" y="4105742"/>
            <a:ext cx="365760" cy="295041"/>
            <a:chOff x="7803055" y="2574583"/>
            <a:chExt cx="36576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571F3CA-DE91-0F4E-88CC-1DEB0B392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8A9D1D2-E18B-2641-8445-D5CA3B2F4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34BC0A4-28BE-914B-8E12-8F8444AB7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AA5DDF93-CB78-0B4D-A3C8-B1C41C934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B4DBD-9F4A-774F-A45C-E43D7BF08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1703028" y="5133398"/>
            <a:ext cx="431549" cy="64008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805675BB-10BF-774F-85F3-B59050FBE809}"/>
              </a:ext>
            </a:extLst>
          </p:cNvPr>
          <p:cNvSpPr/>
          <p:nvPr/>
        </p:nvSpPr>
        <p:spPr>
          <a:xfrm>
            <a:off x="2317457" y="5453438"/>
            <a:ext cx="109728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48470-85BC-B644-BC9A-5E12EFC1F6D5}"/>
              </a:ext>
            </a:extLst>
          </p:cNvPr>
          <p:cNvGrpSpPr/>
          <p:nvPr/>
        </p:nvGrpSpPr>
        <p:grpSpPr>
          <a:xfrm>
            <a:off x="492868" y="5773478"/>
            <a:ext cx="731520" cy="295041"/>
            <a:chOff x="9699621" y="3380438"/>
            <a:chExt cx="73152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EC5B2A0-964F-4A46-BD43-4007C6FB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6FA68AD-5BB6-5B4F-9724-1A21D4F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03894EA-CA90-F544-BCB3-2ED0204FC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E67F440-C6FA-2A45-9E12-FD3C73028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6654F06-5A69-1B42-B0A2-4A862A79D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74A102E-4A0C-B34E-B838-B65B99E87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03BD5E90-6A6C-E64A-980F-F8971CE9B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897A663-6A15-9E4C-AA84-E9AD76D9C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86CAFB-001D-9F46-9946-47747C13FFDC}"/>
              </a:ext>
            </a:extLst>
          </p:cNvPr>
          <p:cNvSpPr txBox="1"/>
          <p:nvPr/>
        </p:nvSpPr>
        <p:spPr>
          <a:xfrm>
            <a:off x="2421712" y="563631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F74BF-BE64-6140-AD72-FBFB84102CA1}"/>
              </a:ext>
            </a:extLst>
          </p:cNvPr>
          <p:cNvSpPr txBox="1"/>
          <p:nvPr/>
        </p:nvSpPr>
        <p:spPr>
          <a:xfrm>
            <a:off x="3529975" y="5200745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32E22C-0FB4-DA4F-8170-96728AF4B549}"/>
              </a:ext>
            </a:extLst>
          </p:cNvPr>
          <p:cNvGrpSpPr/>
          <p:nvPr/>
        </p:nvGrpSpPr>
        <p:grpSpPr>
          <a:xfrm>
            <a:off x="1703028" y="3434169"/>
            <a:ext cx="4985348" cy="949086"/>
            <a:chOff x="1703028" y="3434169"/>
            <a:chExt cx="4985348" cy="9490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3513917" y="3560400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CE2F23-BFCC-6147-ABF5-3AEF1C2E529F}"/>
                </a:ext>
              </a:extLst>
            </p:cNvPr>
            <p:cNvGrpSpPr/>
            <p:nvPr/>
          </p:nvGrpSpPr>
          <p:grpSpPr>
            <a:xfrm>
              <a:off x="1703028" y="3434169"/>
              <a:ext cx="1711709" cy="949086"/>
              <a:chOff x="1703028" y="3434169"/>
              <a:chExt cx="1711709" cy="9490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1703028" y="350197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2317457" y="3822010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2421711" y="40139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5C67D2-31DA-6340-A24B-53E714065E9C}"/>
                  </a:ext>
                </a:extLst>
              </p:cNvPr>
              <p:cNvSpPr txBox="1"/>
              <p:nvPr/>
            </p:nvSpPr>
            <p:spPr>
              <a:xfrm>
                <a:off x="2596477" y="3434169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FFB550E-8E22-DD4F-BAEC-32B5DA8AAA9D}"/>
              </a:ext>
            </a:extLst>
          </p:cNvPr>
          <p:cNvSpPr txBox="1"/>
          <p:nvPr/>
        </p:nvSpPr>
        <p:spPr>
          <a:xfrm>
            <a:off x="2572432" y="5051873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CEBF67-62FA-D544-9E84-63759FFA76EB}"/>
              </a:ext>
            </a:extLst>
          </p:cNvPr>
          <p:cNvGrpSpPr/>
          <p:nvPr/>
        </p:nvGrpSpPr>
        <p:grpSpPr>
          <a:xfrm>
            <a:off x="7001904" y="3398735"/>
            <a:ext cx="4595063" cy="969497"/>
            <a:chOff x="7001904" y="3398735"/>
            <a:chExt cx="4595063" cy="96949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8822553" y="3545377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3A98E3A-D60B-9E4F-A40C-7A0599178C7C}"/>
                </a:ext>
              </a:extLst>
            </p:cNvPr>
            <p:cNvGrpSpPr/>
            <p:nvPr/>
          </p:nvGrpSpPr>
          <p:grpSpPr>
            <a:xfrm>
              <a:off x="7001904" y="3398735"/>
              <a:ext cx="1711709" cy="969497"/>
              <a:chOff x="7001904" y="3398735"/>
              <a:chExt cx="1711709" cy="96949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3486947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7616333" y="3806987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7659213" y="399890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D02C35-7E7A-A740-B48E-B22DA8EA90FF}"/>
                  </a:ext>
                </a:extLst>
              </p:cNvPr>
              <p:cNvSpPr txBox="1"/>
              <p:nvPr/>
            </p:nvSpPr>
            <p:spPr>
              <a:xfrm>
                <a:off x="7897451" y="339873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02C161-489C-8740-8B55-695F5D27EB40}"/>
              </a:ext>
            </a:extLst>
          </p:cNvPr>
          <p:cNvGrpSpPr/>
          <p:nvPr/>
        </p:nvGrpSpPr>
        <p:grpSpPr>
          <a:xfrm>
            <a:off x="7001904" y="5051872"/>
            <a:ext cx="4595063" cy="959365"/>
            <a:chOff x="7001904" y="5051872"/>
            <a:chExt cx="4595063" cy="95936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8822553" y="5206332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11753-B1E7-BE4E-812D-C304C9B489F8}"/>
                </a:ext>
              </a:extLst>
            </p:cNvPr>
            <p:cNvGrpSpPr/>
            <p:nvPr/>
          </p:nvGrpSpPr>
          <p:grpSpPr>
            <a:xfrm>
              <a:off x="7001904" y="5051872"/>
              <a:ext cx="1711709" cy="959365"/>
              <a:chOff x="7001904" y="5051872"/>
              <a:chExt cx="1711709" cy="959365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5138985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7616333" y="5459025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7659213" y="5641905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F717EF4-AD8F-1E4E-B068-E52CA5C8C6FF}"/>
                  </a:ext>
                </a:extLst>
              </p:cNvPr>
              <p:cNvSpPr txBox="1"/>
              <p:nvPr/>
            </p:nvSpPr>
            <p:spPr>
              <a:xfrm>
                <a:off x="7873406" y="5051872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18852" y="129635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254833" y="1785157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269580" y="2187146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9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ABD7F-2DD5-364C-90CE-79245BF48D6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503E2-EA42-F446-B3C8-CF5101CC9C36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F3C2E9A-4694-E348-8B4C-8DF5775A1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F0F4A15-97EE-804D-A96A-6F355AF3D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AFC759-658B-7C40-9276-9A873F5A021E}"/>
                  </a:ext>
                </a:extLst>
              </p:cNvPr>
              <p:cNvCxnSpPr>
                <a:stCxn id="59" idx="3"/>
                <a:endCxn id="60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E9455-A260-E24A-AD8B-4BA8290D1998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649F605-C16F-444F-9AFD-CC6338227569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4D3C80A-276D-694D-8E55-8F1F8FF712B4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4CA38FB-76A7-204C-AEE3-40639D82F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2C1E653-3E27-D14B-8EC6-E5B5942CB4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6D4D38-D39C-7742-B002-AFE8AAEDD488}"/>
                  </a:ext>
                </a:extLst>
              </p:cNvPr>
              <p:cNvCxnSpPr>
                <a:stCxn id="65" idx="3"/>
                <a:endCxn id="66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6C53E9-193A-5147-B691-82F42A0E0F28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778B8E-95B1-D549-8C36-B19BA07D647A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508A14-47FB-7E4D-B11D-58A511BEBEA4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ACF8BFD-6207-F44B-BC0A-126924399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EF73E17-EB9E-C546-B281-A0D442C0D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87AE592-0B39-404C-AB61-1AA767F19B01}"/>
                  </a:ext>
                </a:extLst>
              </p:cNvPr>
              <p:cNvCxnSpPr>
                <a:stCxn id="71" idx="3"/>
                <a:endCxn id="72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6798F7-6541-734C-B474-401847327A3C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82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FDE955-2F73-F44B-9E28-D657AF59AAF3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0919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5247024-4B8A-7047-8FBA-7B932DF6DDAE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7E5C2B-6D34-114D-B396-13EE8EB61430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1F8E09A-7110-AD48-AA7C-E651AB7B610B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7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548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09624A9-CCAE-924C-80B0-6648109B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D40D5D-6604-E848-8F5E-995E0C3AC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4B19CB-6DE2-1E48-B44B-20B25666A2B2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40A991-AC41-6D44-92EA-CF3E65BC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454534-C6E5-B84C-903A-10EB83159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13209-93BB-0A46-93FC-587EB586E4C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6FD699-0862-AF42-9F16-605E7456158E}"/>
                </a:ext>
              </a:extLst>
            </p:cNvPr>
            <p:cNvCxnSpPr>
              <a:cxnSpLocks/>
              <a:stCxn id="34" idx="6"/>
              <a:endCxn id="49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B9E53-4CBE-F34A-BEF3-53FF6F7C6C03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1222E9-AC6A-E94E-850E-9128FF15C605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7A938D-3095-7949-B75A-74545B11834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88D8-6D3C-1447-BE50-F04997109E69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8FDA15-3AC8-B34B-8606-77F83D34E42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9E9DB7-5551-F047-9FD9-BCA12B4CBD8B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B8D6D0-0470-4741-A594-0F18EC09BF86}"/>
                </a:ext>
              </a:extLst>
            </p:cNvPr>
            <p:cNvCxnSpPr>
              <a:cxnSpLocks/>
              <a:stCxn id="52" idx="2"/>
              <a:endCxn id="50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4C3AF-9C7E-C043-9470-8AF6F322999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D3894D-A8E4-4742-8AE1-66532ADA54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A376A8-C17E-0147-B7C4-4FA1CFDB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7784F9-0130-724A-BF43-504CCC43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85686-1FF6-5E49-ABB6-473A5C08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5C73B-AF78-614E-81DC-135D3C0CB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AD8417-F57B-EC4E-9B66-41A2E179E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47D639-8656-4C49-95BB-15A436B7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09355A-CFCE-8A44-AAA3-BC5D4C23C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4F8F35-9CA9-6F46-B65F-2CC96C94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392F3E-34E2-5F45-A6EC-8DE516509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239998-460D-B748-AA31-23F22F72BEF0}"/>
                </a:ext>
              </a:extLst>
            </p:cNvPr>
            <p:cNvCxnSpPr>
              <a:stCxn id="50" idx="2"/>
              <a:endCxn id="57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8F9117-4234-3948-B5F3-F8C770B358F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7EAD3-D715-8F4A-9665-97C64DA21F2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FEE5-9772-2644-B298-1F0843C47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2D6B45-66CE-9942-9F67-EA5E7E5C732E}"/>
                </a:ext>
              </a:extLst>
            </p:cNvPr>
            <p:cNvCxnSpPr>
              <a:stCxn id="61" idx="6"/>
              <a:endCxn id="3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219534-CD7B-F64E-8B77-79572DB5089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2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2273AB-06E1-B549-9966-6F0E02E30FA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8DB8F06C-CAE0-2E42-8AF0-1EE4A7F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E6089-08BE-A544-A310-02A323F0D7C6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4B680-CAD2-DF49-8F44-E83DD0ACF89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8D2EF8-FDC8-DB40-A008-EB0296F9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E25F5-2D87-3C4B-BC7B-E9BFD4CA6D2D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82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7FF053-E598-A44C-A1C6-8D89F14E438C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34B826B5-BDB3-174A-BAE5-AD956514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29419-BA84-8742-B723-DD535D2D5D7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Obstacles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201254" y="406611"/>
            <a:ext cx="463494" cy="388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104977" y="2535300"/>
            <a:ext cx="832824" cy="668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1309BF-3830-D74E-A301-8D78C85E15B0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F40EB9-279A-6A49-BA29-1763BB904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A0457-90D8-9A43-96A1-E33506551EDC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265</Words>
  <Application>Microsoft Macintosh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263</cp:revision>
  <cp:lastPrinted>2019-08-19T20:05:06Z</cp:lastPrinted>
  <dcterms:created xsi:type="dcterms:W3CDTF">2019-08-16T20:05:02Z</dcterms:created>
  <dcterms:modified xsi:type="dcterms:W3CDTF">2019-09-09T20:17:54Z</dcterms:modified>
</cp:coreProperties>
</file>