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70" r:id="rId4"/>
    <p:sldId id="264" r:id="rId5"/>
    <p:sldId id="259" r:id="rId6"/>
    <p:sldId id="273" r:id="rId7"/>
    <p:sldId id="280" r:id="rId8"/>
    <p:sldId id="275" r:id="rId9"/>
    <p:sldId id="274" r:id="rId10"/>
    <p:sldId id="279" r:id="rId11"/>
    <p:sldId id="276" r:id="rId12"/>
    <p:sldId id="282" r:id="rId13"/>
    <p:sldId id="277" r:id="rId14"/>
    <p:sldId id="28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92D050"/>
    <a:srgbClr val="F88D32"/>
    <a:srgbClr val="F886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/>
    <p:restoredTop sz="92601"/>
  </p:normalViewPr>
  <p:slideViewPr>
    <p:cSldViewPr snapToGrid="0" snapToObjects="1">
      <p:cViewPr>
        <p:scale>
          <a:sx n="100" d="100"/>
          <a:sy n="100" d="100"/>
        </p:scale>
        <p:origin x="4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5F5D59A-6A4B-CE48-98FD-4B0E23E848D5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6FF28D-4390-9942-8AD7-A8D75D85D8FF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62ACB-104C-A342-A260-0A39432723B5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1E5B9B-B9C5-1442-A2DD-AB84C4C66A62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5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95321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CA6A5F9-3F4B-1646-A799-2156425C94FD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00A9F6-444A-5740-A0A2-80728A33857D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1983E1-AA3B-9D40-9FA4-EAEC8FFCD22B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7053F-F2D1-B241-A6CA-3F8CBE480C2A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574F6B-68FC-1243-ACA7-1415C80C7BEC}"/>
              </a:ext>
            </a:extLst>
          </p:cNvPr>
          <p:cNvCxnSpPr/>
          <p:nvPr/>
        </p:nvCxnSpPr>
        <p:spPr>
          <a:xfrm>
            <a:off x="1619372" y="3823000"/>
            <a:ext cx="47941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48643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70B4C3C-C27B-2340-9131-B3A950C93147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37E481-872C-6C43-81C8-A54AF82D3D9C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3C694E-04E3-0344-BA12-F9DE91305AAC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EDEC94-2C48-F846-9F0A-884B0AD25E2C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5AC44F-3A4A-964E-896C-E2635B586145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6DFDCE3-23E6-8D40-A7CB-733FF2463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452ABB4-7EA2-7140-A43F-EF130FCA38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AF01632A-E832-2045-A20A-5C5442C74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28ED6E3-8E56-E447-8CE7-3516B4405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55007A-674C-DB4E-8011-5D5513A5E9EC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2EA7953-1EA2-7045-A80D-9AD61413E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1659991-1340-8047-872D-586003A08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7A0D187F-AD25-3C43-8CE2-5FFC6A004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31E2B45-3CD3-194F-961E-3D3A1DD50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AD2D3831-C219-7B41-ADFC-A0CB59D1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7B51AE80-226D-CF49-A76D-1D069510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8008C8E-44BE-2E42-BF6C-3912B8CA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C3BDFCF-7796-D346-AD7B-08739B1CA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BC62CEB-B615-7F40-B8FF-F1243617F0A1}"/>
              </a:ext>
            </a:extLst>
          </p:cNvPr>
          <p:cNvCxnSpPr>
            <a:cxnSpLocks/>
          </p:cNvCxnSpPr>
          <p:nvPr/>
        </p:nvCxnSpPr>
        <p:spPr>
          <a:xfrm flipV="1">
            <a:off x="1619372" y="2576223"/>
            <a:ext cx="2733967" cy="1257439"/>
          </a:xfrm>
          <a:prstGeom prst="bentConnector3">
            <a:avLst>
              <a:gd name="adj1" fmla="val 421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517D7F-72E7-3F4F-944E-17B09501506A}"/>
              </a:ext>
            </a:extLst>
          </p:cNvPr>
          <p:cNvCxnSpPr/>
          <p:nvPr/>
        </p:nvCxnSpPr>
        <p:spPr>
          <a:xfrm>
            <a:off x="4353339" y="2576223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52A2CBB-B651-9C48-ADC9-84B814FA829E}"/>
              </a:ext>
            </a:extLst>
          </p:cNvPr>
          <p:cNvCxnSpPr>
            <a:cxnSpLocks/>
          </p:cNvCxnSpPr>
          <p:nvPr/>
        </p:nvCxnSpPr>
        <p:spPr>
          <a:xfrm>
            <a:off x="5593976" y="2576223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3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1143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B336AD-6BF2-1A4C-BA09-1BBADE33A161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90058-EF37-8345-8B0B-73FA7802CA9E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90BE9-06FD-5045-96F9-D2CB3E388107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A075A3-EA54-CB42-83C6-845ADA1F87E7}"/>
              </a:ext>
            </a:extLst>
          </p:cNvPr>
          <p:cNvSpPr txBox="1"/>
          <p:nvPr/>
        </p:nvSpPr>
        <p:spPr>
          <a:xfrm>
            <a:off x="6475708" y="39736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94870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43674-1075-E64E-BD53-00D43A425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ED604A-A2AE-534A-B530-A38B7EC8A3F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EB7AD3-0009-4149-9278-090DFA1A3F5E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4F1C14-FE33-674A-BAFF-DDA84096F02E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FA31713-6B98-0E4D-9297-D930F85D6DF5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73AD7F-B186-234C-9DE4-1780732DB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057E2F3-02F8-9F4A-AFB0-7957122EB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528A885-A4CD-FD49-A3BB-A5131D278E24}"/>
                  </a:ext>
                </a:extLst>
              </p:cNvPr>
              <p:cNvCxnSpPr>
                <a:stCxn id="37" idx="6"/>
                <a:endCxn id="3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34B336B-ED01-924D-A7E2-F8DFA6222026}"/>
                  </a:ext>
                </a:extLst>
              </p:cNvPr>
              <p:cNvCxnSpPr>
                <a:cxnSpLocks/>
                <a:stCxn id="38" idx="6"/>
                <a:endCxn id="5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D25C69-69C9-5243-B9E4-7684441CA605}"/>
                  </a:ext>
                </a:extLst>
              </p:cNvPr>
              <p:cNvCxnSpPr>
                <a:cxnSpLocks/>
                <a:stCxn id="50" idx="6"/>
                <a:endCxn id="5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8789D9-FE1A-CD48-AEEB-1BCC6D15EF70}"/>
                  </a:ext>
                </a:extLst>
              </p:cNvPr>
              <p:cNvCxnSpPr>
                <a:cxnSpLocks/>
                <a:stCxn id="52" idx="6"/>
                <a:endCxn id="5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1ED9F48-5B73-074A-AE0B-B32F50A433FB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A6F5D71-A3FD-264B-B2EC-B2C960351E48}"/>
                  </a:ext>
                </a:extLst>
              </p:cNvPr>
              <p:cNvCxnSpPr>
                <a:cxnSpLocks/>
                <a:stCxn id="55" idx="0"/>
                <a:endCxn id="5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3B767E-5E67-2C40-AD3A-BEA8F49FB722}"/>
                  </a:ext>
                </a:extLst>
              </p:cNvPr>
              <p:cNvCxnSpPr>
                <a:cxnSpLocks/>
                <a:stCxn id="55" idx="2"/>
                <a:endCxn id="5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6C8C3F3-F2C2-DE47-86BB-4D68AB37358E}"/>
                  </a:ext>
                </a:extLst>
              </p:cNvPr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BB5CDA-3FAA-C04D-8E1B-17D5659B9BFA}"/>
                  </a:ext>
                </a:extLst>
              </p:cNvPr>
              <p:cNvCxnSpPr>
                <a:cxnSpLocks/>
                <a:stCxn id="53" idx="2"/>
                <a:endCxn id="5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8FD6CA-903B-624B-93C3-08A3BAE621C6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5E6443-BF53-1A4B-9803-9D8080ED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FF858E5-80E6-9B47-963D-124E9CB7B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AB9BA37-395E-1146-BC3A-1C404BA6F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904FC6-3D1C-4B4B-850E-C8C980491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6924C7-4B0E-D145-8251-44B408457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4014757-AD0A-194C-BDC9-9E4D4CD330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1A708F8-919A-D344-AABF-8275811DBB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D24318-3C8E-F64C-B381-CCD998868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C3AB8B-E790-D84A-9DD8-28414023F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4B1F3AB-A957-5D4C-9747-FCB191B36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1BA0C7-CC7D-7949-AE0A-7169DB251602}"/>
                  </a:ext>
                </a:extLst>
              </p:cNvPr>
              <p:cNvCxnSpPr>
                <a:stCxn id="51" idx="2"/>
                <a:endCxn id="5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09CBE9-A99A-6F45-9879-E5850024590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EDC3F6-AD59-BF44-8431-1F3FE352A034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20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734878" y="2249569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3141772" y="3527959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34B826B5-BDB3-174A-BAE5-AD956514B208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64B9BAC-C8CF-BF49-BDAD-1D63BE7CD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1413BB1-EFF6-E343-853C-17EFD9DFC5B6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229419-BA84-8742-B723-DD535D2D5D7B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4F1C14-FE33-674A-BAFF-DDA84096F02E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FA31713-6B98-0E4D-9297-D930F85D6DF5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73AD7F-B186-234C-9DE4-1780732DB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057E2F3-02F8-9F4A-AFB0-7957122EB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528A885-A4CD-FD49-A3BB-A5131D278E24}"/>
                  </a:ext>
                </a:extLst>
              </p:cNvPr>
              <p:cNvCxnSpPr>
                <a:stCxn id="37" idx="6"/>
                <a:endCxn id="38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34B336B-ED01-924D-A7E2-F8DFA6222026}"/>
                  </a:ext>
                </a:extLst>
              </p:cNvPr>
              <p:cNvCxnSpPr>
                <a:cxnSpLocks/>
                <a:stCxn id="38" idx="6"/>
                <a:endCxn id="50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ED25C69-69C9-5243-B9E4-7684441CA605}"/>
                  </a:ext>
                </a:extLst>
              </p:cNvPr>
              <p:cNvCxnSpPr>
                <a:cxnSpLocks/>
                <a:stCxn id="50" idx="6"/>
                <a:endCxn id="52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8789D9-FE1A-CD48-AEEB-1BCC6D15EF70}"/>
                  </a:ext>
                </a:extLst>
              </p:cNvPr>
              <p:cNvCxnSpPr>
                <a:cxnSpLocks/>
                <a:stCxn id="52" idx="6"/>
                <a:endCxn id="57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1ED9F48-5B73-074A-AE0B-B32F50A433FB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A6F5D71-A3FD-264B-B2EC-B2C960351E48}"/>
                  </a:ext>
                </a:extLst>
              </p:cNvPr>
              <p:cNvCxnSpPr>
                <a:cxnSpLocks/>
                <a:stCxn id="55" idx="0"/>
                <a:endCxn id="56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3B767E-5E67-2C40-AD3A-BEA8F49FB722}"/>
                  </a:ext>
                </a:extLst>
              </p:cNvPr>
              <p:cNvCxnSpPr>
                <a:cxnSpLocks/>
                <a:stCxn id="55" idx="2"/>
                <a:endCxn id="54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6C8C3F3-F2C2-DE47-86BB-4D68AB37358E}"/>
                  </a:ext>
                </a:extLst>
              </p:cNvPr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BB5CDA-3FAA-C04D-8E1B-17D5659B9BFA}"/>
                  </a:ext>
                </a:extLst>
              </p:cNvPr>
              <p:cNvCxnSpPr>
                <a:cxnSpLocks/>
                <a:stCxn id="53" idx="2"/>
                <a:endCxn id="51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8FD6CA-903B-624B-93C3-08A3BAE621C6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5E6443-BF53-1A4B-9803-9D8080EDC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FF858E5-80E6-9B47-963D-124E9CB7B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AB9BA37-395E-1146-BC3A-1C404BA6F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904FC6-3D1C-4B4B-850E-C8C980491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6924C7-4B0E-D145-8251-44B408457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4014757-AD0A-194C-BDC9-9E4D4CD330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1A708F8-919A-D344-AABF-8275811DBB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D24318-3C8E-F64C-B381-CCD998868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4C3AB8B-E790-D84A-9DD8-28414023F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4B1F3AB-A957-5D4C-9747-FCB191B36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1BA0C7-CC7D-7949-AE0A-7169DB251602}"/>
                  </a:ext>
                </a:extLst>
              </p:cNvPr>
              <p:cNvCxnSpPr>
                <a:stCxn id="51" idx="2"/>
                <a:endCxn id="58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09CBE9-A99A-6F45-9879-E5850024590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EDC3F6-AD59-BF44-8431-1F3FE352A034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033307E-3521-BC40-84F8-F6023112964A}"/>
              </a:ext>
            </a:extLst>
          </p:cNvPr>
          <p:cNvSpPr txBox="1"/>
          <p:nvPr/>
        </p:nvSpPr>
        <p:spPr>
          <a:xfrm>
            <a:off x="4695123" y="22438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ED5DAD-70B3-524C-9A96-F33B18C787EA}"/>
              </a:ext>
            </a:extLst>
          </p:cNvPr>
          <p:cNvSpPr txBox="1"/>
          <p:nvPr/>
        </p:nvSpPr>
        <p:spPr>
          <a:xfrm>
            <a:off x="3277285" y="34671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203202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50068"/>
              </p:ext>
            </p:extLst>
          </p:nvPr>
        </p:nvGraphicFramePr>
        <p:xfrm>
          <a:off x="190500" y="497245"/>
          <a:ext cx="11772900" cy="6195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1198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Full Speed</a:t>
                      </a:r>
                    </a:p>
                    <a:p>
                      <a:r>
                        <a:rPr lang="en-US" sz="32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Half Speed</a:t>
                      </a:r>
                    </a:p>
                    <a:p>
                      <a:r>
                        <a:rPr lang="en-US" sz="32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No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Sparse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3200" dirty="0"/>
                        <a:t>Dense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78A0BEB-AE63-354E-8E5E-DE7505DC838F}"/>
              </a:ext>
            </a:extLst>
          </p:cNvPr>
          <p:cNvGrpSpPr/>
          <p:nvPr/>
        </p:nvGrpSpPr>
        <p:grpSpPr>
          <a:xfrm>
            <a:off x="2191769" y="2235052"/>
            <a:ext cx="4398149" cy="881285"/>
            <a:chOff x="1862071" y="1637651"/>
            <a:chExt cx="4398149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862071" y="1637651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682720" y="1726859"/>
              <a:ext cx="257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4AF992-2367-0245-B27A-317623FD0250}"/>
              </a:ext>
            </a:extLst>
          </p:cNvPr>
          <p:cNvGrpSpPr/>
          <p:nvPr/>
        </p:nvGrpSpPr>
        <p:grpSpPr>
          <a:xfrm>
            <a:off x="2191769" y="3818672"/>
            <a:ext cx="4697527" cy="937824"/>
            <a:chOff x="2622917" y="3818672"/>
            <a:chExt cx="4697527" cy="93782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6CD5723-6F2F-274A-94B9-0C3A4DA1B2F8}"/>
                </a:ext>
              </a:extLst>
            </p:cNvPr>
            <p:cNvGrpSpPr/>
            <p:nvPr/>
          </p:nvGrpSpPr>
          <p:grpSpPr>
            <a:xfrm>
              <a:off x="2622917" y="3818672"/>
              <a:ext cx="1711709" cy="937824"/>
              <a:chOff x="2622917" y="3818672"/>
              <a:chExt cx="1711709" cy="9378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CEA290B-0616-B242-BAC6-DEB0AAB4DF2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0571F3CA-DE91-0F4E-88CC-1DEB0B392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38A9D1D2-E18B-2641-8445-D5CA3B2F4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434BC0A4-28BE-914B-8E12-8F8444AB7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AA5DDF93-CB78-0B4D-A3C8-B1C41C934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3341600" y="4387164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4443566" y="3925499"/>
              <a:ext cx="287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collision = 20%</a:t>
              </a:r>
            </a:p>
            <a:p>
              <a:r>
                <a:rPr lang="en-US" dirty="0"/>
                <a:t>(Expected collision = 0.2)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CC2CC5-8231-0641-9E85-E3EF87A01858}"/>
              </a:ext>
            </a:extLst>
          </p:cNvPr>
          <p:cNvGrpSpPr/>
          <p:nvPr/>
        </p:nvGrpSpPr>
        <p:grpSpPr>
          <a:xfrm>
            <a:off x="2191769" y="5458831"/>
            <a:ext cx="4697527" cy="901924"/>
            <a:chOff x="2622917" y="5458831"/>
            <a:chExt cx="4697527" cy="90192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0038F7F-5487-DB41-AC1D-05C8BC59E350}"/>
                </a:ext>
              </a:extLst>
            </p:cNvPr>
            <p:cNvGrpSpPr/>
            <p:nvPr/>
          </p:nvGrpSpPr>
          <p:grpSpPr>
            <a:xfrm>
              <a:off x="2622917" y="5458831"/>
              <a:ext cx="1711709" cy="901924"/>
              <a:chOff x="2622917" y="5458831"/>
              <a:chExt cx="1711709" cy="90192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F3B4DBD-9F4A-774F-A45C-E43D7BF08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805675BB-10BF-774F-85F3-B59050FBE809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C48470-85BC-B644-BC9A-5E12EFC1F6D5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9EC5B2A0-964F-4A46-BD43-4007C6FB44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B6FA68AD-5BB6-5B4F-9724-1A21D4F4C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F03894EA-CA90-F544-BCB3-2ED0204F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E67F440-C6FA-2A45-9E12-FD3C73028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96654F06-5A69-1B42-B0A2-4A862A79DE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574A102E-4A0C-B34E-B838-B65B99E87D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03BD5E90-6A6C-E64A-980F-F8971CE9BD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C897A663-6A15-9E4C-AA84-E9AD76D9C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86CAFB-001D-9F46-9946-47747C13FFDC}"/>
                  </a:ext>
                </a:extLst>
              </p:cNvPr>
              <p:cNvSpPr txBox="1"/>
              <p:nvPr/>
            </p:nvSpPr>
            <p:spPr>
              <a:xfrm>
                <a:off x="3341601" y="59914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CF74BF-BE64-6140-AD72-FBFB84102CA1}"/>
                </a:ext>
              </a:extLst>
            </p:cNvPr>
            <p:cNvSpPr txBox="1"/>
            <p:nvPr/>
          </p:nvSpPr>
          <p:spPr>
            <a:xfrm>
              <a:off x="4443566" y="5550271"/>
              <a:ext cx="287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collision = 40%</a:t>
              </a:r>
            </a:p>
            <a:p>
              <a:r>
                <a:rPr lang="en-US" dirty="0"/>
                <a:t>(Expected collision = 0.4)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536F0F5-A1E3-2043-9A22-19C6FFEC5FED}"/>
              </a:ext>
            </a:extLst>
          </p:cNvPr>
          <p:cNvGrpSpPr/>
          <p:nvPr/>
        </p:nvGrpSpPr>
        <p:grpSpPr>
          <a:xfrm>
            <a:off x="7247498" y="2235052"/>
            <a:ext cx="4398149" cy="881285"/>
            <a:chOff x="1862071" y="1637651"/>
            <a:chExt cx="4398149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1862071" y="1637651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3682720" y="1726859"/>
              <a:ext cx="257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</a:t>
              </a:r>
            </a:p>
            <a:p>
              <a:r>
                <a:rPr lang="en-US" dirty="0"/>
                <a:t>(Expected collision = 0.0)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6FD5EB-4A7A-8F4D-A7DD-A1F5F1600812}"/>
              </a:ext>
            </a:extLst>
          </p:cNvPr>
          <p:cNvGrpSpPr/>
          <p:nvPr/>
        </p:nvGrpSpPr>
        <p:grpSpPr>
          <a:xfrm>
            <a:off x="7247498" y="3818672"/>
            <a:ext cx="4333260" cy="937824"/>
            <a:chOff x="2622917" y="3818672"/>
            <a:chExt cx="4333260" cy="93782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D2B1B39-BB14-244F-8BE3-894E692208AF}"/>
                </a:ext>
              </a:extLst>
            </p:cNvPr>
            <p:cNvGrpSpPr/>
            <p:nvPr/>
          </p:nvGrpSpPr>
          <p:grpSpPr>
            <a:xfrm>
              <a:off x="2622917" y="3818672"/>
              <a:ext cx="1711709" cy="937824"/>
              <a:chOff x="2622917" y="3818672"/>
              <a:chExt cx="1711709" cy="937824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510B9D1-9F53-A24B-A540-AD9D084DB8C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7010FD88-4AF0-3E46-8251-E380DAD48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77D5022A-46DA-6948-82BE-A3532944F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E7388A6A-0492-0640-81EB-2EC320FA9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67292A3F-3DEF-0D4B-85B0-29EFCB0D9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3280226" y="4387164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4443566" y="3925499"/>
              <a:ext cx="2512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at low speed</a:t>
              </a:r>
            </a:p>
            <a:p>
              <a:r>
                <a:rPr lang="en-US" dirty="0"/>
                <a:t>(Expected collision = 0.2)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AC51775-3E71-9D41-BFEF-1EF39DA8B62E}"/>
              </a:ext>
            </a:extLst>
          </p:cNvPr>
          <p:cNvGrpSpPr/>
          <p:nvPr/>
        </p:nvGrpSpPr>
        <p:grpSpPr>
          <a:xfrm>
            <a:off x="7247498" y="5458831"/>
            <a:ext cx="4333260" cy="901924"/>
            <a:chOff x="2622917" y="5458831"/>
            <a:chExt cx="4333260" cy="90192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FBB365A-6E86-F34B-BB35-45237E0013F7}"/>
                </a:ext>
              </a:extLst>
            </p:cNvPr>
            <p:cNvGrpSpPr/>
            <p:nvPr/>
          </p:nvGrpSpPr>
          <p:grpSpPr>
            <a:xfrm>
              <a:off x="2622917" y="5458831"/>
              <a:ext cx="1711709" cy="901924"/>
              <a:chOff x="2622917" y="5458831"/>
              <a:chExt cx="1711709" cy="901924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A14C0BB-05F6-1B46-A176-8CA344EB6A12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E79B10BC-A7B8-824D-A548-3A46FB6C19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0B8E55B6-8C4B-6B48-B8DD-8A70E26EC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4EEE438B-F098-8B49-A01C-FF8A5268C4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B33CF4CD-E23B-EF44-A534-4DFE62C23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78F887A8-AF74-C74B-87BF-7E990393FE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208EEB1F-4E8F-CC42-A3BD-F3A72FC3C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8B95C315-AB55-A249-B7AB-462B7E999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C0A9BD37-3305-8241-94BA-0F87181BE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3280226" y="5991423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4443566" y="5550271"/>
              <a:ext cx="2512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collision at low speed</a:t>
              </a:r>
            </a:p>
            <a:p>
              <a:r>
                <a:rPr lang="en-US" dirty="0"/>
                <a:t>(Expected collision = 0.4)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330837" y="1416744"/>
            <a:ext cx="6645135" cy="3657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9E36E7-0E61-714D-A83F-8EE37A9CB438}"/>
              </a:ext>
            </a:extLst>
          </p:cNvPr>
          <p:cNvSpPr/>
          <p:nvPr/>
        </p:nvSpPr>
        <p:spPr>
          <a:xfrm>
            <a:off x="5895327" y="1416744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D0E72-9457-914C-A804-14193216C1FB}"/>
              </a:ext>
            </a:extLst>
          </p:cNvPr>
          <p:cNvSpPr/>
          <p:nvPr/>
        </p:nvSpPr>
        <p:spPr>
          <a:xfrm>
            <a:off x="330837" y="1816100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5C3E9-111E-F843-AAE8-E471C5F02851}"/>
              </a:ext>
            </a:extLst>
          </p:cNvPr>
          <p:cNvSpPr/>
          <p:nvPr/>
        </p:nvSpPr>
        <p:spPr>
          <a:xfrm>
            <a:off x="2557472" y="3149600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82E5A6-3772-D248-AFC0-E95A8B1B3AA2}"/>
              </a:ext>
            </a:extLst>
          </p:cNvPr>
          <p:cNvSpPr/>
          <p:nvPr/>
        </p:nvSpPr>
        <p:spPr>
          <a:xfrm>
            <a:off x="2557473" y="1816100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509841" y="3562146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04B35-6893-B641-8C03-8B09F5F27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087452" y="3287826"/>
            <a:ext cx="431549" cy="64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C7DEB-706C-6A41-8E41-F8DE7CD2686D}"/>
              </a:ext>
            </a:extLst>
          </p:cNvPr>
          <p:cNvSpPr txBox="1"/>
          <p:nvPr/>
        </p:nvSpPr>
        <p:spPr>
          <a:xfrm>
            <a:off x="987083" y="39736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975972" y="36078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15185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1543D2-25A5-BE40-A93F-D79B87620E5A}"/>
              </a:ext>
            </a:extLst>
          </p:cNvPr>
          <p:cNvGrpSpPr/>
          <p:nvPr/>
        </p:nvGrpSpPr>
        <p:grpSpPr>
          <a:xfrm>
            <a:off x="1166068" y="1487042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56E65-997E-2244-AF21-4C911735E35B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F00069-EE33-FF4D-913E-42CEAF4CA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B361B1-5007-6448-84A0-8C5EA462E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01D8FE-2FBA-7947-93BA-AFA6B5BDEAC9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BFCDDAB-FC73-DB41-A87F-4819BFAC12ED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D8E3212-3B02-934B-9831-620B1306D5F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B9A4F3-ACB6-9C46-8ACD-55E5F88E633E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E135D9-6F59-F74F-A056-0EC9365EA87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DFBA1D-28F5-D247-B5BA-06BD859784E1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00291E-D89E-5745-B42A-4AA0D853A07C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55AA0F-F3EE-8847-97B9-F18F31AA84D3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7EC623-8684-B740-8AFC-BDF7D25703F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4706E4-6271-CC48-B4E6-9B6D0BED47A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98B411-C9F8-5549-A4CE-BD22652E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4D1788-E96A-464B-82F0-0194924E6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DCADFB-A010-694E-9521-966D151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965E1-02F9-0D46-B490-38F60F2CEA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605FD79-0CDA-9B49-AA07-F8C24B3F0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E9EE2A8-551A-9F44-ACE0-89E57BB6C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D97A83-020A-D943-8AB5-C8ED226E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996C555-8030-6347-BAF6-0B01C25C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6C15AE-CCF3-AA4E-9447-7CE387C7D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27BA25-293D-BD42-9CE2-0E90C15FA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2A1A01F-15D7-2B4F-BD4E-E17DFAF9B79C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3C9CB1-2C0D-EB4A-B4A6-5B6CCE22A95C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71299-E7FE-E244-9FC6-018560FFDB27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42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211</Words>
  <Application>Microsoft Macintosh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137</cp:revision>
  <dcterms:created xsi:type="dcterms:W3CDTF">2019-08-16T20:05:02Z</dcterms:created>
  <dcterms:modified xsi:type="dcterms:W3CDTF">2019-08-19T18:57:58Z</dcterms:modified>
</cp:coreProperties>
</file>