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  <p:sldId id="259" r:id="rId4"/>
  </p:sldIdLst>
  <p:sldSz cx="13542963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94"/>
  </p:normalViewPr>
  <p:slideViewPr>
    <p:cSldViewPr snapToGrid="0" snapToObjects="1">
      <p:cViewPr varScale="1">
        <p:scale>
          <a:sx n="32" d="100"/>
          <a:sy n="32" d="100"/>
        </p:scale>
        <p:origin x="4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22" y="4680929"/>
            <a:ext cx="11511519" cy="9957729"/>
          </a:xfrm>
        </p:spPr>
        <p:txBody>
          <a:bodyPr anchor="b"/>
          <a:lstStyle>
            <a:lvl1pPr algn="ctr"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871" y="15022667"/>
            <a:ext cx="10157222" cy="6905524"/>
          </a:xfrm>
        </p:spPr>
        <p:txBody>
          <a:bodyPr/>
          <a:lstStyle>
            <a:lvl1pPr marL="0" indent="0" algn="ctr">
              <a:buNone/>
              <a:defRPr sz="3555"/>
            </a:lvl1pPr>
            <a:lvl2pPr marL="677159" indent="0" algn="ctr">
              <a:buNone/>
              <a:defRPr sz="2962"/>
            </a:lvl2pPr>
            <a:lvl3pPr marL="1354318" indent="0" algn="ctr">
              <a:buNone/>
              <a:defRPr sz="2666"/>
            </a:lvl3pPr>
            <a:lvl4pPr marL="2031477" indent="0" algn="ctr">
              <a:buNone/>
              <a:defRPr sz="2370"/>
            </a:lvl4pPr>
            <a:lvl5pPr marL="2708636" indent="0" algn="ctr">
              <a:buNone/>
              <a:defRPr sz="2370"/>
            </a:lvl5pPr>
            <a:lvl6pPr marL="3385795" indent="0" algn="ctr">
              <a:buNone/>
              <a:defRPr sz="2370"/>
            </a:lvl6pPr>
            <a:lvl7pPr marL="4062954" indent="0" algn="ctr">
              <a:buNone/>
              <a:defRPr sz="2370"/>
            </a:lvl7pPr>
            <a:lvl8pPr marL="4740112" indent="0" algn="ctr">
              <a:buNone/>
              <a:defRPr sz="2370"/>
            </a:lvl8pPr>
            <a:lvl9pPr marL="5417271" indent="0" algn="ctr">
              <a:buNone/>
              <a:defRPr sz="2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1684" y="1522791"/>
            <a:ext cx="2920201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080" y="1522791"/>
            <a:ext cx="8591317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26" y="7130643"/>
            <a:ext cx="11680806" cy="11897630"/>
          </a:xfrm>
        </p:spPr>
        <p:txBody>
          <a:bodyPr anchor="b"/>
          <a:lstStyle>
            <a:lvl1pPr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26" y="19140829"/>
            <a:ext cx="11680806" cy="6256683"/>
          </a:xfrm>
        </p:spPr>
        <p:txBody>
          <a:bodyPr/>
          <a:lstStyle>
            <a:lvl1pPr marL="0" indent="0">
              <a:buNone/>
              <a:defRPr sz="3555">
                <a:solidFill>
                  <a:schemeClr val="tx1"/>
                </a:solidFill>
              </a:defRPr>
            </a:lvl1pPr>
            <a:lvl2pPr marL="677159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35431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3pPr>
            <a:lvl4pPr marL="2031477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4pPr>
            <a:lvl5pPr marL="2708636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5pPr>
            <a:lvl6pPr marL="3385795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6pPr>
            <a:lvl7pPr marL="4062954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7pPr>
            <a:lvl8pPr marL="474011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8pPr>
            <a:lvl9pPr marL="5417271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079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125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2" y="1522797"/>
            <a:ext cx="11680806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44" y="7011462"/>
            <a:ext cx="5729307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844" y="10447671"/>
            <a:ext cx="572930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126" y="7011462"/>
            <a:ext cx="5757523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126" y="10447671"/>
            <a:ext cx="5757523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523" y="4118163"/>
            <a:ext cx="6856125" cy="20325950"/>
          </a:xfrm>
        </p:spPr>
        <p:txBody>
          <a:bodyPr/>
          <a:lstStyle>
            <a:lvl1pPr>
              <a:defRPr sz="4740"/>
            </a:lvl1pPr>
            <a:lvl2pPr>
              <a:defRPr sz="4147"/>
            </a:lvl2pPr>
            <a:lvl3pPr>
              <a:defRPr sz="3555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7523" y="4118163"/>
            <a:ext cx="6856125" cy="20325950"/>
          </a:xfrm>
        </p:spPr>
        <p:txBody>
          <a:bodyPr anchor="t"/>
          <a:lstStyle>
            <a:lvl1pPr marL="0" indent="0">
              <a:buNone/>
              <a:defRPr sz="4740"/>
            </a:lvl1pPr>
            <a:lvl2pPr marL="677159" indent="0">
              <a:buNone/>
              <a:defRPr sz="4147"/>
            </a:lvl2pPr>
            <a:lvl3pPr marL="1354318" indent="0">
              <a:buNone/>
              <a:defRPr sz="3555"/>
            </a:lvl3pPr>
            <a:lvl4pPr marL="2031477" indent="0">
              <a:buNone/>
              <a:defRPr sz="2962"/>
            </a:lvl4pPr>
            <a:lvl5pPr marL="2708636" indent="0">
              <a:buNone/>
              <a:defRPr sz="2962"/>
            </a:lvl5pPr>
            <a:lvl6pPr marL="3385795" indent="0">
              <a:buNone/>
              <a:defRPr sz="2962"/>
            </a:lvl6pPr>
            <a:lvl7pPr marL="4062954" indent="0">
              <a:buNone/>
              <a:defRPr sz="2962"/>
            </a:lvl7pPr>
            <a:lvl8pPr marL="4740112" indent="0">
              <a:buNone/>
              <a:defRPr sz="2962"/>
            </a:lvl8pPr>
            <a:lvl9pPr marL="5417271" indent="0">
              <a:buNone/>
              <a:defRPr sz="29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079" y="1522797"/>
            <a:ext cx="11680806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079" y="7613955"/>
            <a:ext cx="11680806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079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6107" y="26509812"/>
            <a:ext cx="4570750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4717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4318" rtl="0" eaLnBrk="1" latinLnBrk="0" hangingPunct="1">
        <a:lnSpc>
          <a:spcPct val="90000"/>
        </a:lnSpc>
        <a:spcBef>
          <a:spcPct val="0"/>
        </a:spcBef>
        <a:buNone/>
        <a:defRPr sz="6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579" indent="-338579" algn="l" defTabSz="1354318" rtl="0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1pPr>
      <a:lvl2pPr marL="1015738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692897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370056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3047215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724374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401533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5078692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755851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77159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354318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031477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08636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85795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062954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740112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417271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022606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022606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022606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483E49-7876-3C47-AB4A-59DA576C9CD3}"/>
              </a:ext>
            </a:extLst>
          </p:cNvPr>
          <p:cNvGrpSpPr/>
          <p:nvPr/>
        </p:nvGrpSpPr>
        <p:grpSpPr>
          <a:xfrm>
            <a:off x="1439909" y="8551279"/>
            <a:ext cx="5159210" cy="1165105"/>
            <a:chOff x="1326174" y="8383509"/>
            <a:chExt cx="5159210" cy="116510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64026A1-15D6-AD4E-A434-8599D3B355B6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D1066A-8CEB-954C-8625-958D583A6655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AE33E9F-CC0F-0546-80A0-8C7FB9B50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7C74CC9-BE41-FC4D-8608-04CC03073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6166E3-A5D9-0745-9D13-2685AFBBD092}"/>
                  </a:ext>
                </a:extLst>
              </p:cNvPr>
              <p:cNvCxnSpPr>
                <a:stCxn id="87" idx="6"/>
                <a:endCxn id="90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46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022606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022606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022606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CD74C-AAA5-7945-BF93-0E6C89FA9A18}"/>
              </a:ext>
            </a:extLst>
          </p:cNvPr>
          <p:cNvGrpSpPr/>
          <p:nvPr/>
        </p:nvGrpSpPr>
        <p:grpSpPr>
          <a:xfrm>
            <a:off x="265698" y="9003123"/>
            <a:ext cx="6581631" cy="820862"/>
            <a:chOff x="189850" y="9032314"/>
            <a:chExt cx="6581631" cy="8208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B523-5C1F-3A4B-B649-AB2F99E22531}"/>
                </a:ext>
              </a:extLst>
            </p:cNvPr>
            <p:cNvGrpSpPr/>
            <p:nvPr/>
          </p:nvGrpSpPr>
          <p:grpSpPr>
            <a:xfrm>
              <a:off x="386378" y="9032314"/>
              <a:ext cx="4572000" cy="187350"/>
              <a:chOff x="386378" y="9402720"/>
              <a:chExt cx="4572000" cy="18735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47A1F51-1ECF-EA4D-BC3F-BCCC4747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585600"/>
                <a:ext cx="45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C492E0-6907-E74C-BAFA-79A71FFEA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2280CA6-FFE7-1D40-B0BB-5BEE50C45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8378" y="940719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0C53D2-9120-5A42-A66A-74EFE6C62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53180D3-62C9-384E-BB64-28C1084C8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541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73CC3FD-6E5C-1846-9208-FFDF71D5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963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579F5A-34CA-BD49-A04D-E832BC4B79CF}"/>
                </a:ext>
              </a:extLst>
            </p:cNvPr>
            <p:cNvGrpSpPr/>
            <p:nvPr/>
          </p:nvGrpSpPr>
          <p:grpSpPr>
            <a:xfrm>
              <a:off x="189850" y="9268401"/>
              <a:ext cx="6581631" cy="584775"/>
              <a:chOff x="189850" y="9268401"/>
              <a:chExt cx="6581631" cy="58477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4BB46E-A776-C841-B2B8-479E5FF08153}"/>
                  </a:ext>
                </a:extLst>
              </p:cNvPr>
              <p:cNvSpPr txBox="1"/>
              <p:nvPr/>
            </p:nvSpPr>
            <p:spPr>
              <a:xfrm>
                <a:off x="6470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1C7D26-E201-5748-A97C-23564E361331}"/>
                  </a:ext>
                </a:extLst>
              </p:cNvPr>
              <p:cNvSpPr txBox="1"/>
              <p:nvPr/>
            </p:nvSpPr>
            <p:spPr>
              <a:xfrm>
                <a:off x="1443817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15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71C413-9C30-834D-9B70-5FC232BD2CD9}"/>
                  </a:ext>
                </a:extLst>
              </p:cNvPr>
              <p:cNvSpPr txBox="1"/>
              <p:nvPr/>
            </p:nvSpPr>
            <p:spPr>
              <a:xfrm>
                <a:off x="2816239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30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79211-1535-2D47-A99E-F184B7409862}"/>
                  </a:ext>
                </a:extLst>
              </p:cNvPr>
              <p:cNvSpPr txBox="1"/>
              <p:nvPr/>
            </p:nvSpPr>
            <p:spPr>
              <a:xfrm>
                <a:off x="4657654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8C843-FBD4-A44B-B212-FF6BF9330CC6}"/>
                  </a:ext>
                </a:extLst>
              </p:cNvPr>
              <p:cNvSpPr txBox="1"/>
              <p:nvPr/>
            </p:nvSpPr>
            <p:spPr>
              <a:xfrm>
                <a:off x="5423804" y="9268401"/>
                <a:ext cx="13476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meters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A67B5D-8F92-FB42-958E-AEE41457A659}"/>
                  </a:ext>
                </a:extLst>
              </p:cNvPr>
              <p:cNvSpPr txBox="1"/>
              <p:nvPr/>
            </p:nvSpPr>
            <p:spPr>
              <a:xfrm>
                <a:off x="1898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0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56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indoor, table, ground&#10;&#10;Description automatically generated">
            <a:extLst>
              <a:ext uri="{FF2B5EF4-FFF2-40B4-BE49-F238E27FC236}">
                <a16:creationId xmlns:a16="http://schemas.microsoft.com/office/drawing/2014/main" id="{642C4F6F-2ED1-BB49-8479-16C1630D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" y="0"/>
            <a:ext cx="13488149" cy="286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122</Words>
  <Application>Microsoft Macintosh PowerPoint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97</cp:revision>
  <dcterms:created xsi:type="dcterms:W3CDTF">2019-07-01T18:49:17Z</dcterms:created>
  <dcterms:modified xsi:type="dcterms:W3CDTF">2019-07-01T23:15:53Z</dcterms:modified>
</cp:coreProperties>
</file>