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81" r:id="rId3"/>
    <p:sldId id="293" r:id="rId4"/>
    <p:sldId id="292" r:id="rId5"/>
    <p:sldId id="288" r:id="rId6"/>
    <p:sldId id="270" r:id="rId7"/>
    <p:sldId id="294" r:id="rId8"/>
    <p:sldId id="285" r:id="rId9"/>
    <p:sldId id="259" r:id="rId10"/>
    <p:sldId id="295" r:id="rId11"/>
    <p:sldId id="280" r:id="rId12"/>
    <p:sldId id="284" r:id="rId13"/>
    <p:sldId id="291" r:id="rId14"/>
    <p:sldId id="296" r:id="rId15"/>
    <p:sldId id="287" r:id="rId16"/>
    <p:sldId id="297" r:id="rId17"/>
    <p:sldId id="298" r:id="rId18"/>
    <p:sldId id="299" r:id="rId19"/>
    <p:sldId id="30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0000"/>
    <a:srgbClr val="92D050"/>
    <a:srgbClr val="F88D32"/>
    <a:srgbClr val="F886A6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11"/>
    <p:restoredTop sz="92519"/>
  </p:normalViewPr>
  <p:slideViewPr>
    <p:cSldViewPr snapToGrid="0" snapToObjects="1">
      <p:cViewPr>
        <p:scale>
          <a:sx n="106" d="100"/>
          <a:sy n="106" d="100"/>
        </p:scale>
        <p:origin x="2696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9C305-AD80-C44B-A160-A4A391227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E5920-D121-3A42-B189-BD8CBB43A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A3D02-8C77-E842-B038-59A8F7C2E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01F95-08E6-274B-AAFE-E73C0DA8D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30660-7FF2-844E-B1F4-AB2C7291C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3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F2313-E84D-1D4C-874C-882953BC9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E8B64-2321-4C4B-B1C6-63A8F185A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70F1A-464A-7745-86D9-D195BD573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D6C4B-75A9-964B-A8B6-2E8C8E855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26A87-3CB8-FB47-9C90-395D224BE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65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DE0D9C-F6E8-F549-AD4D-03F399E65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7FC6B-CF4B-B140-9AEA-1D57942F8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911FB-59C4-A34D-9519-23077F59A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8D37B-9A7D-8946-BE0A-0D233B1E7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B6CE4-D759-1F47-9759-A046D19B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68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19290-AE63-7B40-AADA-8287F0AD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2CB44-C586-3F4C-94E5-8BAE1D72E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AF808-AB6D-314F-9156-279A2E47A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BC64F-0C92-FF48-A44F-E919EF439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B37B2-DC9B-7A4D-BD26-81F54B81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51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BF44D-2646-1349-8D7B-651EEFF2E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072C-EEA4-2344-9B29-88FBA0377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36AB4-0767-8047-9182-619D17920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5B732-E686-4242-8B61-34ABC02DC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F138D-D80D-074C-A32A-C966677E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1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E4FFC-7E56-4741-9E5F-678370678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4A5C2-C800-FE41-A90C-D5F3DDE7C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26D01-DFB7-6947-A4AD-3A4BC7BC1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353E8-CBD9-964E-94AF-1C6DE217B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56BD7-80B7-BA4A-AA38-A2354E3BC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D44E8-BAAE-8842-9AEE-891A1A53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3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E0BFD-AC43-CD45-9D07-73D6B1FB4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5A458-E74F-034E-B7DA-9F386F034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2E0D2-17EC-DC4E-B51D-07FD6C21A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86ED50-8F3A-DC46-B5AD-7F93B6E55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726726-DEDB-1E4A-BAB7-D180859477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6E6B29-FA3F-B74F-B676-6A216C249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01D449-BEED-3F4A-A315-D1F587C3E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799170-9D68-C341-B6EC-4DDF983D0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10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EE7C6-8567-9741-86CA-086996158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8977A2-D266-E641-8A37-B1D1FD0CF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A14487-881D-5144-9C74-69B35D845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C68AE-2634-C745-9D47-0C80DAED7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77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711D45-9452-E44F-A424-5EAEFD16F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97A8F4-184F-8649-BFB4-8F02595A9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729D5-9249-5845-9C50-DB6B4BAF3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42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BAACA-097E-9E48-8C71-7D9101366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A987-0DB7-7F4D-B4BF-BCE3C4821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24338-72EB-C946-939D-4215E110D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30E2A-6D94-A842-B4B1-844C1F884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D23FB-A90D-D648-AAC9-C509CC93E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E7233-B72E-7B4B-ADD9-7D701C80A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08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3391A-D53A-1D42-88B5-E3477E9AF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5167F9-AEA0-4440-9026-164E784924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19952-6F6A-1B43-BFA2-C5B5E41A2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86358-571B-254D-BB92-4F11909E9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8/22/19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C63D7-9DCD-DA48-98B7-83823F23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8E97B-4A62-1840-8DBB-79AFC9401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25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1C0C86-1581-3942-93EE-C2465541E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F804E-3865-4247-B044-07D7D8462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ECA9C-1DD7-7541-BAA5-066D866AE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FB918-36D9-FF42-B3AA-21D6BEE0D123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E8DE5-A226-FD4B-9FFF-53D078E6B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108D9-4B95-D642-8021-E15663C2C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6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D2E936-5BDB-3D47-AE42-241EC1410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379" y="0"/>
            <a:ext cx="88552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92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33C3C30-5A71-6447-8232-FEB2AC2300E8}"/>
              </a:ext>
            </a:extLst>
          </p:cNvPr>
          <p:cNvGrpSpPr/>
          <p:nvPr/>
        </p:nvGrpSpPr>
        <p:grpSpPr>
          <a:xfrm>
            <a:off x="90701" y="76686"/>
            <a:ext cx="6551713" cy="2483634"/>
            <a:chOff x="90701" y="76686"/>
            <a:chExt cx="6551713" cy="248363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0D36C55-111F-8A4F-ABC5-D391C39583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421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CBCBF3A-C868-664C-84C4-32ACE805CC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758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F8CA53E-07EE-C84A-93DB-6AD870816208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79ED167-2442-5845-8FAC-EA4716F444E3}"/>
                </a:ext>
              </a:extLst>
            </p:cNvPr>
            <p:cNvCxnSpPr>
              <a:cxnSpLocks/>
              <a:stCxn id="8" idx="6"/>
              <a:endCxn id="20" idx="2"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85EA310-F972-284E-AAE4-13618FB1FEDA}"/>
                </a:ext>
              </a:extLst>
            </p:cNvPr>
            <p:cNvCxnSpPr>
              <a:cxnSpLocks/>
              <a:stCxn id="20" idx="6"/>
              <a:endCxn id="22" idx="2"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CA57974-D81A-F84A-AF74-ADE7B3C04D83}"/>
                </a:ext>
              </a:extLst>
            </p:cNvPr>
            <p:cNvCxnSpPr>
              <a:cxnSpLocks/>
              <a:stCxn id="22" idx="6"/>
              <a:endCxn id="27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4797D9E-25F4-2341-9344-8D434475CBD7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DA03483-8D11-9C46-9C23-FC9A03EB4662}"/>
                </a:ext>
              </a:extLst>
            </p:cNvPr>
            <p:cNvCxnSpPr>
              <a:cxnSpLocks/>
              <a:stCxn id="25" idx="0"/>
              <a:endCxn id="26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9CA083A-13E3-4F46-B35B-3E21CFCAB845}"/>
                </a:ext>
              </a:extLst>
            </p:cNvPr>
            <p:cNvCxnSpPr>
              <a:cxnSpLocks/>
              <a:stCxn id="25" idx="2"/>
              <a:endCxn id="24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DDDB7A7-0D3E-994B-9F19-BD475FB496FD}"/>
                </a:ext>
              </a:extLst>
            </p:cNvPr>
            <p:cNvCxnSpPr>
              <a:cxnSpLocks/>
              <a:stCxn id="24" idx="2"/>
              <a:endCxn id="23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5D40A4A-99E1-CE4C-9A0B-4A53F9BCDF7D}"/>
                </a:ext>
              </a:extLst>
            </p:cNvPr>
            <p:cNvCxnSpPr>
              <a:cxnSpLocks/>
              <a:stCxn id="23" idx="2"/>
              <a:endCxn id="21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2C0D68-E46D-1D43-861F-7A2C8545630A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E854F2-1C68-2D4D-9012-2B8DFBDE731F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5D3E87-7FC4-8D43-B30D-654A2D60BC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979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D9D0546-2698-8649-A19D-6E9B33798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A47A46A-9333-CC45-B151-05C2A375E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40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F208650-FC14-E144-AB23-71785F67E2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BC9FC54-2246-9B4E-871F-AABEA4153F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414CA44-C06B-1841-A912-622D0AA2C8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4C75420-77E5-D342-A7D7-9819BE56F6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E0D3F3D-DD03-8E4C-A112-1A76E5B783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9CF70FD-B4C3-8344-B775-92BFF284FD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6055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34C025F-D7DB-8D4A-8FC1-581092816493}"/>
                </a:ext>
              </a:extLst>
            </p:cNvPr>
            <p:cNvCxnSpPr>
              <a:stCxn id="21" idx="2"/>
              <a:endCxn id="28" idx="6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3DC019-86C2-8E47-8BAF-14DBE0FADD8C}"/>
                </a:ext>
              </a:extLst>
            </p:cNvPr>
            <p:cNvSpPr txBox="1"/>
            <p:nvPr/>
          </p:nvSpPr>
          <p:spPr>
            <a:xfrm>
              <a:off x="5058752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AF34384-6899-2749-8049-DA62AB4FE52F}"/>
                </a:ext>
              </a:extLst>
            </p:cNvPr>
            <p:cNvSpPr txBox="1"/>
            <p:nvPr/>
          </p:nvSpPr>
          <p:spPr>
            <a:xfrm>
              <a:off x="6249358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6C3082F-8367-F24A-81CF-70C31B27FA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C2BC7DF-23CE-814A-9619-A6621EA9A2E2}"/>
                </a:ext>
              </a:extLst>
            </p:cNvPr>
            <p:cNvCxnSpPr>
              <a:stCxn id="36" idx="6"/>
              <a:endCxn id="7" idx="2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9515C8-551B-3A4D-A989-7B64D179CBD5}"/>
                </a:ext>
              </a:extLst>
            </p:cNvPr>
            <p:cNvSpPr txBox="1"/>
            <p:nvPr/>
          </p:nvSpPr>
          <p:spPr>
            <a:xfrm>
              <a:off x="6249358" y="7668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AD94408-2C78-4A41-8B07-B3992AA37007}"/>
              </a:ext>
            </a:extLst>
          </p:cNvPr>
          <p:cNvSpPr txBox="1"/>
          <p:nvPr/>
        </p:nvSpPr>
        <p:spPr>
          <a:xfrm>
            <a:off x="48876" y="2552327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AFE1FC-1CCE-FF4B-A434-224E2F96EB06}"/>
              </a:ext>
            </a:extLst>
          </p:cNvPr>
          <p:cNvSpPr txBox="1"/>
          <p:nvPr/>
        </p:nvSpPr>
        <p:spPr>
          <a:xfrm>
            <a:off x="6308726" y="255688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A08F16-0772-DA48-9A8D-C23369A0021F}"/>
              </a:ext>
            </a:extLst>
          </p:cNvPr>
          <p:cNvGrpSpPr/>
          <p:nvPr/>
        </p:nvGrpSpPr>
        <p:grpSpPr>
          <a:xfrm>
            <a:off x="6892707" y="820435"/>
            <a:ext cx="2566106" cy="369332"/>
            <a:chOff x="7514448" y="2233629"/>
            <a:chExt cx="2566106" cy="36933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1F6555B-09C9-1B44-A9FD-91090E94BA67}"/>
                </a:ext>
              </a:extLst>
            </p:cNvPr>
            <p:cNvSpPr txBox="1"/>
            <p:nvPr/>
          </p:nvSpPr>
          <p:spPr>
            <a:xfrm>
              <a:off x="7514448" y="2233629"/>
              <a:ext cx="2143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 = Sparse Obstacle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A838D6C-2A77-5747-B096-9FAB7E914ABB}"/>
                </a:ext>
              </a:extLst>
            </p:cNvPr>
            <p:cNvGrpSpPr/>
            <p:nvPr/>
          </p:nvGrpSpPr>
          <p:grpSpPr>
            <a:xfrm>
              <a:off x="9714794" y="2270775"/>
              <a:ext cx="365760" cy="295041"/>
              <a:chOff x="7803055" y="2574583"/>
              <a:chExt cx="365760" cy="295041"/>
            </a:xfrm>
          </p:grpSpPr>
          <p:sp>
            <p:nvSpPr>
              <p:cNvPr id="37" name="Cube 36">
                <a:extLst>
                  <a:ext uri="{FF2B5EF4-FFF2-40B4-BE49-F238E27FC236}">
                    <a16:creationId xmlns:a16="http://schemas.microsoft.com/office/drawing/2014/main" id="{3D61C0EA-47EC-DD40-8AFE-A97577625B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03055" y="2686744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Cube 39">
                <a:extLst>
                  <a:ext uri="{FF2B5EF4-FFF2-40B4-BE49-F238E27FC236}">
                    <a16:creationId xmlns:a16="http://schemas.microsoft.com/office/drawing/2014/main" id="{997EB1CE-44FC-6F48-8486-6651E64E80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85935" y="2686744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Cube 40">
                <a:extLst>
                  <a:ext uri="{FF2B5EF4-FFF2-40B4-BE49-F238E27FC236}">
                    <a16:creationId xmlns:a16="http://schemas.microsoft.com/office/drawing/2014/main" id="{AA5D64CE-4940-8A4A-BA33-EF9A09AF6D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03055" y="2574583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ube 41">
                <a:extLst>
                  <a:ext uri="{FF2B5EF4-FFF2-40B4-BE49-F238E27FC236}">
                    <a16:creationId xmlns:a16="http://schemas.microsoft.com/office/drawing/2014/main" id="{13EC1E27-47E2-9A4C-9222-8D1B4978D1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85935" y="2574583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3CF84-1A63-2A41-A870-D4DCA1286DDE}"/>
              </a:ext>
            </a:extLst>
          </p:cNvPr>
          <p:cNvGrpSpPr/>
          <p:nvPr/>
        </p:nvGrpSpPr>
        <p:grpSpPr>
          <a:xfrm>
            <a:off x="6892707" y="2082508"/>
            <a:ext cx="2917172" cy="369332"/>
            <a:chOff x="7514448" y="3331792"/>
            <a:chExt cx="2917172" cy="36933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898D9CE-2F47-4C42-9D29-E7DD1BBDE5E3}"/>
                </a:ext>
              </a:extLst>
            </p:cNvPr>
            <p:cNvSpPr txBox="1"/>
            <p:nvPr/>
          </p:nvSpPr>
          <p:spPr>
            <a:xfrm>
              <a:off x="7514448" y="3331792"/>
              <a:ext cx="2143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 = Dense Obstacle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E16B7EE-6F25-9744-9E52-B3C9A2F0BB2F}"/>
                </a:ext>
              </a:extLst>
            </p:cNvPr>
            <p:cNvGrpSpPr/>
            <p:nvPr/>
          </p:nvGrpSpPr>
          <p:grpSpPr>
            <a:xfrm>
              <a:off x="9700100" y="3368938"/>
              <a:ext cx="731520" cy="295041"/>
              <a:chOff x="9699621" y="3380438"/>
              <a:chExt cx="731520" cy="295041"/>
            </a:xfrm>
          </p:grpSpPr>
          <p:sp>
            <p:nvSpPr>
              <p:cNvPr id="46" name="Cube 45">
                <a:extLst>
                  <a:ext uri="{FF2B5EF4-FFF2-40B4-BE49-F238E27FC236}">
                    <a16:creationId xmlns:a16="http://schemas.microsoft.com/office/drawing/2014/main" id="{1664A0FF-E295-F74C-BF6B-4B8782C222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82501" y="3492599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Cube 46">
                <a:extLst>
                  <a:ext uri="{FF2B5EF4-FFF2-40B4-BE49-F238E27FC236}">
                    <a16:creationId xmlns:a16="http://schemas.microsoft.com/office/drawing/2014/main" id="{C6E67331-6F66-C647-9D7E-2A3E51877B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065381" y="3492599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Cube 47">
                <a:extLst>
                  <a:ext uri="{FF2B5EF4-FFF2-40B4-BE49-F238E27FC236}">
                    <a16:creationId xmlns:a16="http://schemas.microsoft.com/office/drawing/2014/main" id="{8E1FDF3E-7684-0E45-9A7C-8617D6CA7A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82501" y="3380438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Cube 48">
                <a:extLst>
                  <a:ext uri="{FF2B5EF4-FFF2-40B4-BE49-F238E27FC236}">
                    <a16:creationId xmlns:a16="http://schemas.microsoft.com/office/drawing/2014/main" id="{8638F6EF-1B63-2848-BAA3-1486E964BD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065381" y="3380438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Cube 49">
                <a:extLst>
                  <a:ext uri="{FF2B5EF4-FFF2-40B4-BE49-F238E27FC236}">
                    <a16:creationId xmlns:a16="http://schemas.microsoft.com/office/drawing/2014/main" id="{7A9025E2-87FE-614D-84C1-38E32C02FE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248261" y="3492599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Cube 50">
                <a:extLst>
                  <a:ext uri="{FF2B5EF4-FFF2-40B4-BE49-F238E27FC236}">
                    <a16:creationId xmlns:a16="http://schemas.microsoft.com/office/drawing/2014/main" id="{E9F55841-4E69-3B40-97D7-87954B5DA9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248261" y="3380438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Cube 51">
                <a:extLst>
                  <a:ext uri="{FF2B5EF4-FFF2-40B4-BE49-F238E27FC236}">
                    <a16:creationId xmlns:a16="http://schemas.microsoft.com/office/drawing/2014/main" id="{24606CA5-A4E6-C94F-A9C3-DD8EED231D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99621" y="3492599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Cube 52">
                <a:extLst>
                  <a:ext uri="{FF2B5EF4-FFF2-40B4-BE49-F238E27FC236}">
                    <a16:creationId xmlns:a16="http://schemas.microsoft.com/office/drawing/2014/main" id="{FE43F13E-D15C-6B4D-91B6-77C55CC29A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99621" y="3380438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C351DA5D-33DF-204E-934B-8C01246F9C7E}"/>
              </a:ext>
            </a:extLst>
          </p:cNvPr>
          <p:cNvSpPr txBox="1"/>
          <p:nvPr/>
        </p:nvSpPr>
        <p:spPr>
          <a:xfrm>
            <a:off x="4365546" y="82043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793B672-8395-0249-BF1B-6D68E3976428}"/>
              </a:ext>
            </a:extLst>
          </p:cNvPr>
          <p:cNvSpPr txBox="1"/>
          <p:nvPr/>
        </p:nvSpPr>
        <p:spPr>
          <a:xfrm>
            <a:off x="2941040" y="205684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</a:t>
            </a:r>
          </a:p>
        </p:txBody>
      </p:sp>
    </p:spTree>
    <p:extLst>
      <p:ext uri="{BB962C8B-B14F-4D97-AF65-F5344CB8AC3E}">
        <p14:creationId xmlns:p14="http://schemas.microsoft.com/office/powerpoint/2010/main" val="1937256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E19B310-8B15-DE46-A98C-23B3F8CDF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743995"/>
              </p:ext>
            </p:extLst>
          </p:nvPr>
        </p:nvGraphicFramePr>
        <p:xfrm>
          <a:off x="190500" y="497245"/>
          <a:ext cx="11772900" cy="59099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5926">
                  <a:extLst>
                    <a:ext uri="{9D8B030D-6E8A-4147-A177-3AD203B41FA5}">
                      <a16:colId xmlns:a16="http://schemas.microsoft.com/office/drawing/2014/main" val="648412756"/>
                    </a:ext>
                  </a:extLst>
                </a:gridCol>
                <a:gridCol w="5262663">
                  <a:extLst>
                    <a:ext uri="{9D8B030D-6E8A-4147-A177-3AD203B41FA5}">
                      <a16:colId xmlns:a16="http://schemas.microsoft.com/office/drawing/2014/main" val="4178480796"/>
                    </a:ext>
                  </a:extLst>
                </a:gridCol>
                <a:gridCol w="5144311">
                  <a:extLst>
                    <a:ext uri="{9D8B030D-6E8A-4147-A177-3AD203B41FA5}">
                      <a16:colId xmlns:a16="http://schemas.microsoft.com/office/drawing/2014/main" val="3122141604"/>
                    </a:ext>
                  </a:extLst>
                </a:gridCol>
              </a:tblGrid>
              <a:tr h="9132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Full Speed</a:t>
                      </a:r>
                    </a:p>
                    <a:p>
                      <a:r>
                        <a:rPr lang="en-US" sz="2400" dirty="0"/>
                        <a:t>(0.7 meters/second)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Half Speed</a:t>
                      </a:r>
                    </a:p>
                    <a:p>
                      <a:r>
                        <a:rPr lang="en-US" sz="2400" dirty="0"/>
                        <a:t>(0.35 meters/second)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6277093"/>
                  </a:ext>
                </a:extLst>
              </a:tr>
              <a:tr h="1665568">
                <a:tc>
                  <a:txBody>
                    <a:bodyPr/>
                    <a:lstStyle/>
                    <a:p>
                      <a:r>
                        <a:rPr lang="en-US" sz="2400" b="1" dirty="0"/>
                        <a:t>No Obstacle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047986"/>
                  </a:ext>
                </a:extLst>
              </a:tr>
              <a:tr h="1665568">
                <a:tc>
                  <a:txBody>
                    <a:bodyPr/>
                    <a:lstStyle/>
                    <a:p>
                      <a:r>
                        <a:rPr lang="en-US" sz="2400" b="1" dirty="0"/>
                        <a:t>Sparse Obstacle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632398"/>
                  </a:ext>
                </a:extLst>
              </a:tr>
              <a:tr h="1665568">
                <a:tc>
                  <a:txBody>
                    <a:bodyPr/>
                    <a:lstStyle/>
                    <a:p>
                      <a:r>
                        <a:rPr lang="en-US" sz="2400" b="1" dirty="0"/>
                        <a:t>Dense Obstacle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050423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92349A8E-D771-5547-AE7F-9BA27FC3DE73}"/>
              </a:ext>
            </a:extLst>
          </p:cNvPr>
          <p:cNvGrpSpPr/>
          <p:nvPr/>
        </p:nvGrpSpPr>
        <p:grpSpPr>
          <a:xfrm>
            <a:off x="1703028" y="1843674"/>
            <a:ext cx="4590895" cy="881285"/>
            <a:chOff x="1776374" y="1794409"/>
            <a:chExt cx="4590895" cy="88128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FE3C68E-8C85-134B-87F3-D78714CAFF2E}"/>
                </a:ext>
              </a:extLst>
            </p:cNvPr>
            <p:cNvGrpSpPr/>
            <p:nvPr/>
          </p:nvGrpSpPr>
          <p:grpSpPr>
            <a:xfrm>
              <a:off x="1776374" y="1794409"/>
              <a:ext cx="1711709" cy="881285"/>
              <a:chOff x="7958071" y="1444244"/>
              <a:chExt cx="1711709" cy="881285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9B1BCCE9-6584-314B-B3E8-7918520D52D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7958071" y="1444244"/>
                <a:ext cx="431549" cy="640080"/>
              </a:xfrm>
              <a:prstGeom prst="rect">
                <a:avLst/>
              </a:prstGeom>
            </p:spPr>
          </p:pic>
          <p:sp>
            <p:nvSpPr>
              <p:cNvPr id="8" name="Right Arrow 7">
                <a:extLst>
                  <a:ext uri="{FF2B5EF4-FFF2-40B4-BE49-F238E27FC236}">
                    <a16:creationId xmlns:a16="http://schemas.microsoft.com/office/drawing/2014/main" id="{2F260B46-6DC5-A54F-8855-7811B9323DD3}"/>
                  </a:ext>
                </a:extLst>
              </p:cNvPr>
              <p:cNvSpPr/>
              <p:nvPr/>
            </p:nvSpPr>
            <p:spPr>
              <a:xfrm>
                <a:off x="8572500" y="1764284"/>
                <a:ext cx="1097280" cy="18288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138611-7B0A-D344-AF6F-9736163C17A9}"/>
                  </a:ext>
                </a:extLst>
              </p:cNvPr>
              <p:cNvSpPr txBox="1"/>
              <p:nvPr/>
            </p:nvSpPr>
            <p:spPr>
              <a:xfrm>
                <a:off x="8673889" y="1956197"/>
                <a:ext cx="888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0.7 m/s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88812ED-8CBB-E74E-BCC3-012ED1EE05D5}"/>
                </a:ext>
              </a:extLst>
            </p:cNvPr>
            <p:cNvSpPr txBox="1"/>
            <p:nvPr/>
          </p:nvSpPr>
          <p:spPr>
            <a:xfrm>
              <a:off x="3597023" y="1881108"/>
              <a:ext cx="27702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 collision</a:t>
              </a:r>
            </a:p>
            <a:p>
              <a:r>
                <a:rPr lang="en-US" sz="2000" dirty="0"/>
                <a:t>(Expected collision = </a:t>
              </a:r>
              <a:r>
                <a:rPr lang="en-US" sz="2000" b="1" dirty="0"/>
                <a:t>0.0</a:t>
              </a:r>
              <a:r>
                <a:rPr lang="en-US" sz="2000" dirty="0"/>
                <a:t>)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FC8CDA7-781D-5F48-97C4-0DFF9A7EC055}"/>
              </a:ext>
            </a:extLst>
          </p:cNvPr>
          <p:cNvGrpSpPr/>
          <p:nvPr/>
        </p:nvGrpSpPr>
        <p:grpSpPr>
          <a:xfrm>
            <a:off x="1703028" y="3445431"/>
            <a:ext cx="4985348" cy="937824"/>
            <a:chOff x="1712788" y="3479093"/>
            <a:chExt cx="4985348" cy="937824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26CD5723-6F2F-274A-94B9-0C3A4DA1B2F8}"/>
                </a:ext>
              </a:extLst>
            </p:cNvPr>
            <p:cNvGrpSpPr/>
            <p:nvPr/>
          </p:nvGrpSpPr>
          <p:grpSpPr>
            <a:xfrm>
              <a:off x="1712788" y="3479093"/>
              <a:ext cx="1711709" cy="937824"/>
              <a:chOff x="2622917" y="3818672"/>
              <a:chExt cx="1711709" cy="937824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A5237C1C-7D65-1C4F-9F0E-90EEC18F3C7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2622917" y="3875211"/>
                <a:ext cx="431549" cy="640080"/>
              </a:xfrm>
              <a:prstGeom prst="rect">
                <a:avLst/>
              </a:prstGeom>
            </p:spPr>
          </p:pic>
          <p:sp>
            <p:nvSpPr>
              <p:cNvPr id="14" name="Right Arrow 13">
                <a:extLst>
                  <a:ext uri="{FF2B5EF4-FFF2-40B4-BE49-F238E27FC236}">
                    <a16:creationId xmlns:a16="http://schemas.microsoft.com/office/drawing/2014/main" id="{A520BE55-5968-8F4E-9A7F-2ECEE1272B8D}"/>
                  </a:ext>
                </a:extLst>
              </p:cNvPr>
              <p:cNvSpPr/>
              <p:nvPr/>
            </p:nvSpPr>
            <p:spPr>
              <a:xfrm>
                <a:off x="3237346" y="4195251"/>
                <a:ext cx="1097280" cy="18288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ECEA290B-0616-B242-BAC6-DEB0AAB4DF29}"/>
                  </a:ext>
                </a:extLst>
              </p:cNvPr>
              <p:cNvGrpSpPr/>
              <p:nvPr/>
            </p:nvGrpSpPr>
            <p:grpSpPr>
              <a:xfrm>
                <a:off x="3600240" y="3818672"/>
                <a:ext cx="365760" cy="295041"/>
                <a:chOff x="7803055" y="2574583"/>
                <a:chExt cx="365760" cy="295041"/>
              </a:xfrm>
            </p:grpSpPr>
            <p:sp>
              <p:nvSpPr>
                <p:cNvPr id="17" name="Cube 16">
                  <a:extLst>
                    <a:ext uri="{FF2B5EF4-FFF2-40B4-BE49-F238E27FC236}">
                      <a16:creationId xmlns:a16="http://schemas.microsoft.com/office/drawing/2014/main" id="{0571F3CA-DE91-0F4E-88CC-1DEB0B3929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03055" y="2686744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Cube 17">
                  <a:extLst>
                    <a:ext uri="{FF2B5EF4-FFF2-40B4-BE49-F238E27FC236}">
                      <a16:creationId xmlns:a16="http://schemas.microsoft.com/office/drawing/2014/main" id="{38A9D1D2-E18B-2641-8445-D5CA3B2F4A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985935" y="2686744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Cube 18">
                  <a:extLst>
                    <a:ext uri="{FF2B5EF4-FFF2-40B4-BE49-F238E27FC236}">
                      <a16:creationId xmlns:a16="http://schemas.microsoft.com/office/drawing/2014/main" id="{434BC0A4-28BE-914B-8E12-8F8444AB78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03055" y="2574583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Cube 19">
                  <a:extLst>
                    <a:ext uri="{FF2B5EF4-FFF2-40B4-BE49-F238E27FC236}">
                      <a16:creationId xmlns:a16="http://schemas.microsoft.com/office/drawing/2014/main" id="{AA5DDF93-CB78-0B4D-A3C8-B1C41C934F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985935" y="2574583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AD4F83C-5298-B246-86D8-4334CF882E53}"/>
                  </a:ext>
                </a:extLst>
              </p:cNvPr>
              <p:cNvSpPr txBox="1"/>
              <p:nvPr/>
            </p:nvSpPr>
            <p:spPr>
              <a:xfrm>
                <a:off x="3341600" y="4387164"/>
                <a:ext cx="888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0.7 m/s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FBC5898-DDC6-064E-9B61-0A01AC41CB4A}"/>
                </a:ext>
              </a:extLst>
            </p:cNvPr>
            <p:cNvSpPr txBox="1"/>
            <p:nvPr/>
          </p:nvSpPr>
          <p:spPr>
            <a:xfrm>
              <a:off x="3523677" y="3594062"/>
              <a:ext cx="31744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Probability of collision = </a:t>
              </a:r>
              <a:r>
                <a:rPr lang="en-US" sz="2000" b="1" dirty="0"/>
                <a:t>20%</a:t>
              </a:r>
            </a:p>
            <a:p>
              <a:r>
                <a:rPr lang="en-US" sz="2000" dirty="0"/>
                <a:t>(Expected collision = </a:t>
              </a:r>
              <a:r>
                <a:rPr lang="en-US" sz="2000" b="1" dirty="0"/>
                <a:t>0.2</a:t>
              </a:r>
              <a:r>
                <a:rPr lang="en-US" sz="2000" dirty="0"/>
                <a:t>)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7509A3C-7145-B943-90B5-8FA2C42BF0DF}"/>
              </a:ext>
            </a:extLst>
          </p:cNvPr>
          <p:cNvGrpSpPr/>
          <p:nvPr/>
        </p:nvGrpSpPr>
        <p:grpSpPr>
          <a:xfrm>
            <a:off x="1703028" y="5103726"/>
            <a:ext cx="5001406" cy="901924"/>
            <a:chOff x="1703028" y="5165658"/>
            <a:chExt cx="5001406" cy="901924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80038F7F-5487-DB41-AC1D-05C8BC59E350}"/>
                </a:ext>
              </a:extLst>
            </p:cNvPr>
            <p:cNvGrpSpPr/>
            <p:nvPr/>
          </p:nvGrpSpPr>
          <p:grpSpPr>
            <a:xfrm>
              <a:off x="1703028" y="5165658"/>
              <a:ext cx="1711709" cy="901924"/>
              <a:chOff x="2622917" y="5458831"/>
              <a:chExt cx="1711709" cy="901924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BF3B4DBD-9F4A-774F-A45C-E43D7BF0873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2622917" y="5488503"/>
                <a:ext cx="431549" cy="640080"/>
              </a:xfrm>
              <a:prstGeom prst="rect">
                <a:avLst/>
              </a:prstGeom>
            </p:spPr>
          </p:pic>
          <p:sp>
            <p:nvSpPr>
              <p:cNvPr id="25" name="Right Arrow 24">
                <a:extLst>
                  <a:ext uri="{FF2B5EF4-FFF2-40B4-BE49-F238E27FC236}">
                    <a16:creationId xmlns:a16="http://schemas.microsoft.com/office/drawing/2014/main" id="{805675BB-10BF-774F-85F3-B59050FBE809}"/>
                  </a:ext>
                </a:extLst>
              </p:cNvPr>
              <p:cNvSpPr/>
              <p:nvPr/>
            </p:nvSpPr>
            <p:spPr>
              <a:xfrm>
                <a:off x="3237346" y="5808543"/>
                <a:ext cx="1097280" cy="18288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11C48470-85BC-B644-BC9A-5E12EFC1F6D5}"/>
                  </a:ext>
                </a:extLst>
              </p:cNvPr>
              <p:cNvGrpSpPr/>
              <p:nvPr/>
            </p:nvGrpSpPr>
            <p:grpSpPr>
              <a:xfrm>
                <a:off x="3420226" y="5458831"/>
                <a:ext cx="731520" cy="295041"/>
                <a:chOff x="9699621" y="3380438"/>
                <a:chExt cx="731520" cy="295041"/>
              </a:xfrm>
            </p:grpSpPr>
            <p:sp>
              <p:nvSpPr>
                <p:cNvPr id="28" name="Cube 27">
                  <a:extLst>
                    <a:ext uri="{FF2B5EF4-FFF2-40B4-BE49-F238E27FC236}">
                      <a16:creationId xmlns:a16="http://schemas.microsoft.com/office/drawing/2014/main" id="{9EC5B2A0-964F-4A46-BD43-4007C6FB44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882501" y="3492599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Cube 28">
                  <a:extLst>
                    <a:ext uri="{FF2B5EF4-FFF2-40B4-BE49-F238E27FC236}">
                      <a16:creationId xmlns:a16="http://schemas.microsoft.com/office/drawing/2014/main" id="{B6FA68AD-5BB6-5B4F-9724-1A21D4F4C8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065381" y="3492599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Cube 29">
                  <a:extLst>
                    <a:ext uri="{FF2B5EF4-FFF2-40B4-BE49-F238E27FC236}">
                      <a16:creationId xmlns:a16="http://schemas.microsoft.com/office/drawing/2014/main" id="{F03894EA-CA90-F544-BCB3-2ED0204F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882501" y="3380438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Cube 30">
                  <a:extLst>
                    <a:ext uri="{FF2B5EF4-FFF2-40B4-BE49-F238E27FC236}">
                      <a16:creationId xmlns:a16="http://schemas.microsoft.com/office/drawing/2014/main" id="{AE67F440-C6FA-2A45-9E12-FD3C730283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065381" y="3380438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Cube 31">
                  <a:extLst>
                    <a:ext uri="{FF2B5EF4-FFF2-40B4-BE49-F238E27FC236}">
                      <a16:creationId xmlns:a16="http://schemas.microsoft.com/office/drawing/2014/main" id="{96654F06-5A69-1B42-B0A2-4A862A79DE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48261" y="3492599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Cube 32">
                  <a:extLst>
                    <a:ext uri="{FF2B5EF4-FFF2-40B4-BE49-F238E27FC236}">
                      <a16:creationId xmlns:a16="http://schemas.microsoft.com/office/drawing/2014/main" id="{574A102E-4A0C-B34E-B838-B65B99E87D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48261" y="3380438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Cube 33">
                  <a:extLst>
                    <a:ext uri="{FF2B5EF4-FFF2-40B4-BE49-F238E27FC236}">
                      <a16:creationId xmlns:a16="http://schemas.microsoft.com/office/drawing/2014/main" id="{03BD5E90-6A6C-E64A-980F-F8971CE9BD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9621" y="3492599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Cube 34">
                  <a:extLst>
                    <a:ext uri="{FF2B5EF4-FFF2-40B4-BE49-F238E27FC236}">
                      <a16:creationId xmlns:a16="http://schemas.microsoft.com/office/drawing/2014/main" id="{C897A663-6A15-9E4C-AA84-E9AD76D9C1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9621" y="3380438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386CAFB-001D-9F46-9946-47747C13FFDC}"/>
                  </a:ext>
                </a:extLst>
              </p:cNvPr>
              <p:cNvSpPr txBox="1"/>
              <p:nvPr/>
            </p:nvSpPr>
            <p:spPr>
              <a:xfrm>
                <a:off x="3341601" y="5991423"/>
                <a:ext cx="888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0.7 m/s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5CF74BF-BE64-6140-AD72-FBFB84102CA1}"/>
                </a:ext>
              </a:extLst>
            </p:cNvPr>
            <p:cNvSpPr txBox="1"/>
            <p:nvPr/>
          </p:nvSpPr>
          <p:spPr>
            <a:xfrm>
              <a:off x="3529975" y="5262677"/>
              <a:ext cx="31744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Probability of collision = </a:t>
              </a:r>
              <a:r>
                <a:rPr lang="en-US" sz="2000" b="1" dirty="0"/>
                <a:t>40%</a:t>
              </a:r>
            </a:p>
            <a:p>
              <a:r>
                <a:rPr lang="en-US" sz="2000" dirty="0"/>
                <a:t>(Expected collision = </a:t>
              </a:r>
              <a:r>
                <a:rPr lang="en-US" sz="2000" b="1" dirty="0"/>
                <a:t>0.4</a:t>
              </a:r>
              <a:r>
                <a:rPr lang="en-US" sz="2000" dirty="0"/>
                <a:t>)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21499A1-E698-3C4E-9A44-1B467E5B33A2}"/>
              </a:ext>
            </a:extLst>
          </p:cNvPr>
          <p:cNvGrpSpPr/>
          <p:nvPr/>
        </p:nvGrpSpPr>
        <p:grpSpPr>
          <a:xfrm>
            <a:off x="7006072" y="1843674"/>
            <a:ext cx="4590895" cy="881285"/>
            <a:chOff x="7006072" y="1843674"/>
            <a:chExt cx="4590895" cy="881285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ADB519AC-AB6A-E740-9F93-26F0ACD94908}"/>
                </a:ext>
              </a:extLst>
            </p:cNvPr>
            <p:cNvGrpSpPr/>
            <p:nvPr/>
          </p:nvGrpSpPr>
          <p:grpSpPr>
            <a:xfrm>
              <a:off x="7006072" y="1843674"/>
              <a:ext cx="1711709" cy="881285"/>
              <a:chOff x="7958071" y="1444244"/>
              <a:chExt cx="1711709" cy="881285"/>
            </a:xfrm>
          </p:grpSpPr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8A462382-5FFA-8740-BFB1-A8DE4F90411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7958071" y="1444244"/>
                <a:ext cx="431549" cy="640080"/>
              </a:xfrm>
              <a:prstGeom prst="rect">
                <a:avLst/>
              </a:prstGeom>
            </p:spPr>
          </p:pic>
          <p:sp>
            <p:nvSpPr>
              <p:cNvPr id="76" name="Right Arrow 75">
                <a:extLst>
                  <a:ext uri="{FF2B5EF4-FFF2-40B4-BE49-F238E27FC236}">
                    <a16:creationId xmlns:a16="http://schemas.microsoft.com/office/drawing/2014/main" id="{029FE162-EF10-5843-BA61-24BC57618B0B}"/>
                  </a:ext>
                </a:extLst>
              </p:cNvPr>
              <p:cNvSpPr/>
              <p:nvPr/>
            </p:nvSpPr>
            <p:spPr>
              <a:xfrm>
                <a:off x="8572500" y="1764284"/>
                <a:ext cx="1097280" cy="182880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421C4D6-BA1E-994E-AA2A-FC69A79865E3}"/>
                  </a:ext>
                </a:extLst>
              </p:cNvPr>
              <p:cNvSpPr txBox="1"/>
              <p:nvPr/>
            </p:nvSpPr>
            <p:spPr>
              <a:xfrm>
                <a:off x="8615380" y="1956197"/>
                <a:ext cx="1005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0.35 m/s</a:t>
                </a:r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E8CA8A8-B9CD-CE4B-8035-7C095AC221D8}"/>
                </a:ext>
              </a:extLst>
            </p:cNvPr>
            <p:cNvSpPr txBox="1"/>
            <p:nvPr/>
          </p:nvSpPr>
          <p:spPr>
            <a:xfrm>
              <a:off x="8826721" y="1930373"/>
              <a:ext cx="27702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 collision</a:t>
              </a:r>
            </a:p>
            <a:p>
              <a:r>
                <a:rPr lang="en-US" sz="2000" dirty="0"/>
                <a:t>(Expected collision = </a:t>
              </a:r>
              <a:r>
                <a:rPr lang="en-US" sz="2000" b="1" dirty="0"/>
                <a:t>0.0</a:t>
              </a:r>
              <a:r>
                <a:rPr lang="en-US" sz="2000" dirty="0"/>
                <a:t>)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266BC05-2A7A-9E49-AAB5-B865C0A3A418}"/>
              </a:ext>
            </a:extLst>
          </p:cNvPr>
          <p:cNvGrpSpPr/>
          <p:nvPr/>
        </p:nvGrpSpPr>
        <p:grpSpPr>
          <a:xfrm>
            <a:off x="7001904" y="3430408"/>
            <a:ext cx="4595063" cy="937824"/>
            <a:chOff x="7247498" y="3818672"/>
            <a:chExt cx="4595063" cy="937824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DD2B1B39-BB14-244F-8BE3-894E692208AF}"/>
                </a:ext>
              </a:extLst>
            </p:cNvPr>
            <p:cNvGrpSpPr/>
            <p:nvPr/>
          </p:nvGrpSpPr>
          <p:grpSpPr>
            <a:xfrm>
              <a:off x="7247498" y="3818672"/>
              <a:ext cx="1711709" cy="937824"/>
              <a:chOff x="2622917" y="3818672"/>
              <a:chExt cx="1711709" cy="937824"/>
            </a:xfrm>
          </p:grpSpPr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B5CE0DBE-2BAB-614E-8467-DF4C32C38E0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2622917" y="3875211"/>
                <a:ext cx="431549" cy="640080"/>
              </a:xfrm>
              <a:prstGeom prst="rect">
                <a:avLst/>
              </a:prstGeom>
            </p:spPr>
          </p:pic>
          <p:sp>
            <p:nvSpPr>
              <p:cNvPr id="82" name="Right Arrow 81">
                <a:extLst>
                  <a:ext uri="{FF2B5EF4-FFF2-40B4-BE49-F238E27FC236}">
                    <a16:creationId xmlns:a16="http://schemas.microsoft.com/office/drawing/2014/main" id="{D49436C2-E64C-434A-BCDE-4673D01A5E48}"/>
                  </a:ext>
                </a:extLst>
              </p:cNvPr>
              <p:cNvSpPr/>
              <p:nvPr/>
            </p:nvSpPr>
            <p:spPr>
              <a:xfrm>
                <a:off x="3237346" y="4195251"/>
                <a:ext cx="1097280" cy="182880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3510B9D1-9F53-A24B-A540-AD9D084DB8C9}"/>
                  </a:ext>
                </a:extLst>
              </p:cNvPr>
              <p:cNvGrpSpPr/>
              <p:nvPr/>
            </p:nvGrpSpPr>
            <p:grpSpPr>
              <a:xfrm>
                <a:off x="3600240" y="3818672"/>
                <a:ext cx="365760" cy="295041"/>
                <a:chOff x="7803055" y="2574583"/>
                <a:chExt cx="365760" cy="295041"/>
              </a:xfrm>
            </p:grpSpPr>
            <p:sp>
              <p:nvSpPr>
                <p:cNvPr id="85" name="Cube 84">
                  <a:extLst>
                    <a:ext uri="{FF2B5EF4-FFF2-40B4-BE49-F238E27FC236}">
                      <a16:creationId xmlns:a16="http://schemas.microsoft.com/office/drawing/2014/main" id="{7010FD88-4AF0-3E46-8251-E380DAD48F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03055" y="2686744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Cube 85">
                  <a:extLst>
                    <a:ext uri="{FF2B5EF4-FFF2-40B4-BE49-F238E27FC236}">
                      <a16:creationId xmlns:a16="http://schemas.microsoft.com/office/drawing/2014/main" id="{77D5022A-46DA-6948-82BE-A3532944F9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985935" y="2686744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Cube 86">
                  <a:extLst>
                    <a:ext uri="{FF2B5EF4-FFF2-40B4-BE49-F238E27FC236}">
                      <a16:creationId xmlns:a16="http://schemas.microsoft.com/office/drawing/2014/main" id="{E7388A6A-0492-0640-81EB-2EC320FA9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03055" y="2574583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Cube 87">
                  <a:extLst>
                    <a:ext uri="{FF2B5EF4-FFF2-40B4-BE49-F238E27FC236}">
                      <a16:creationId xmlns:a16="http://schemas.microsoft.com/office/drawing/2014/main" id="{67292A3F-3DEF-0D4B-85B0-29EFCB0D9B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985935" y="2574583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AB60EA5-3EC1-9A4D-B040-FC22D92FACA6}"/>
                  </a:ext>
                </a:extLst>
              </p:cNvPr>
              <p:cNvSpPr txBox="1"/>
              <p:nvPr/>
            </p:nvSpPr>
            <p:spPr>
              <a:xfrm>
                <a:off x="3280226" y="4387164"/>
                <a:ext cx="1005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0.35 m/s</a:t>
                </a:r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892EE46-1E5F-A24B-9160-8EEB5DB181DF}"/>
                </a:ext>
              </a:extLst>
            </p:cNvPr>
            <p:cNvSpPr txBox="1"/>
            <p:nvPr/>
          </p:nvSpPr>
          <p:spPr>
            <a:xfrm>
              <a:off x="9068147" y="3933641"/>
              <a:ext cx="27744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 collision at low speed</a:t>
              </a:r>
            </a:p>
            <a:p>
              <a:r>
                <a:rPr lang="en-US" sz="2000" dirty="0"/>
                <a:t>(Expected collision = </a:t>
              </a:r>
              <a:r>
                <a:rPr lang="en-US" sz="2000" b="1" dirty="0"/>
                <a:t>0.0</a:t>
              </a:r>
              <a:r>
                <a:rPr lang="en-US" sz="2000" dirty="0"/>
                <a:t>)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982E450-07AA-6245-9580-CFB72D26B80A}"/>
              </a:ext>
            </a:extLst>
          </p:cNvPr>
          <p:cNvGrpSpPr/>
          <p:nvPr/>
        </p:nvGrpSpPr>
        <p:grpSpPr>
          <a:xfrm>
            <a:off x="7001904" y="5109313"/>
            <a:ext cx="4595063" cy="901924"/>
            <a:chOff x="7247498" y="5458831"/>
            <a:chExt cx="4595063" cy="901924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AFBB365A-6E86-F34B-BB35-45237E0013F7}"/>
                </a:ext>
              </a:extLst>
            </p:cNvPr>
            <p:cNvGrpSpPr/>
            <p:nvPr/>
          </p:nvGrpSpPr>
          <p:grpSpPr>
            <a:xfrm>
              <a:off x="7247498" y="5458831"/>
              <a:ext cx="1711709" cy="901924"/>
              <a:chOff x="2622917" y="5458831"/>
              <a:chExt cx="1711709" cy="901924"/>
            </a:xfrm>
          </p:grpSpPr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58BCD12C-693B-694C-AA62-4AA6F98D50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2622917" y="5488503"/>
                <a:ext cx="431549" cy="640080"/>
              </a:xfrm>
              <a:prstGeom prst="rect">
                <a:avLst/>
              </a:prstGeom>
            </p:spPr>
          </p:pic>
          <p:sp>
            <p:nvSpPr>
              <p:cNvPr id="93" name="Right Arrow 92">
                <a:extLst>
                  <a:ext uri="{FF2B5EF4-FFF2-40B4-BE49-F238E27FC236}">
                    <a16:creationId xmlns:a16="http://schemas.microsoft.com/office/drawing/2014/main" id="{D8BA371C-2391-2A48-BA85-122DC77CA64E}"/>
                  </a:ext>
                </a:extLst>
              </p:cNvPr>
              <p:cNvSpPr/>
              <p:nvPr/>
            </p:nvSpPr>
            <p:spPr>
              <a:xfrm>
                <a:off x="3237346" y="5808543"/>
                <a:ext cx="1097280" cy="182880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3A14C0BB-05F6-1B46-A176-8CA344EB6A12}"/>
                  </a:ext>
                </a:extLst>
              </p:cNvPr>
              <p:cNvGrpSpPr/>
              <p:nvPr/>
            </p:nvGrpSpPr>
            <p:grpSpPr>
              <a:xfrm>
                <a:off x="3420226" y="5458831"/>
                <a:ext cx="731520" cy="295041"/>
                <a:chOff x="9699621" y="3380438"/>
                <a:chExt cx="731520" cy="295041"/>
              </a:xfrm>
            </p:grpSpPr>
            <p:sp>
              <p:nvSpPr>
                <p:cNvPr id="96" name="Cube 95">
                  <a:extLst>
                    <a:ext uri="{FF2B5EF4-FFF2-40B4-BE49-F238E27FC236}">
                      <a16:creationId xmlns:a16="http://schemas.microsoft.com/office/drawing/2014/main" id="{E79B10BC-A7B8-824D-A548-3A46FB6C19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882501" y="3492599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Cube 96">
                  <a:extLst>
                    <a:ext uri="{FF2B5EF4-FFF2-40B4-BE49-F238E27FC236}">
                      <a16:creationId xmlns:a16="http://schemas.microsoft.com/office/drawing/2014/main" id="{0B8E55B6-8C4B-6B48-B8DD-8A70E26EC2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065381" y="3492599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Cube 97">
                  <a:extLst>
                    <a:ext uri="{FF2B5EF4-FFF2-40B4-BE49-F238E27FC236}">
                      <a16:creationId xmlns:a16="http://schemas.microsoft.com/office/drawing/2014/main" id="{4EEE438B-F098-8B49-A01C-FF8A5268C4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882501" y="3380438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Cube 98">
                  <a:extLst>
                    <a:ext uri="{FF2B5EF4-FFF2-40B4-BE49-F238E27FC236}">
                      <a16:creationId xmlns:a16="http://schemas.microsoft.com/office/drawing/2014/main" id="{B33CF4CD-E23B-EF44-A534-4DFE62C235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065381" y="3380438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Cube 99">
                  <a:extLst>
                    <a:ext uri="{FF2B5EF4-FFF2-40B4-BE49-F238E27FC236}">
                      <a16:creationId xmlns:a16="http://schemas.microsoft.com/office/drawing/2014/main" id="{78F887A8-AF74-C74B-87BF-7E990393FE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48261" y="3492599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Cube 100">
                  <a:extLst>
                    <a:ext uri="{FF2B5EF4-FFF2-40B4-BE49-F238E27FC236}">
                      <a16:creationId xmlns:a16="http://schemas.microsoft.com/office/drawing/2014/main" id="{208EEB1F-4E8F-CC42-A3BD-F3A72FC3CD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48261" y="3380438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Cube 101">
                  <a:extLst>
                    <a:ext uri="{FF2B5EF4-FFF2-40B4-BE49-F238E27FC236}">
                      <a16:creationId xmlns:a16="http://schemas.microsoft.com/office/drawing/2014/main" id="{8B95C315-AB55-A249-B7AB-462B7E999A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9621" y="3492599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Cube 102">
                  <a:extLst>
                    <a:ext uri="{FF2B5EF4-FFF2-40B4-BE49-F238E27FC236}">
                      <a16:creationId xmlns:a16="http://schemas.microsoft.com/office/drawing/2014/main" id="{C0A9BD37-3305-8241-94BA-0F87181BE7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9621" y="3380438"/>
                  <a:ext cx="182880" cy="182880"/>
                </a:xfrm>
                <a:prstGeom prst="cub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13930FE-3C79-794F-81AF-0953B03D3A5D}"/>
                  </a:ext>
                </a:extLst>
              </p:cNvPr>
              <p:cNvSpPr txBox="1"/>
              <p:nvPr/>
            </p:nvSpPr>
            <p:spPr>
              <a:xfrm>
                <a:off x="3280226" y="5991423"/>
                <a:ext cx="1005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0.35 m/s</a:t>
                </a:r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6EB6D5A-D251-B748-AFD7-08C568DD5950}"/>
                </a:ext>
              </a:extLst>
            </p:cNvPr>
            <p:cNvSpPr txBox="1"/>
            <p:nvPr/>
          </p:nvSpPr>
          <p:spPr>
            <a:xfrm>
              <a:off x="9068147" y="5555850"/>
              <a:ext cx="27744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 collision at low speed</a:t>
              </a:r>
            </a:p>
            <a:p>
              <a:r>
                <a:rPr lang="en-US" sz="2000" dirty="0"/>
                <a:t>(Expected collision = </a:t>
              </a:r>
              <a:r>
                <a:rPr lang="en-US" sz="2000" b="1" dirty="0"/>
                <a:t>0.0</a:t>
              </a:r>
              <a:r>
                <a:rPr lang="en-US" sz="2000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5328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2E1C4-DDDB-404E-B261-D79AF08E3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Intrusiveness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1AD76-853D-EA49-AEC1-EE36A81E1D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34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29CBBD-0258-F442-8CFE-F09FFE818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sp>
        <p:nvSpPr>
          <p:cNvPr id="5" name="5-Point Star 4">
            <a:extLst>
              <a:ext uri="{FF2B5EF4-FFF2-40B4-BE49-F238E27FC236}">
                <a16:creationId xmlns:a16="http://schemas.microsoft.com/office/drawing/2014/main" id="{8DB8F06C-CAE0-2E42-8AF0-1EE4A7F4EB3C}"/>
              </a:ext>
            </a:extLst>
          </p:cNvPr>
          <p:cNvSpPr>
            <a:spLocks noChangeAspect="1"/>
          </p:cNvSpPr>
          <p:nvPr/>
        </p:nvSpPr>
        <p:spPr>
          <a:xfrm>
            <a:off x="6179004" y="2145402"/>
            <a:ext cx="365760" cy="365760"/>
          </a:xfrm>
          <a:prstGeom prst="star5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E6089-08BE-A544-A310-02A323F0D7C6}"/>
              </a:ext>
            </a:extLst>
          </p:cNvPr>
          <p:cNvSpPr txBox="1"/>
          <p:nvPr/>
        </p:nvSpPr>
        <p:spPr>
          <a:xfrm>
            <a:off x="6645135" y="219112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BC0126-A564-9640-BA29-43CE3B906A09}"/>
              </a:ext>
            </a:extLst>
          </p:cNvPr>
          <p:cNvSpPr txBox="1"/>
          <p:nvPr/>
        </p:nvSpPr>
        <p:spPr>
          <a:xfrm>
            <a:off x="3721516" y="2191122"/>
            <a:ext cx="1987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Private Offices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BDB631-105C-EB40-8EBF-A20C497F9FFC}"/>
              </a:ext>
            </a:extLst>
          </p:cNvPr>
          <p:cNvSpPr/>
          <p:nvPr/>
        </p:nvSpPr>
        <p:spPr>
          <a:xfrm>
            <a:off x="2583286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DB0BD3-E905-5946-AC15-4D764AAF07B2}"/>
              </a:ext>
            </a:extLst>
          </p:cNvPr>
          <p:cNvSpPr/>
          <p:nvPr/>
        </p:nvSpPr>
        <p:spPr>
          <a:xfrm>
            <a:off x="2901703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B96A59-984F-8348-86FC-B8C4B57C1E51}"/>
              </a:ext>
            </a:extLst>
          </p:cNvPr>
          <p:cNvSpPr/>
          <p:nvPr/>
        </p:nvSpPr>
        <p:spPr>
          <a:xfrm>
            <a:off x="3220120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873526-8C85-E74C-8EC8-D778E59D29BA}"/>
              </a:ext>
            </a:extLst>
          </p:cNvPr>
          <p:cNvSpPr/>
          <p:nvPr/>
        </p:nvSpPr>
        <p:spPr>
          <a:xfrm>
            <a:off x="3538537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8CB06F-EEE6-7240-82D5-DD634EF9511C}"/>
              </a:ext>
            </a:extLst>
          </p:cNvPr>
          <p:cNvSpPr/>
          <p:nvPr/>
        </p:nvSpPr>
        <p:spPr>
          <a:xfrm>
            <a:off x="3856954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A8790F-7865-C440-9D2A-6FAE477EA528}"/>
              </a:ext>
            </a:extLst>
          </p:cNvPr>
          <p:cNvSpPr/>
          <p:nvPr/>
        </p:nvSpPr>
        <p:spPr>
          <a:xfrm>
            <a:off x="4175371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0BBB900-D7C4-DB4B-A6EB-4EC96A1F03AA}"/>
              </a:ext>
            </a:extLst>
          </p:cNvPr>
          <p:cNvSpPr/>
          <p:nvPr/>
        </p:nvSpPr>
        <p:spPr>
          <a:xfrm>
            <a:off x="4493788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C1DDFD-456B-854E-82AA-CA413839BD53}"/>
              </a:ext>
            </a:extLst>
          </p:cNvPr>
          <p:cNvSpPr/>
          <p:nvPr/>
        </p:nvSpPr>
        <p:spPr>
          <a:xfrm>
            <a:off x="4812205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9559D3-34FB-894E-B9B2-70BA316390C3}"/>
              </a:ext>
            </a:extLst>
          </p:cNvPr>
          <p:cNvSpPr/>
          <p:nvPr/>
        </p:nvSpPr>
        <p:spPr>
          <a:xfrm>
            <a:off x="2451495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E1D71ED-573F-E24A-92D6-E2711EC87308}"/>
              </a:ext>
            </a:extLst>
          </p:cNvPr>
          <p:cNvSpPr/>
          <p:nvPr/>
        </p:nvSpPr>
        <p:spPr>
          <a:xfrm>
            <a:off x="2787797" y="2616629"/>
            <a:ext cx="342506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A277CB1-D025-B149-9FE2-148DD0A4D7D8}"/>
              </a:ext>
            </a:extLst>
          </p:cNvPr>
          <p:cNvSpPr/>
          <p:nvPr/>
        </p:nvSpPr>
        <p:spPr>
          <a:xfrm>
            <a:off x="3238005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8F5D8E-7CCB-F847-B2A8-AE63A19B5F27}"/>
              </a:ext>
            </a:extLst>
          </p:cNvPr>
          <p:cNvSpPr/>
          <p:nvPr/>
        </p:nvSpPr>
        <p:spPr>
          <a:xfrm>
            <a:off x="3555514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D00D9A8-B8D7-5E45-BF44-CB89298B8B76}"/>
              </a:ext>
            </a:extLst>
          </p:cNvPr>
          <p:cNvSpPr/>
          <p:nvPr/>
        </p:nvSpPr>
        <p:spPr>
          <a:xfrm>
            <a:off x="3865590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8504C9C-5FD8-9646-A5D0-CF5951AE7535}"/>
              </a:ext>
            </a:extLst>
          </p:cNvPr>
          <p:cNvSpPr/>
          <p:nvPr/>
        </p:nvSpPr>
        <p:spPr>
          <a:xfrm>
            <a:off x="4184816" y="2616629"/>
            <a:ext cx="525469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2E2DDAC-7018-4B47-B9EF-DB00BD03D69B}"/>
              </a:ext>
            </a:extLst>
          </p:cNvPr>
          <p:cNvSpPr/>
          <p:nvPr/>
        </p:nvSpPr>
        <p:spPr>
          <a:xfrm>
            <a:off x="4815976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7B207D-590C-5546-A51D-9B892FAACFEC}"/>
              </a:ext>
            </a:extLst>
          </p:cNvPr>
          <p:cNvSpPr/>
          <p:nvPr/>
        </p:nvSpPr>
        <p:spPr>
          <a:xfrm>
            <a:off x="1188163" y="1827350"/>
            <a:ext cx="1097280" cy="4114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FE1CA5E-8C9D-4842-A314-1F9211E46957}"/>
              </a:ext>
            </a:extLst>
          </p:cNvPr>
          <p:cNvSpPr/>
          <p:nvPr/>
        </p:nvSpPr>
        <p:spPr>
          <a:xfrm>
            <a:off x="1490023" y="1329880"/>
            <a:ext cx="795420" cy="35881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69395CA-2F46-704E-ADED-A8AFA90C31FE}"/>
              </a:ext>
            </a:extLst>
          </p:cNvPr>
          <p:cNvSpPr/>
          <p:nvPr/>
        </p:nvSpPr>
        <p:spPr>
          <a:xfrm>
            <a:off x="1363719" y="539886"/>
            <a:ext cx="370078" cy="7458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62FA1C8-6173-DC42-A75A-8FBC922B0FFE}"/>
              </a:ext>
            </a:extLst>
          </p:cNvPr>
          <p:cNvSpPr/>
          <p:nvPr/>
        </p:nvSpPr>
        <p:spPr>
          <a:xfrm>
            <a:off x="1839520" y="539886"/>
            <a:ext cx="262213" cy="4719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D8CD442-6D3A-0344-9777-287DBA1FB312}"/>
              </a:ext>
            </a:extLst>
          </p:cNvPr>
          <p:cNvSpPr/>
          <p:nvPr/>
        </p:nvSpPr>
        <p:spPr>
          <a:xfrm>
            <a:off x="5212063" y="2616628"/>
            <a:ext cx="576072" cy="1040971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00ECA9-1A76-7040-8814-290A5D9953BA}"/>
              </a:ext>
            </a:extLst>
          </p:cNvPr>
          <p:cNvSpPr/>
          <p:nvPr/>
        </p:nvSpPr>
        <p:spPr>
          <a:xfrm>
            <a:off x="1350492" y="2615595"/>
            <a:ext cx="274320" cy="4114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1B92E1-845F-0546-A990-63E214FF03D3}"/>
              </a:ext>
            </a:extLst>
          </p:cNvPr>
          <p:cNvSpPr/>
          <p:nvPr/>
        </p:nvSpPr>
        <p:spPr>
          <a:xfrm>
            <a:off x="1646852" y="2615595"/>
            <a:ext cx="274320" cy="4114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4F4E382-854C-7B42-930E-3B943EE92EDA}"/>
              </a:ext>
            </a:extLst>
          </p:cNvPr>
          <p:cNvSpPr/>
          <p:nvPr/>
        </p:nvSpPr>
        <p:spPr>
          <a:xfrm>
            <a:off x="1981153" y="2615595"/>
            <a:ext cx="379715" cy="4114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EA436B5-5E07-364A-A051-CF0B90BCDC13}"/>
              </a:ext>
            </a:extLst>
          </p:cNvPr>
          <p:cNvGrpSpPr/>
          <p:nvPr/>
        </p:nvGrpSpPr>
        <p:grpSpPr>
          <a:xfrm>
            <a:off x="4404041" y="832825"/>
            <a:ext cx="365760" cy="295041"/>
            <a:chOff x="7803055" y="2574583"/>
            <a:chExt cx="365760" cy="295041"/>
          </a:xfrm>
        </p:grpSpPr>
        <p:sp>
          <p:nvSpPr>
            <p:cNvPr id="44" name="Cube 43">
              <a:extLst>
                <a:ext uri="{FF2B5EF4-FFF2-40B4-BE49-F238E27FC236}">
                  <a16:creationId xmlns:a16="http://schemas.microsoft.com/office/drawing/2014/main" id="{D4F7C08F-5707-4D49-99FC-BA152B7707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ube 44">
              <a:extLst>
                <a:ext uri="{FF2B5EF4-FFF2-40B4-BE49-F238E27FC236}">
                  <a16:creationId xmlns:a16="http://schemas.microsoft.com/office/drawing/2014/main" id="{AC526403-8B3F-4B4A-845A-E8E4CCC539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EFF278F7-ECD6-9C4C-B41D-7F58BDE86C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ube 46">
              <a:extLst>
                <a:ext uri="{FF2B5EF4-FFF2-40B4-BE49-F238E27FC236}">
                  <a16:creationId xmlns:a16="http://schemas.microsoft.com/office/drawing/2014/main" id="{9746346B-3169-7146-AB22-19CB6E3319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D1BB188-F0D8-9C42-8A6F-BB0E02FBABDA}"/>
              </a:ext>
            </a:extLst>
          </p:cNvPr>
          <p:cNvGrpSpPr/>
          <p:nvPr/>
        </p:nvGrpSpPr>
        <p:grpSpPr>
          <a:xfrm>
            <a:off x="2810935" y="2111215"/>
            <a:ext cx="731520" cy="295041"/>
            <a:chOff x="9699621" y="3380438"/>
            <a:chExt cx="731520" cy="295041"/>
          </a:xfrm>
        </p:grpSpPr>
        <p:sp>
          <p:nvSpPr>
            <p:cNvPr id="49" name="Cube 48">
              <a:extLst>
                <a:ext uri="{FF2B5EF4-FFF2-40B4-BE49-F238E27FC236}">
                  <a16:creationId xmlns:a16="http://schemas.microsoft.com/office/drawing/2014/main" id="{D63C733B-479C-0E4F-8D69-44A8AD582F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>
              <a:extLst>
                <a:ext uri="{FF2B5EF4-FFF2-40B4-BE49-F238E27FC236}">
                  <a16:creationId xmlns:a16="http://schemas.microsoft.com/office/drawing/2014/main" id="{A1C36A0A-7391-4547-95B4-9A704D4EA7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>
              <a:extLst>
                <a:ext uri="{FF2B5EF4-FFF2-40B4-BE49-F238E27FC236}">
                  <a16:creationId xmlns:a16="http://schemas.microsoft.com/office/drawing/2014/main" id="{7694E954-63B8-234D-A64E-A0D757903E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Cube 51">
              <a:extLst>
                <a:ext uri="{FF2B5EF4-FFF2-40B4-BE49-F238E27FC236}">
                  <a16:creationId xmlns:a16="http://schemas.microsoft.com/office/drawing/2014/main" id="{BC387846-E84D-1B4A-94FA-05E991AC47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Cube 52">
              <a:extLst>
                <a:ext uri="{FF2B5EF4-FFF2-40B4-BE49-F238E27FC236}">
                  <a16:creationId xmlns:a16="http://schemas.microsoft.com/office/drawing/2014/main" id="{07DFB99B-C604-DB47-9F48-95849850B1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Cube 53">
              <a:extLst>
                <a:ext uri="{FF2B5EF4-FFF2-40B4-BE49-F238E27FC236}">
                  <a16:creationId xmlns:a16="http://schemas.microsoft.com/office/drawing/2014/main" id="{D01BB3D6-2E95-A24C-B55F-2AD88B0B43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Cube 54">
              <a:extLst>
                <a:ext uri="{FF2B5EF4-FFF2-40B4-BE49-F238E27FC236}">
                  <a16:creationId xmlns:a16="http://schemas.microsoft.com/office/drawing/2014/main" id="{AA5864EE-D0B7-434D-9581-3882DC12C4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ube 55">
              <a:extLst>
                <a:ext uri="{FF2B5EF4-FFF2-40B4-BE49-F238E27FC236}">
                  <a16:creationId xmlns:a16="http://schemas.microsoft.com/office/drawing/2014/main" id="{628613B1-B6C0-7B42-B616-32E3359EF3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10DCE5D-F69B-BB40-B676-3E25093E32A6}"/>
              </a:ext>
            </a:extLst>
          </p:cNvPr>
          <p:cNvSpPr txBox="1"/>
          <p:nvPr/>
        </p:nvSpPr>
        <p:spPr>
          <a:xfrm>
            <a:off x="1418852" y="1296356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Semi-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CD38A44-3E14-154F-89D8-8E16157F82F1}"/>
              </a:ext>
            </a:extLst>
          </p:cNvPr>
          <p:cNvSpPr txBox="1"/>
          <p:nvPr/>
        </p:nvSpPr>
        <p:spPr>
          <a:xfrm>
            <a:off x="1254833" y="1785157"/>
            <a:ext cx="1054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Private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BA6EE71-44E0-F342-BA93-B8F3CB3D5B37}"/>
              </a:ext>
            </a:extLst>
          </p:cNvPr>
          <p:cNvSpPr txBox="1"/>
          <p:nvPr/>
        </p:nvSpPr>
        <p:spPr>
          <a:xfrm>
            <a:off x="1269580" y="2187146"/>
            <a:ext cx="1034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Rooms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DC3E5EC-FB9F-0A4F-8146-7D20479ADF4C}"/>
              </a:ext>
            </a:extLst>
          </p:cNvPr>
          <p:cNvGrpSpPr/>
          <p:nvPr/>
        </p:nvGrpSpPr>
        <p:grpSpPr>
          <a:xfrm>
            <a:off x="133213" y="1871082"/>
            <a:ext cx="1059394" cy="721839"/>
            <a:chOff x="133213" y="1871082"/>
            <a:chExt cx="1059394" cy="721839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7C12018-89A8-F14C-9D56-69DC26469A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302" t="1905" r="24095"/>
            <a:stretch/>
          </p:blipFill>
          <p:spPr>
            <a:xfrm>
              <a:off x="133213" y="1871082"/>
              <a:ext cx="431549" cy="640080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2A95E6C-66FE-5343-A6E1-16FF2005F4E8}"/>
                </a:ext>
              </a:extLst>
            </p:cNvPr>
            <p:cNvSpPr txBox="1"/>
            <p:nvPr/>
          </p:nvSpPr>
          <p:spPr>
            <a:xfrm>
              <a:off x="560318" y="2223589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0905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33C3C30-5A71-6447-8232-FEB2AC2300E8}"/>
              </a:ext>
            </a:extLst>
          </p:cNvPr>
          <p:cNvGrpSpPr/>
          <p:nvPr/>
        </p:nvGrpSpPr>
        <p:grpSpPr>
          <a:xfrm>
            <a:off x="90701" y="108803"/>
            <a:ext cx="6494865" cy="2451517"/>
            <a:chOff x="90701" y="108803"/>
            <a:chExt cx="6494865" cy="245151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0D36C55-111F-8A4F-ABC5-D391C39583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4212" y="2282563"/>
              <a:ext cx="274320" cy="27432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CBCBF3A-C868-664C-84C4-32ACE805CC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7586" y="2282563"/>
              <a:ext cx="274320" cy="27432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F8CA53E-07EE-C84A-93DB-6AD870816208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79ED167-2442-5845-8FAC-EA4716F444E3}"/>
                </a:ext>
              </a:extLst>
            </p:cNvPr>
            <p:cNvCxnSpPr>
              <a:cxnSpLocks/>
              <a:stCxn id="8" idx="6"/>
              <a:endCxn id="20" idx="2"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85EA310-F972-284E-AAE4-13618FB1FEDA}"/>
                </a:ext>
              </a:extLst>
            </p:cNvPr>
            <p:cNvCxnSpPr>
              <a:cxnSpLocks/>
              <a:stCxn id="20" idx="6"/>
              <a:endCxn id="22" idx="2"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CA57974-D81A-F84A-AF74-ADE7B3C04D83}"/>
                </a:ext>
              </a:extLst>
            </p:cNvPr>
            <p:cNvCxnSpPr>
              <a:cxnSpLocks/>
              <a:stCxn id="22" idx="6"/>
              <a:endCxn id="27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4797D9E-25F4-2341-9344-8D434475CBD7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DA03483-8D11-9C46-9C23-FC9A03EB4662}"/>
                </a:ext>
              </a:extLst>
            </p:cNvPr>
            <p:cNvCxnSpPr>
              <a:cxnSpLocks/>
              <a:stCxn id="25" idx="0"/>
              <a:endCxn id="26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9CA083A-13E3-4F46-B35B-3E21CFCAB845}"/>
                </a:ext>
              </a:extLst>
            </p:cNvPr>
            <p:cNvCxnSpPr>
              <a:cxnSpLocks/>
              <a:stCxn id="25" idx="2"/>
              <a:endCxn id="24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DDDB7A7-0D3E-994B-9F19-BD475FB496FD}"/>
                </a:ext>
              </a:extLst>
            </p:cNvPr>
            <p:cNvCxnSpPr>
              <a:cxnSpLocks/>
              <a:stCxn id="24" idx="2"/>
              <a:endCxn id="23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5D40A4A-99E1-CE4C-9A0B-4A53F9BCDF7D}"/>
                </a:ext>
              </a:extLst>
            </p:cNvPr>
            <p:cNvCxnSpPr>
              <a:cxnSpLocks/>
              <a:stCxn id="23" idx="2"/>
              <a:endCxn id="21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2C0D68-E46D-1D43-861F-7A2C8545630A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E854F2-1C68-2D4D-9012-2B8DFBDE731F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5D3E87-7FC4-8D43-B30D-654A2D60BC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9792" y="2282563"/>
              <a:ext cx="274320" cy="27432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D9D0546-2698-8649-A19D-6E9B33798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A47A46A-9333-CC45-B151-05C2A375E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4026" y="2282563"/>
              <a:ext cx="274320" cy="27432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F208650-FC14-E144-AB23-71785F67E2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BC9FC54-2246-9B4E-871F-AABEA4153F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414CA44-C06B-1841-A912-622D0AA2C8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4C75420-77E5-D342-A7D7-9819BE56F6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E0D3F3D-DD03-8E4C-A112-1A76E5B783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9CF70FD-B4C3-8344-B775-92BFF284FD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6055" y="1059286"/>
              <a:ext cx="274320" cy="27432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34C025F-D7DB-8D4A-8FC1-581092816493}"/>
                </a:ext>
              </a:extLst>
            </p:cNvPr>
            <p:cNvCxnSpPr>
              <a:stCxn id="21" idx="2"/>
              <a:endCxn id="28" idx="6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6C3082F-8367-F24A-81CF-70C31B27FA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C2BC7DF-23CE-814A-9619-A6621EA9A2E2}"/>
                </a:ext>
              </a:extLst>
            </p:cNvPr>
            <p:cNvCxnSpPr>
              <a:stCxn id="36" idx="6"/>
              <a:endCxn id="7" idx="2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AD94408-2C78-4A41-8B07-B3992AA37007}"/>
              </a:ext>
            </a:extLst>
          </p:cNvPr>
          <p:cNvSpPr txBox="1"/>
          <p:nvPr/>
        </p:nvSpPr>
        <p:spPr>
          <a:xfrm>
            <a:off x="48876" y="2552327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AFE1FC-1CCE-FF4B-A434-224E2F96EB06}"/>
              </a:ext>
            </a:extLst>
          </p:cNvPr>
          <p:cNvSpPr txBox="1"/>
          <p:nvPr/>
        </p:nvSpPr>
        <p:spPr>
          <a:xfrm>
            <a:off x="6308726" y="255688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351DA5D-33DF-204E-934B-8C01246F9C7E}"/>
              </a:ext>
            </a:extLst>
          </p:cNvPr>
          <p:cNvSpPr txBox="1"/>
          <p:nvPr/>
        </p:nvSpPr>
        <p:spPr>
          <a:xfrm>
            <a:off x="4365546" y="82043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793B672-8395-0249-BF1B-6D68E3976428}"/>
              </a:ext>
            </a:extLst>
          </p:cNvPr>
          <p:cNvSpPr txBox="1"/>
          <p:nvPr/>
        </p:nvSpPr>
        <p:spPr>
          <a:xfrm>
            <a:off x="2941040" y="205684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A1ABD7F-2DD5-364C-90CE-79245BF48D6E}"/>
              </a:ext>
            </a:extLst>
          </p:cNvPr>
          <p:cNvGrpSpPr/>
          <p:nvPr/>
        </p:nvGrpSpPr>
        <p:grpSpPr>
          <a:xfrm>
            <a:off x="6975899" y="236999"/>
            <a:ext cx="2847622" cy="646331"/>
            <a:chOff x="7982744" y="2124109"/>
            <a:chExt cx="2847622" cy="646331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8F503E2-EA42-F446-B3C8-CF5101CC9C36}"/>
                </a:ext>
              </a:extLst>
            </p:cNvPr>
            <p:cNvGrpSpPr/>
            <p:nvPr/>
          </p:nvGrpSpPr>
          <p:grpSpPr>
            <a:xfrm>
              <a:off x="7982744" y="2218674"/>
              <a:ext cx="1258951" cy="457200"/>
              <a:chOff x="7641950" y="1954436"/>
              <a:chExt cx="1258951" cy="457200"/>
            </a:xfrm>
          </p:grpSpPr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BF3C2E9A-4694-E348-8B4C-8DF5775A127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7641950" y="1954436"/>
                <a:ext cx="308249" cy="457200"/>
              </a:xfrm>
              <a:prstGeom prst="rect">
                <a:avLst/>
              </a:prstGeom>
            </p:spPr>
          </p:pic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9F0F4A15-97EE-804D-A96A-6F355AF3DD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26581" y="2045876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F5AFC759-658B-7C40-9276-9A873F5A021E}"/>
                  </a:ext>
                </a:extLst>
              </p:cNvPr>
              <p:cNvCxnSpPr>
                <a:stCxn id="59" idx="3"/>
                <a:endCxn id="60" idx="2"/>
              </p:cNvCxnSpPr>
              <p:nvPr/>
            </p:nvCxnSpPr>
            <p:spPr>
              <a:xfrm>
                <a:off x="7950199" y="2183036"/>
                <a:ext cx="67638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02E9455-A260-E24A-AD8B-4BA8290D1998}"/>
                </a:ext>
              </a:extLst>
            </p:cNvPr>
            <p:cNvSpPr txBox="1"/>
            <p:nvPr/>
          </p:nvSpPr>
          <p:spPr>
            <a:xfrm>
              <a:off x="9428572" y="2124109"/>
              <a:ext cx="14017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Not Intrusive</a:t>
              </a:r>
            </a:p>
            <a:p>
              <a:r>
                <a:rPr lang="en-US" dirty="0"/>
                <a:t>(Penalty = 0)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649F605-C16F-444F-9AFD-CC6338227569}"/>
              </a:ext>
            </a:extLst>
          </p:cNvPr>
          <p:cNvGrpSpPr/>
          <p:nvPr/>
        </p:nvGrpSpPr>
        <p:grpSpPr>
          <a:xfrm>
            <a:off x="6975899" y="1113112"/>
            <a:ext cx="3492315" cy="646331"/>
            <a:chOff x="7988807" y="3149548"/>
            <a:chExt cx="3492315" cy="646331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4D3C80A-276D-694D-8E55-8F1F8FF712B4}"/>
                </a:ext>
              </a:extLst>
            </p:cNvPr>
            <p:cNvGrpSpPr/>
            <p:nvPr/>
          </p:nvGrpSpPr>
          <p:grpSpPr>
            <a:xfrm>
              <a:off x="7988807" y="3249198"/>
              <a:ext cx="1252334" cy="457200"/>
              <a:chOff x="7648567" y="1959521"/>
              <a:chExt cx="1252334" cy="457200"/>
            </a:xfrm>
          </p:grpSpPr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44CA38FB-76A7-204C-AEE3-40639D82FD9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7648567" y="1959521"/>
                <a:ext cx="308249" cy="457200"/>
              </a:xfrm>
              <a:prstGeom prst="rect">
                <a:avLst/>
              </a:prstGeom>
            </p:spPr>
          </p:pic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72C1E653-3E27-D14B-8EC6-E5B5942CB4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26581" y="2045876"/>
                <a:ext cx="274320" cy="274320"/>
              </a:xfrm>
              <a:prstGeom prst="ellipse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F76D4D38-D39C-7742-B002-AFE8AAEDD488}"/>
                  </a:ext>
                </a:extLst>
              </p:cNvPr>
              <p:cNvCxnSpPr>
                <a:stCxn id="65" idx="3"/>
                <a:endCxn id="66" idx="2"/>
              </p:cNvCxnSpPr>
              <p:nvPr/>
            </p:nvCxnSpPr>
            <p:spPr>
              <a:xfrm flipV="1">
                <a:off x="7956816" y="2183036"/>
                <a:ext cx="669765" cy="508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C6C53E9-193A-5147-B691-82F42A0E0F28}"/>
                </a:ext>
              </a:extLst>
            </p:cNvPr>
            <p:cNvSpPr txBox="1"/>
            <p:nvPr/>
          </p:nvSpPr>
          <p:spPr>
            <a:xfrm>
              <a:off x="9428572" y="3149548"/>
              <a:ext cx="20525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Somewhat Intrusive</a:t>
              </a:r>
            </a:p>
            <a:p>
              <a:r>
                <a:rPr lang="en-US" dirty="0"/>
                <a:t>(Penalty = 1)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0778B8E-95B1-D549-8C36-B19BA07D647A}"/>
              </a:ext>
            </a:extLst>
          </p:cNvPr>
          <p:cNvGrpSpPr/>
          <p:nvPr/>
        </p:nvGrpSpPr>
        <p:grpSpPr>
          <a:xfrm>
            <a:off x="6975899" y="1959397"/>
            <a:ext cx="2920656" cy="646331"/>
            <a:chOff x="7982743" y="4156495"/>
            <a:chExt cx="2920656" cy="646331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A6508A14-47FB-7E4D-B11D-58A511BEBEA4}"/>
                </a:ext>
              </a:extLst>
            </p:cNvPr>
            <p:cNvGrpSpPr/>
            <p:nvPr/>
          </p:nvGrpSpPr>
          <p:grpSpPr>
            <a:xfrm>
              <a:off x="7982743" y="4247935"/>
              <a:ext cx="1264987" cy="457200"/>
              <a:chOff x="7635914" y="1954436"/>
              <a:chExt cx="1264987" cy="457200"/>
            </a:xfrm>
          </p:grpSpPr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BACF8BFD-6207-F44B-BC0A-1269243999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7635914" y="1954436"/>
                <a:ext cx="308249" cy="457200"/>
              </a:xfrm>
              <a:prstGeom prst="rect">
                <a:avLst/>
              </a:prstGeom>
            </p:spPr>
          </p:pic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FEF73E17-EB9E-C546-B281-A0D442C0DE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26581" y="2045876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787AE592-0B39-404C-AB61-1AA767F19B01}"/>
                  </a:ext>
                </a:extLst>
              </p:cNvPr>
              <p:cNvCxnSpPr>
                <a:stCxn id="71" idx="3"/>
                <a:endCxn id="72" idx="2"/>
              </p:cNvCxnSpPr>
              <p:nvPr/>
            </p:nvCxnSpPr>
            <p:spPr>
              <a:xfrm>
                <a:off x="7944163" y="2183036"/>
                <a:ext cx="68241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56798F7-6541-734C-B474-401847327A3C}"/>
                </a:ext>
              </a:extLst>
            </p:cNvPr>
            <p:cNvSpPr txBox="1"/>
            <p:nvPr/>
          </p:nvSpPr>
          <p:spPr>
            <a:xfrm>
              <a:off x="9428572" y="4156495"/>
              <a:ext cx="14748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Very Intrusive</a:t>
              </a:r>
            </a:p>
            <a:p>
              <a:r>
                <a:rPr lang="en-US" dirty="0"/>
                <a:t>(Penalty = 3)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CCB9A5CE-6C55-A145-AA04-0CA1758C3C10}"/>
              </a:ext>
            </a:extLst>
          </p:cNvPr>
          <p:cNvSpPr txBox="1"/>
          <p:nvPr/>
        </p:nvSpPr>
        <p:spPr>
          <a:xfrm>
            <a:off x="5058752" y="102716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5CE7833-C8CA-1147-9533-C4355BE2B440}"/>
              </a:ext>
            </a:extLst>
          </p:cNvPr>
          <p:cNvSpPr txBox="1"/>
          <p:nvPr/>
        </p:nvSpPr>
        <p:spPr>
          <a:xfrm>
            <a:off x="6249358" y="102716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0EF828B-19BA-DF43-99F5-8AABE3DE164B}"/>
              </a:ext>
            </a:extLst>
          </p:cNvPr>
          <p:cNvSpPr txBox="1"/>
          <p:nvPr/>
        </p:nvSpPr>
        <p:spPr>
          <a:xfrm>
            <a:off x="6249358" y="7668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582850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5DC5F-AFF6-4247-8FB4-259AB26AB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Plans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92C8E-8E58-D64A-9E40-C67BB3249E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49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29CBBD-0258-F442-8CFE-F09FFE818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sp>
        <p:nvSpPr>
          <p:cNvPr id="5" name="5-Point Star 4">
            <a:extLst>
              <a:ext uri="{FF2B5EF4-FFF2-40B4-BE49-F238E27FC236}">
                <a16:creationId xmlns:a16="http://schemas.microsoft.com/office/drawing/2014/main" id="{8DB8F06C-CAE0-2E42-8AF0-1EE4A7F4EB3C}"/>
              </a:ext>
            </a:extLst>
          </p:cNvPr>
          <p:cNvSpPr>
            <a:spLocks noChangeAspect="1"/>
          </p:cNvSpPr>
          <p:nvPr/>
        </p:nvSpPr>
        <p:spPr>
          <a:xfrm>
            <a:off x="6179004" y="2145402"/>
            <a:ext cx="365760" cy="365760"/>
          </a:xfrm>
          <a:prstGeom prst="star5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BDB631-105C-EB40-8EBF-A20C497F9FFC}"/>
              </a:ext>
            </a:extLst>
          </p:cNvPr>
          <p:cNvSpPr/>
          <p:nvPr/>
        </p:nvSpPr>
        <p:spPr>
          <a:xfrm>
            <a:off x="2583286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DB0BD3-E905-5946-AC15-4D764AAF07B2}"/>
              </a:ext>
            </a:extLst>
          </p:cNvPr>
          <p:cNvSpPr/>
          <p:nvPr/>
        </p:nvSpPr>
        <p:spPr>
          <a:xfrm>
            <a:off x="2901703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B96A59-984F-8348-86FC-B8C4B57C1E51}"/>
              </a:ext>
            </a:extLst>
          </p:cNvPr>
          <p:cNvSpPr/>
          <p:nvPr/>
        </p:nvSpPr>
        <p:spPr>
          <a:xfrm>
            <a:off x="3220120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873526-8C85-E74C-8EC8-D778E59D29BA}"/>
              </a:ext>
            </a:extLst>
          </p:cNvPr>
          <p:cNvSpPr/>
          <p:nvPr/>
        </p:nvSpPr>
        <p:spPr>
          <a:xfrm>
            <a:off x="3538537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8CB06F-EEE6-7240-82D5-DD634EF9511C}"/>
              </a:ext>
            </a:extLst>
          </p:cNvPr>
          <p:cNvSpPr/>
          <p:nvPr/>
        </p:nvSpPr>
        <p:spPr>
          <a:xfrm>
            <a:off x="3856954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A8790F-7865-C440-9D2A-6FAE477EA528}"/>
              </a:ext>
            </a:extLst>
          </p:cNvPr>
          <p:cNvSpPr/>
          <p:nvPr/>
        </p:nvSpPr>
        <p:spPr>
          <a:xfrm>
            <a:off x="4175371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0BBB900-D7C4-DB4B-A6EB-4EC96A1F03AA}"/>
              </a:ext>
            </a:extLst>
          </p:cNvPr>
          <p:cNvSpPr/>
          <p:nvPr/>
        </p:nvSpPr>
        <p:spPr>
          <a:xfrm>
            <a:off x="4493788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C1DDFD-456B-854E-82AA-CA413839BD53}"/>
              </a:ext>
            </a:extLst>
          </p:cNvPr>
          <p:cNvSpPr/>
          <p:nvPr/>
        </p:nvSpPr>
        <p:spPr>
          <a:xfrm>
            <a:off x="4812205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9559D3-34FB-894E-B9B2-70BA316390C3}"/>
              </a:ext>
            </a:extLst>
          </p:cNvPr>
          <p:cNvSpPr/>
          <p:nvPr/>
        </p:nvSpPr>
        <p:spPr>
          <a:xfrm>
            <a:off x="2451495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E1D71ED-573F-E24A-92D6-E2711EC87308}"/>
              </a:ext>
            </a:extLst>
          </p:cNvPr>
          <p:cNvSpPr/>
          <p:nvPr/>
        </p:nvSpPr>
        <p:spPr>
          <a:xfrm>
            <a:off x="2787797" y="2616629"/>
            <a:ext cx="342506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A277CB1-D025-B149-9FE2-148DD0A4D7D8}"/>
              </a:ext>
            </a:extLst>
          </p:cNvPr>
          <p:cNvSpPr/>
          <p:nvPr/>
        </p:nvSpPr>
        <p:spPr>
          <a:xfrm>
            <a:off x="3238005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8F5D8E-7CCB-F847-B2A8-AE63A19B5F27}"/>
              </a:ext>
            </a:extLst>
          </p:cNvPr>
          <p:cNvSpPr/>
          <p:nvPr/>
        </p:nvSpPr>
        <p:spPr>
          <a:xfrm>
            <a:off x="3555514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D00D9A8-B8D7-5E45-BF44-CB89298B8B76}"/>
              </a:ext>
            </a:extLst>
          </p:cNvPr>
          <p:cNvSpPr/>
          <p:nvPr/>
        </p:nvSpPr>
        <p:spPr>
          <a:xfrm>
            <a:off x="3865590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8504C9C-5FD8-9646-A5D0-CF5951AE7535}"/>
              </a:ext>
            </a:extLst>
          </p:cNvPr>
          <p:cNvSpPr/>
          <p:nvPr/>
        </p:nvSpPr>
        <p:spPr>
          <a:xfrm>
            <a:off x="4184816" y="2616629"/>
            <a:ext cx="525469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2E2DDAC-7018-4B47-B9EF-DB00BD03D69B}"/>
              </a:ext>
            </a:extLst>
          </p:cNvPr>
          <p:cNvSpPr/>
          <p:nvPr/>
        </p:nvSpPr>
        <p:spPr>
          <a:xfrm>
            <a:off x="4815976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7B207D-590C-5546-A51D-9B892FAACFEC}"/>
              </a:ext>
            </a:extLst>
          </p:cNvPr>
          <p:cNvSpPr/>
          <p:nvPr/>
        </p:nvSpPr>
        <p:spPr>
          <a:xfrm>
            <a:off x="1188163" y="1827350"/>
            <a:ext cx="1097280" cy="4114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FE1CA5E-8C9D-4842-A314-1F9211E46957}"/>
              </a:ext>
            </a:extLst>
          </p:cNvPr>
          <p:cNvSpPr/>
          <p:nvPr/>
        </p:nvSpPr>
        <p:spPr>
          <a:xfrm>
            <a:off x="1490023" y="1329880"/>
            <a:ext cx="795420" cy="35881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69395CA-2F46-704E-ADED-A8AFA90C31FE}"/>
              </a:ext>
            </a:extLst>
          </p:cNvPr>
          <p:cNvSpPr/>
          <p:nvPr/>
        </p:nvSpPr>
        <p:spPr>
          <a:xfrm>
            <a:off x="1363719" y="539886"/>
            <a:ext cx="370078" cy="7458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62FA1C8-6173-DC42-A75A-8FBC922B0FFE}"/>
              </a:ext>
            </a:extLst>
          </p:cNvPr>
          <p:cNvSpPr/>
          <p:nvPr/>
        </p:nvSpPr>
        <p:spPr>
          <a:xfrm>
            <a:off x="1839520" y="539886"/>
            <a:ext cx="262213" cy="4719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D8CD442-6D3A-0344-9777-287DBA1FB312}"/>
              </a:ext>
            </a:extLst>
          </p:cNvPr>
          <p:cNvSpPr/>
          <p:nvPr/>
        </p:nvSpPr>
        <p:spPr>
          <a:xfrm>
            <a:off x="5212063" y="2616628"/>
            <a:ext cx="576072" cy="1040971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00ECA9-1A76-7040-8814-290A5D9953BA}"/>
              </a:ext>
            </a:extLst>
          </p:cNvPr>
          <p:cNvSpPr/>
          <p:nvPr/>
        </p:nvSpPr>
        <p:spPr>
          <a:xfrm>
            <a:off x="1350492" y="2615595"/>
            <a:ext cx="274320" cy="4114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1B92E1-845F-0546-A990-63E214FF03D3}"/>
              </a:ext>
            </a:extLst>
          </p:cNvPr>
          <p:cNvSpPr/>
          <p:nvPr/>
        </p:nvSpPr>
        <p:spPr>
          <a:xfrm>
            <a:off x="1646852" y="2615595"/>
            <a:ext cx="274320" cy="4114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4F4E382-854C-7B42-930E-3B943EE92EDA}"/>
              </a:ext>
            </a:extLst>
          </p:cNvPr>
          <p:cNvSpPr/>
          <p:nvPr/>
        </p:nvSpPr>
        <p:spPr>
          <a:xfrm>
            <a:off x="1981153" y="2615595"/>
            <a:ext cx="379715" cy="4114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EA436B5-5E07-364A-A051-CF0B90BCDC13}"/>
              </a:ext>
            </a:extLst>
          </p:cNvPr>
          <p:cNvGrpSpPr/>
          <p:nvPr/>
        </p:nvGrpSpPr>
        <p:grpSpPr>
          <a:xfrm>
            <a:off x="4404041" y="832825"/>
            <a:ext cx="365760" cy="295041"/>
            <a:chOff x="7803055" y="2574583"/>
            <a:chExt cx="365760" cy="295041"/>
          </a:xfrm>
        </p:grpSpPr>
        <p:sp>
          <p:nvSpPr>
            <p:cNvPr id="44" name="Cube 43">
              <a:extLst>
                <a:ext uri="{FF2B5EF4-FFF2-40B4-BE49-F238E27FC236}">
                  <a16:creationId xmlns:a16="http://schemas.microsoft.com/office/drawing/2014/main" id="{D4F7C08F-5707-4D49-99FC-BA152B7707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ube 44">
              <a:extLst>
                <a:ext uri="{FF2B5EF4-FFF2-40B4-BE49-F238E27FC236}">
                  <a16:creationId xmlns:a16="http://schemas.microsoft.com/office/drawing/2014/main" id="{AC526403-8B3F-4B4A-845A-E8E4CCC539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EFF278F7-ECD6-9C4C-B41D-7F58BDE86C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ube 46">
              <a:extLst>
                <a:ext uri="{FF2B5EF4-FFF2-40B4-BE49-F238E27FC236}">
                  <a16:creationId xmlns:a16="http://schemas.microsoft.com/office/drawing/2014/main" id="{9746346B-3169-7146-AB22-19CB6E3319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D1BB188-F0D8-9C42-8A6F-BB0E02FBABDA}"/>
              </a:ext>
            </a:extLst>
          </p:cNvPr>
          <p:cNvGrpSpPr/>
          <p:nvPr/>
        </p:nvGrpSpPr>
        <p:grpSpPr>
          <a:xfrm>
            <a:off x="2810935" y="2111215"/>
            <a:ext cx="731520" cy="295041"/>
            <a:chOff x="9699621" y="3380438"/>
            <a:chExt cx="731520" cy="295041"/>
          </a:xfrm>
        </p:grpSpPr>
        <p:sp>
          <p:nvSpPr>
            <p:cNvPr id="49" name="Cube 48">
              <a:extLst>
                <a:ext uri="{FF2B5EF4-FFF2-40B4-BE49-F238E27FC236}">
                  <a16:creationId xmlns:a16="http://schemas.microsoft.com/office/drawing/2014/main" id="{D63C733B-479C-0E4F-8D69-44A8AD582F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>
              <a:extLst>
                <a:ext uri="{FF2B5EF4-FFF2-40B4-BE49-F238E27FC236}">
                  <a16:creationId xmlns:a16="http://schemas.microsoft.com/office/drawing/2014/main" id="{A1C36A0A-7391-4547-95B4-9A704D4EA7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>
              <a:extLst>
                <a:ext uri="{FF2B5EF4-FFF2-40B4-BE49-F238E27FC236}">
                  <a16:creationId xmlns:a16="http://schemas.microsoft.com/office/drawing/2014/main" id="{7694E954-63B8-234D-A64E-A0D757903E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Cube 51">
              <a:extLst>
                <a:ext uri="{FF2B5EF4-FFF2-40B4-BE49-F238E27FC236}">
                  <a16:creationId xmlns:a16="http://schemas.microsoft.com/office/drawing/2014/main" id="{BC387846-E84D-1B4A-94FA-05E991AC47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Cube 52">
              <a:extLst>
                <a:ext uri="{FF2B5EF4-FFF2-40B4-BE49-F238E27FC236}">
                  <a16:creationId xmlns:a16="http://schemas.microsoft.com/office/drawing/2014/main" id="{07DFB99B-C604-DB47-9F48-95849850B1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Cube 53">
              <a:extLst>
                <a:ext uri="{FF2B5EF4-FFF2-40B4-BE49-F238E27FC236}">
                  <a16:creationId xmlns:a16="http://schemas.microsoft.com/office/drawing/2014/main" id="{D01BB3D6-2E95-A24C-B55F-2AD88B0B43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Cube 54">
              <a:extLst>
                <a:ext uri="{FF2B5EF4-FFF2-40B4-BE49-F238E27FC236}">
                  <a16:creationId xmlns:a16="http://schemas.microsoft.com/office/drawing/2014/main" id="{AA5864EE-D0B7-434D-9581-3882DC12C4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ube 55">
              <a:extLst>
                <a:ext uri="{FF2B5EF4-FFF2-40B4-BE49-F238E27FC236}">
                  <a16:creationId xmlns:a16="http://schemas.microsoft.com/office/drawing/2014/main" id="{628613B1-B6C0-7B42-B616-32E3359EF3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5" name="Picture 74">
            <a:extLst>
              <a:ext uri="{FF2B5EF4-FFF2-40B4-BE49-F238E27FC236}">
                <a16:creationId xmlns:a16="http://schemas.microsoft.com/office/drawing/2014/main" id="{47C12018-89A8-F14C-9D56-69DC26469A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133213" y="1871082"/>
            <a:ext cx="431549" cy="640080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CFDE955-2F73-F44B-9E28-D657AF59AAF3}"/>
              </a:ext>
            </a:extLst>
          </p:cNvPr>
          <p:cNvCxnSpPr>
            <a:cxnSpLocks/>
          </p:cNvCxnSpPr>
          <p:nvPr/>
        </p:nvCxnSpPr>
        <p:spPr>
          <a:xfrm flipV="1">
            <a:off x="560318" y="2406257"/>
            <a:ext cx="5522345" cy="19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570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33C3C30-5A71-6447-8232-FEB2AC2300E8}"/>
              </a:ext>
            </a:extLst>
          </p:cNvPr>
          <p:cNvGrpSpPr/>
          <p:nvPr/>
        </p:nvGrpSpPr>
        <p:grpSpPr>
          <a:xfrm>
            <a:off x="90701" y="108803"/>
            <a:ext cx="6494865" cy="2451517"/>
            <a:chOff x="90701" y="108803"/>
            <a:chExt cx="6494865" cy="245151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0D36C55-111F-8A4F-ABC5-D391C39583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4212" y="2282563"/>
              <a:ext cx="274320" cy="27432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CBCBF3A-C868-664C-84C4-32ACE805CC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7586" y="2282563"/>
              <a:ext cx="274320" cy="27432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F8CA53E-07EE-C84A-93DB-6AD870816208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79ED167-2442-5845-8FAC-EA4716F444E3}"/>
                </a:ext>
              </a:extLst>
            </p:cNvPr>
            <p:cNvCxnSpPr>
              <a:cxnSpLocks/>
              <a:stCxn id="8" idx="6"/>
              <a:endCxn id="20" idx="2"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85EA310-F972-284E-AAE4-13618FB1FEDA}"/>
                </a:ext>
              </a:extLst>
            </p:cNvPr>
            <p:cNvCxnSpPr>
              <a:cxnSpLocks/>
              <a:stCxn id="20" idx="6"/>
              <a:endCxn id="22" idx="2"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CA57974-D81A-F84A-AF74-ADE7B3C04D83}"/>
                </a:ext>
              </a:extLst>
            </p:cNvPr>
            <p:cNvCxnSpPr>
              <a:cxnSpLocks/>
              <a:stCxn id="22" idx="6"/>
              <a:endCxn id="27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4797D9E-25F4-2341-9344-8D434475CBD7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DA03483-8D11-9C46-9C23-FC9A03EB4662}"/>
                </a:ext>
              </a:extLst>
            </p:cNvPr>
            <p:cNvCxnSpPr>
              <a:cxnSpLocks/>
              <a:stCxn id="25" idx="0"/>
              <a:endCxn id="26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9CA083A-13E3-4F46-B35B-3E21CFCAB845}"/>
                </a:ext>
              </a:extLst>
            </p:cNvPr>
            <p:cNvCxnSpPr>
              <a:cxnSpLocks/>
              <a:stCxn id="25" idx="2"/>
              <a:endCxn id="24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DDDB7A7-0D3E-994B-9F19-BD475FB496FD}"/>
                </a:ext>
              </a:extLst>
            </p:cNvPr>
            <p:cNvCxnSpPr>
              <a:cxnSpLocks/>
              <a:stCxn id="24" idx="2"/>
              <a:endCxn id="23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5D40A4A-99E1-CE4C-9A0B-4A53F9BCDF7D}"/>
                </a:ext>
              </a:extLst>
            </p:cNvPr>
            <p:cNvCxnSpPr>
              <a:cxnSpLocks/>
              <a:stCxn id="23" idx="2"/>
              <a:endCxn id="21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2C0D68-E46D-1D43-861F-7A2C8545630A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E854F2-1C68-2D4D-9012-2B8DFBDE731F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5D3E87-7FC4-8D43-B30D-654A2D60BC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9792" y="2282563"/>
              <a:ext cx="274320" cy="27432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D9D0546-2698-8649-A19D-6E9B33798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A47A46A-9333-CC45-B151-05C2A375E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4026" y="2282563"/>
              <a:ext cx="274320" cy="27432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F208650-FC14-E144-AB23-71785F67E2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BC9FC54-2246-9B4E-871F-AABEA4153F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414CA44-C06B-1841-A912-622D0AA2C8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4C75420-77E5-D342-A7D7-9819BE56F6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E0D3F3D-DD03-8E4C-A112-1A76E5B783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9CF70FD-B4C3-8344-B775-92BFF284FD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6055" y="1059286"/>
              <a:ext cx="274320" cy="27432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34C025F-D7DB-8D4A-8FC1-581092816493}"/>
                </a:ext>
              </a:extLst>
            </p:cNvPr>
            <p:cNvCxnSpPr>
              <a:stCxn id="21" idx="2"/>
              <a:endCxn id="28" idx="6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6C3082F-8367-F24A-81CF-70C31B27FA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C2BC7DF-23CE-814A-9619-A6621EA9A2E2}"/>
                </a:ext>
              </a:extLst>
            </p:cNvPr>
            <p:cNvCxnSpPr>
              <a:stCxn id="36" idx="6"/>
              <a:endCxn id="7" idx="2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AD94408-2C78-4A41-8B07-B3992AA37007}"/>
              </a:ext>
            </a:extLst>
          </p:cNvPr>
          <p:cNvSpPr txBox="1"/>
          <p:nvPr/>
        </p:nvSpPr>
        <p:spPr>
          <a:xfrm>
            <a:off x="48876" y="2552327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AFE1FC-1CCE-FF4B-A434-224E2F96EB06}"/>
              </a:ext>
            </a:extLst>
          </p:cNvPr>
          <p:cNvSpPr txBox="1"/>
          <p:nvPr/>
        </p:nvSpPr>
        <p:spPr>
          <a:xfrm>
            <a:off x="6308726" y="255688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351DA5D-33DF-204E-934B-8C01246F9C7E}"/>
              </a:ext>
            </a:extLst>
          </p:cNvPr>
          <p:cNvSpPr txBox="1"/>
          <p:nvPr/>
        </p:nvSpPr>
        <p:spPr>
          <a:xfrm>
            <a:off x="4365546" y="82043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793B672-8395-0249-BF1B-6D68E3976428}"/>
              </a:ext>
            </a:extLst>
          </p:cNvPr>
          <p:cNvSpPr txBox="1"/>
          <p:nvPr/>
        </p:nvSpPr>
        <p:spPr>
          <a:xfrm>
            <a:off x="2941040" y="205684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CB9A5CE-6C55-A145-AA04-0CA1758C3C10}"/>
              </a:ext>
            </a:extLst>
          </p:cNvPr>
          <p:cNvSpPr txBox="1"/>
          <p:nvPr/>
        </p:nvSpPr>
        <p:spPr>
          <a:xfrm>
            <a:off x="5058752" y="102716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5CE7833-C8CA-1147-9533-C4355BE2B440}"/>
              </a:ext>
            </a:extLst>
          </p:cNvPr>
          <p:cNvSpPr txBox="1"/>
          <p:nvPr/>
        </p:nvSpPr>
        <p:spPr>
          <a:xfrm>
            <a:off x="6249358" y="102716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0EF828B-19BA-DF43-99F5-8AABE3DE164B}"/>
              </a:ext>
            </a:extLst>
          </p:cNvPr>
          <p:cNvSpPr txBox="1"/>
          <p:nvPr/>
        </p:nvSpPr>
        <p:spPr>
          <a:xfrm>
            <a:off x="6249358" y="7668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809198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29CBBD-0258-F442-8CFE-F09FFE818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sp>
        <p:nvSpPr>
          <p:cNvPr id="5" name="5-Point Star 4">
            <a:extLst>
              <a:ext uri="{FF2B5EF4-FFF2-40B4-BE49-F238E27FC236}">
                <a16:creationId xmlns:a16="http://schemas.microsoft.com/office/drawing/2014/main" id="{8DB8F06C-CAE0-2E42-8AF0-1EE4A7F4EB3C}"/>
              </a:ext>
            </a:extLst>
          </p:cNvPr>
          <p:cNvSpPr>
            <a:spLocks noChangeAspect="1"/>
          </p:cNvSpPr>
          <p:nvPr/>
        </p:nvSpPr>
        <p:spPr>
          <a:xfrm>
            <a:off x="6179004" y="2145402"/>
            <a:ext cx="365760" cy="365760"/>
          </a:xfrm>
          <a:prstGeom prst="star5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BDB631-105C-EB40-8EBF-A20C497F9FFC}"/>
              </a:ext>
            </a:extLst>
          </p:cNvPr>
          <p:cNvSpPr/>
          <p:nvPr/>
        </p:nvSpPr>
        <p:spPr>
          <a:xfrm>
            <a:off x="2583286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DB0BD3-E905-5946-AC15-4D764AAF07B2}"/>
              </a:ext>
            </a:extLst>
          </p:cNvPr>
          <p:cNvSpPr/>
          <p:nvPr/>
        </p:nvSpPr>
        <p:spPr>
          <a:xfrm>
            <a:off x="2901703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B96A59-984F-8348-86FC-B8C4B57C1E51}"/>
              </a:ext>
            </a:extLst>
          </p:cNvPr>
          <p:cNvSpPr/>
          <p:nvPr/>
        </p:nvSpPr>
        <p:spPr>
          <a:xfrm>
            <a:off x="3220120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873526-8C85-E74C-8EC8-D778E59D29BA}"/>
              </a:ext>
            </a:extLst>
          </p:cNvPr>
          <p:cNvSpPr/>
          <p:nvPr/>
        </p:nvSpPr>
        <p:spPr>
          <a:xfrm>
            <a:off x="3538537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8CB06F-EEE6-7240-82D5-DD634EF9511C}"/>
              </a:ext>
            </a:extLst>
          </p:cNvPr>
          <p:cNvSpPr/>
          <p:nvPr/>
        </p:nvSpPr>
        <p:spPr>
          <a:xfrm>
            <a:off x="3856954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A8790F-7865-C440-9D2A-6FAE477EA528}"/>
              </a:ext>
            </a:extLst>
          </p:cNvPr>
          <p:cNvSpPr/>
          <p:nvPr/>
        </p:nvSpPr>
        <p:spPr>
          <a:xfrm>
            <a:off x="4175371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0BBB900-D7C4-DB4B-A6EB-4EC96A1F03AA}"/>
              </a:ext>
            </a:extLst>
          </p:cNvPr>
          <p:cNvSpPr/>
          <p:nvPr/>
        </p:nvSpPr>
        <p:spPr>
          <a:xfrm>
            <a:off x="4493788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C1DDFD-456B-854E-82AA-CA413839BD53}"/>
              </a:ext>
            </a:extLst>
          </p:cNvPr>
          <p:cNvSpPr/>
          <p:nvPr/>
        </p:nvSpPr>
        <p:spPr>
          <a:xfrm>
            <a:off x="4812205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9559D3-34FB-894E-B9B2-70BA316390C3}"/>
              </a:ext>
            </a:extLst>
          </p:cNvPr>
          <p:cNvSpPr/>
          <p:nvPr/>
        </p:nvSpPr>
        <p:spPr>
          <a:xfrm>
            <a:off x="2451495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E1D71ED-573F-E24A-92D6-E2711EC87308}"/>
              </a:ext>
            </a:extLst>
          </p:cNvPr>
          <p:cNvSpPr/>
          <p:nvPr/>
        </p:nvSpPr>
        <p:spPr>
          <a:xfrm>
            <a:off x="2787797" y="2616629"/>
            <a:ext cx="342506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A277CB1-D025-B149-9FE2-148DD0A4D7D8}"/>
              </a:ext>
            </a:extLst>
          </p:cNvPr>
          <p:cNvSpPr/>
          <p:nvPr/>
        </p:nvSpPr>
        <p:spPr>
          <a:xfrm>
            <a:off x="3238005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8F5D8E-7CCB-F847-B2A8-AE63A19B5F27}"/>
              </a:ext>
            </a:extLst>
          </p:cNvPr>
          <p:cNvSpPr/>
          <p:nvPr/>
        </p:nvSpPr>
        <p:spPr>
          <a:xfrm>
            <a:off x="3555514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D00D9A8-B8D7-5E45-BF44-CB89298B8B76}"/>
              </a:ext>
            </a:extLst>
          </p:cNvPr>
          <p:cNvSpPr/>
          <p:nvPr/>
        </p:nvSpPr>
        <p:spPr>
          <a:xfrm>
            <a:off x="3865590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8504C9C-5FD8-9646-A5D0-CF5951AE7535}"/>
              </a:ext>
            </a:extLst>
          </p:cNvPr>
          <p:cNvSpPr/>
          <p:nvPr/>
        </p:nvSpPr>
        <p:spPr>
          <a:xfrm>
            <a:off x="4184816" y="2616629"/>
            <a:ext cx="525469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2E2DDAC-7018-4B47-B9EF-DB00BD03D69B}"/>
              </a:ext>
            </a:extLst>
          </p:cNvPr>
          <p:cNvSpPr/>
          <p:nvPr/>
        </p:nvSpPr>
        <p:spPr>
          <a:xfrm>
            <a:off x="4815976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7B207D-590C-5546-A51D-9B892FAACFEC}"/>
              </a:ext>
            </a:extLst>
          </p:cNvPr>
          <p:cNvSpPr/>
          <p:nvPr/>
        </p:nvSpPr>
        <p:spPr>
          <a:xfrm>
            <a:off x="1188163" y="1827350"/>
            <a:ext cx="1097280" cy="4114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FE1CA5E-8C9D-4842-A314-1F9211E46957}"/>
              </a:ext>
            </a:extLst>
          </p:cNvPr>
          <p:cNvSpPr/>
          <p:nvPr/>
        </p:nvSpPr>
        <p:spPr>
          <a:xfrm>
            <a:off x="1490023" y="1329880"/>
            <a:ext cx="795420" cy="35881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69395CA-2F46-704E-ADED-A8AFA90C31FE}"/>
              </a:ext>
            </a:extLst>
          </p:cNvPr>
          <p:cNvSpPr/>
          <p:nvPr/>
        </p:nvSpPr>
        <p:spPr>
          <a:xfrm>
            <a:off x="1363719" y="539886"/>
            <a:ext cx="370078" cy="7458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62FA1C8-6173-DC42-A75A-8FBC922B0FFE}"/>
              </a:ext>
            </a:extLst>
          </p:cNvPr>
          <p:cNvSpPr/>
          <p:nvPr/>
        </p:nvSpPr>
        <p:spPr>
          <a:xfrm>
            <a:off x="1839520" y="539886"/>
            <a:ext cx="262213" cy="4719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D8CD442-6D3A-0344-9777-287DBA1FB312}"/>
              </a:ext>
            </a:extLst>
          </p:cNvPr>
          <p:cNvSpPr/>
          <p:nvPr/>
        </p:nvSpPr>
        <p:spPr>
          <a:xfrm>
            <a:off x="5212063" y="2616628"/>
            <a:ext cx="576072" cy="1040971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00ECA9-1A76-7040-8814-290A5D9953BA}"/>
              </a:ext>
            </a:extLst>
          </p:cNvPr>
          <p:cNvSpPr/>
          <p:nvPr/>
        </p:nvSpPr>
        <p:spPr>
          <a:xfrm>
            <a:off x="1350492" y="2615595"/>
            <a:ext cx="274320" cy="4114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1B92E1-845F-0546-A990-63E214FF03D3}"/>
              </a:ext>
            </a:extLst>
          </p:cNvPr>
          <p:cNvSpPr/>
          <p:nvPr/>
        </p:nvSpPr>
        <p:spPr>
          <a:xfrm>
            <a:off x="1646852" y="2615595"/>
            <a:ext cx="274320" cy="4114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4F4E382-854C-7B42-930E-3B943EE92EDA}"/>
              </a:ext>
            </a:extLst>
          </p:cNvPr>
          <p:cNvSpPr/>
          <p:nvPr/>
        </p:nvSpPr>
        <p:spPr>
          <a:xfrm>
            <a:off x="1981153" y="2615595"/>
            <a:ext cx="379715" cy="4114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EA436B5-5E07-364A-A051-CF0B90BCDC13}"/>
              </a:ext>
            </a:extLst>
          </p:cNvPr>
          <p:cNvGrpSpPr/>
          <p:nvPr/>
        </p:nvGrpSpPr>
        <p:grpSpPr>
          <a:xfrm>
            <a:off x="4404041" y="832825"/>
            <a:ext cx="365760" cy="295041"/>
            <a:chOff x="7803055" y="2574583"/>
            <a:chExt cx="365760" cy="295041"/>
          </a:xfrm>
        </p:grpSpPr>
        <p:sp>
          <p:nvSpPr>
            <p:cNvPr id="44" name="Cube 43">
              <a:extLst>
                <a:ext uri="{FF2B5EF4-FFF2-40B4-BE49-F238E27FC236}">
                  <a16:creationId xmlns:a16="http://schemas.microsoft.com/office/drawing/2014/main" id="{D4F7C08F-5707-4D49-99FC-BA152B7707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ube 44">
              <a:extLst>
                <a:ext uri="{FF2B5EF4-FFF2-40B4-BE49-F238E27FC236}">
                  <a16:creationId xmlns:a16="http://schemas.microsoft.com/office/drawing/2014/main" id="{AC526403-8B3F-4B4A-845A-E8E4CCC539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EFF278F7-ECD6-9C4C-B41D-7F58BDE86C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ube 46">
              <a:extLst>
                <a:ext uri="{FF2B5EF4-FFF2-40B4-BE49-F238E27FC236}">
                  <a16:creationId xmlns:a16="http://schemas.microsoft.com/office/drawing/2014/main" id="{9746346B-3169-7146-AB22-19CB6E3319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D1BB188-F0D8-9C42-8A6F-BB0E02FBABDA}"/>
              </a:ext>
            </a:extLst>
          </p:cNvPr>
          <p:cNvGrpSpPr/>
          <p:nvPr/>
        </p:nvGrpSpPr>
        <p:grpSpPr>
          <a:xfrm>
            <a:off x="2810935" y="2111215"/>
            <a:ext cx="731520" cy="295041"/>
            <a:chOff x="9699621" y="3380438"/>
            <a:chExt cx="731520" cy="295041"/>
          </a:xfrm>
        </p:grpSpPr>
        <p:sp>
          <p:nvSpPr>
            <p:cNvPr id="49" name="Cube 48">
              <a:extLst>
                <a:ext uri="{FF2B5EF4-FFF2-40B4-BE49-F238E27FC236}">
                  <a16:creationId xmlns:a16="http://schemas.microsoft.com/office/drawing/2014/main" id="{D63C733B-479C-0E4F-8D69-44A8AD582F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>
              <a:extLst>
                <a:ext uri="{FF2B5EF4-FFF2-40B4-BE49-F238E27FC236}">
                  <a16:creationId xmlns:a16="http://schemas.microsoft.com/office/drawing/2014/main" id="{A1C36A0A-7391-4547-95B4-9A704D4EA7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>
              <a:extLst>
                <a:ext uri="{FF2B5EF4-FFF2-40B4-BE49-F238E27FC236}">
                  <a16:creationId xmlns:a16="http://schemas.microsoft.com/office/drawing/2014/main" id="{7694E954-63B8-234D-A64E-A0D757903E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Cube 51">
              <a:extLst>
                <a:ext uri="{FF2B5EF4-FFF2-40B4-BE49-F238E27FC236}">
                  <a16:creationId xmlns:a16="http://schemas.microsoft.com/office/drawing/2014/main" id="{BC387846-E84D-1B4A-94FA-05E991AC47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Cube 52">
              <a:extLst>
                <a:ext uri="{FF2B5EF4-FFF2-40B4-BE49-F238E27FC236}">
                  <a16:creationId xmlns:a16="http://schemas.microsoft.com/office/drawing/2014/main" id="{07DFB99B-C604-DB47-9F48-95849850B1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Cube 53">
              <a:extLst>
                <a:ext uri="{FF2B5EF4-FFF2-40B4-BE49-F238E27FC236}">
                  <a16:creationId xmlns:a16="http://schemas.microsoft.com/office/drawing/2014/main" id="{D01BB3D6-2E95-A24C-B55F-2AD88B0B43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Cube 54">
              <a:extLst>
                <a:ext uri="{FF2B5EF4-FFF2-40B4-BE49-F238E27FC236}">
                  <a16:creationId xmlns:a16="http://schemas.microsoft.com/office/drawing/2014/main" id="{AA5864EE-D0B7-434D-9581-3882DC12C4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ube 55">
              <a:extLst>
                <a:ext uri="{FF2B5EF4-FFF2-40B4-BE49-F238E27FC236}">
                  <a16:creationId xmlns:a16="http://schemas.microsoft.com/office/drawing/2014/main" id="{628613B1-B6C0-7B42-B616-32E3359EF3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5" name="Picture 74">
            <a:extLst>
              <a:ext uri="{FF2B5EF4-FFF2-40B4-BE49-F238E27FC236}">
                <a16:creationId xmlns:a16="http://schemas.microsoft.com/office/drawing/2014/main" id="{47C12018-89A8-F14C-9D56-69DC26469A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133213" y="1871082"/>
            <a:ext cx="431549" cy="640080"/>
          </a:xfrm>
          <a:prstGeom prst="rect">
            <a:avLst/>
          </a:prstGeom>
        </p:spPr>
      </p:pic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25247024-4B8A-7047-8FBA-7B932DF6DDAE}"/>
              </a:ext>
            </a:extLst>
          </p:cNvPr>
          <p:cNvCxnSpPr>
            <a:cxnSpLocks/>
          </p:cNvCxnSpPr>
          <p:nvPr/>
        </p:nvCxnSpPr>
        <p:spPr>
          <a:xfrm flipV="1">
            <a:off x="564762" y="1159480"/>
            <a:ext cx="3457740" cy="1246776"/>
          </a:xfrm>
          <a:prstGeom prst="bentConnector3">
            <a:avLst>
              <a:gd name="adj1" fmla="val 5406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27E5C2B-6D34-114D-B396-13EE8EB61430}"/>
              </a:ext>
            </a:extLst>
          </p:cNvPr>
          <p:cNvCxnSpPr/>
          <p:nvPr/>
        </p:nvCxnSpPr>
        <p:spPr>
          <a:xfrm>
            <a:off x="4022502" y="1159479"/>
            <a:ext cx="1240637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01F8E09A-7110-AD48-AA7C-E651AB7B610B}"/>
              </a:ext>
            </a:extLst>
          </p:cNvPr>
          <p:cNvCxnSpPr>
            <a:cxnSpLocks/>
          </p:cNvCxnSpPr>
          <p:nvPr/>
        </p:nvCxnSpPr>
        <p:spPr>
          <a:xfrm>
            <a:off x="5263139" y="1159479"/>
            <a:ext cx="1171495" cy="951736"/>
          </a:xfrm>
          <a:prstGeom prst="bentConnector3">
            <a:avLst>
              <a:gd name="adj1" fmla="val 10017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174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33C3C30-5A71-6447-8232-FEB2AC2300E8}"/>
              </a:ext>
            </a:extLst>
          </p:cNvPr>
          <p:cNvGrpSpPr/>
          <p:nvPr/>
        </p:nvGrpSpPr>
        <p:grpSpPr>
          <a:xfrm>
            <a:off x="90701" y="108803"/>
            <a:ext cx="6494865" cy="2451517"/>
            <a:chOff x="90701" y="108803"/>
            <a:chExt cx="6494865" cy="245151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0D36C55-111F-8A4F-ABC5-D391C39583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4212" y="2282563"/>
              <a:ext cx="274320" cy="27432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CBCBF3A-C868-664C-84C4-32ACE805CC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7586" y="2282563"/>
              <a:ext cx="274320" cy="27432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F8CA53E-07EE-C84A-93DB-6AD870816208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79ED167-2442-5845-8FAC-EA4716F444E3}"/>
                </a:ext>
              </a:extLst>
            </p:cNvPr>
            <p:cNvCxnSpPr>
              <a:cxnSpLocks/>
              <a:stCxn id="8" idx="6"/>
              <a:endCxn id="20" idx="2"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85EA310-F972-284E-AAE4-13618FB1FEDA}"/>
                </a:ext>
              </a:extLst>
            </p:cNvPr>
            <p:cNvCxnSpPr>
              <a:cxnSpLocks/>
              <a:stCxn id="20" idx="6"/>
              <a:endCxn id="22" idx="2"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CA57974-D81A-F84A-AF74-ADE7B3C04D83}"/>
                </a:ext>
              </a:extLst>
            </p:cNvPr>
            <p:cNvCxnSpPr>
              <a:cxnSpLocks/>
              <a:stCxn id="22" idx="6"/>
              <a:endCxn id="27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4797D9E-25F4-2341-9344-8D434475CBD7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DA03483-8D11-9C46-9C23-FC9A03EB4662}"/>
                </a:ext>
              </a:extLst>
            </p:cNvPr>
            <p:cNvCxnSpPr>
              <a:cxnSpLocks/>
              <a:stCxn id="25" idx="0"/>
              <a:endCxn id="26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9CA083A-13E3-4F46-B35B-3E21CFCAB845}"/>
                </a:ext>
              </a:extLst>
            </p:cNvPr>
            <p:cNvCxnSpPr>
              <a:cxnSpLocks/>
              <a:stCxn id="25" idx="2"/>
              <a:endCxn id="24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DDDB7A7-0D3E-994B-9F19-BD475FB496FD}"/>
                </a:ext>
              </a:extLst>
            </p:cNvPr>
            <p:cNvCxnSpPr>
              <a:cxnSpLocks/>
              <a:stCxn id="24" idx="2"/>
              <a:endCxn id="23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5D40A4A-99E1-CE4C-9A0B-4A53F9BCDF7D}"/>
                </a:ext>
              </a:extLst>
            </p:cNvPr>
            <p:cNvCxnSpPr>
              <a:cxnSpLocks/>
              <a:stCxn id="23" idx="2"/>
              <a:endCxn id="21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2C0D68-E46D-1D43-861F-7A2C8545630A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E854F2-1C68-2D4D-9012-2B8DFBDE731F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5D3E87-7FC4-8D43-B30D-654A2D60BC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9792" y="2282563"/>
              <a:ext cx="274320" cy="27432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D9D0546-2698-8649-A19D-6E9B33798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A47A46A-9333-CC45-B151-05C2A375E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4026" y="2282563"/>
              <a:ext cx="274320" cy="27432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F208650-FC14-E144-AB23-71785F67E2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BC9FC54-2246-9B4E-871F-AABEA4153F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414CA44-C06B-1841-A912-622D0AA2C8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4C75420-77E5-D342-A7D7-9819BE56F6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E0D3F3D-DD03-8E4C-A112-1A76E5B783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9CF70FD-B4C3-8344-B775-92BFF284FD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6055" y="1059286"/>
              <a:ext cx="274320" cy="27432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34C025F-D7DB-8D4A-8FC1-581092816493}"/>
                </a:ext>
              </a:extLst>
            </p:cNvPr>
            <p:cNvCxnSpPr>
              <a:stCxn id="21" idx="2"/>
              <a:endCxn id="28" idx="6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6C3082F-8367-F24A-81CF-70C31B27FA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C2BC7DF-23CE-814A-9619-A6621EA9A2E2}"/>
                </a:ext>
              </a:extLst>
            </p:cNvPr>
            <p:cNvCxnSpPr>
              <a:stCxn id="36" idx="6"/>
              <a:endCxn id="7" idx="2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AD94408-2C78-4A41-8B07-B3992AA37007}"/>
              </a:ext>
            </a:extLst>
          </p:cNvPr>
          <p:cNvSpPr txBox="1"/>
          <p:nvPr/>
        </p:nvSpPr>
        <p:spPr>
          <a:xfrm>
            <a:off x="48876" y="2552327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AFE1FC-1CCE-FF4B-A434-224E2F96EB06}"/>
              </a:ext>
            </a:extLst>
          </p:cNvPr>
          <p:cNvSpPr txBox="1"/>
          <p:nvPr/>
        </p:nvSpPr>
        <p:spPr>
          <a:xfrm>
            <a:off x="6308726" y="255688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351DA5D-33DF-204E-934B-8C01246F9C7E}"/>
              </a:ext>
            </a:extLst>
          </p:cNvPr>
          <p:cNvSpPr txBox="1"/>
          <p:nvPr/>
        </p:nvSpPr>
        <p:spPr>
          <a:xfrm>
            <a:off x="4365546" y="82043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793B672-8395-0249-BF1B-6D68E3976428}"/>
              </a:ext>
            </a:extLst>
          </p:cNvPr>
          <p:cNvSpPr txBox="1"/>
          <p:nvPr/>
        </p:nvSpPr>
        <p:spPr>
          <a:xfrm>
            <a:off x="2941040" y="205684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CB9A5CE-6C55-A145-AA04-0CA1758C3C10}"/>
              </a:ext>
            </a:extLst>
          </p:cNvPr>
          <p:cNvSpPr txBox="1"/>
          <p:nvPr/>
        </p:nvSpPr>
        <p:spPr>
          <a:xfrm>
            <a:off x="5058752" y="102716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5CE7833-C8CA-1147-9533-C4355BE2B440}"/>
              </a:ext>
            </a:extLst>
          </p:cNvPr>
          <p:cNvSpPr txBox="1"/>
          <p:nvPr/>
        </p:nvSpPr>
        <p:spPr>
          <a:xfrm>
            <a:off x="6249358" y="102716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0EF828B-19BA-DF43-99F5-8AABE3DE164B}"/>
              </a:ext>
            </a:extLst>
          </p:cNvPr>
          <p:cNvSpPr txBox="1"/>
          <p:nvPr/>
        </p:nvSpPr>
        <p:spPr>
          <a:xfrm>
            <a:off x="6249358" y="7668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554872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609624A9-CCAE-924C-80B0-6648109B1D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911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62D40D5D-6604-E848-8F5E-995E0C3AC0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CA4B19CB-6DE2-1E48-B44B-20B25666A2B2}"/>
              </a:ext>
            </a:extLst>
          </p:cNvPr>
          <p:cNvGrpSpPr/>
          <p:nvPr/>
        </p:nvGrpSpPr>
        <p:grpSpPr>
          <a:xfrm>
            <a:off x="90701" y="76686"/>
            <a:ext cx="6551713" cy="2483634"/>
            <a:chOff x="90701" y="76686"/>
            <a:chExt cx="6551713" cy="2483634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640A991-AC41-6D44-92EA-CF3E65BC0C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421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C454534-C6E5-B84C-903A-10EB831597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758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A913209-93BB-0A46-93FC-587EB586E4C1}"/>
                </a:ext>
              </a:extLst>
            </p:cNvPr>
            <p:cNvCxnSpPr>
              <a:cxnSpLocks/>
              <a:stCxn id="33" idx="6"/>
              <a:endCxn id="34" idx="2"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D6FD699-0862-AF42-9F16-605E7456158E}"/>
                </a:ext>
              </a:extLst>
            </p:cNvPr>
            <p:cNvCxnSpPr>
              <a:cxnSpLocks/>
              <a:stCxn id="34" idx="6"/>
              <a:endCxn id="49" idx="2"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4CB9E53-4CBE-F34A-BEF3-53FF6F7C6C03}"/>
                </a:ext>
              </a:extLst>
            </p:cNvPr>
            <p:cNvCxnSpPr>
              <a:cxnSpLocks/>
              <a:stCxn id="49" idx="6"/>
              <a:endCxn id="51" idx="2"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71222E9-AC6A-E94E-850E-9128FF15C605}"/>
                </a:ext>
              </a:extLst>
            </p:cNvPr>
            <p:cNvCxnSpPr>
              <a:cxnSpLocks/>
              <a:stCxn id="51" idx="6"/>
              <a:endCxn id="56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97A938D-3095-7949-B75A-74545B11834C}"/>
                </a:ext>
              </a:extLst>
            </p:cNvPr>
            <p:cNvCxnSpPr>
              <a:cxnSpLocks/>
              <a:stCxn id="56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12988D8-6D3C-1447-BE50-F04997109E69}"/>
                </a:ext>
              </a:extLst>
            </p:cNvPr>
            <p:cNvCxnSpPr>
              <a:cxnSpLocks/>
              <a:stCxn id="54" idx="0"/>
              <a:endCxn id="55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F8FDA15-3AC8-B34B-8606-77F83D34E42A}"/>
                </a:ext>
              </a:extLst>
            </p:cNvPr>
            <p:cNvCxnSpPr>
              <a:cxnSpLocks/>
              <a:stCxn id="54" idx="2"/>
              <a:endCxn id="53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19E9DB7-5551-F047-9FD9-BCA12B4CBD8B}"/>
                </a:ext>
              </a:extLst>
            </p:cNvPr>
            <p:cNvCxnSpPr>
              <a:cxnSpLocks/>
              <a:stCxn id="53" idx="2"/>
              <a:endCxn id="52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9B8D6D0-0470-4741-A594-0F18EC09BF86}"/>
                </a:ext>
              </a:extLst>
            </p:cNvPr>
            <p:cNvCxnSpPr>
              <a:cxnSpLocks/>
              <a:stCxn id="52" idx="2"/>
              <a:endCxn id="50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2F4C3AF-9C7E-C043-9470-8AF6F322999F}"/>
                </a:ext>
              </a:extLst>
            </p:cNvPr>
            <p:cNvCxnSpPr>
              <a:cxnSpLocks/>
              <a:endCxn id="34" idx="0"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DD3894D-A8E4-4742-8AE1-66532ADA5446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8A376A8-C17E-0147-B7C4-4FA1CFDB83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979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87784F9-0130-724A-BF43-504CCC43A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4785686-1FF6-5E49-ABB6-473A5C0817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40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E75C73B-AF78-614E-81DC-135D3C0CB4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FAD8417-F57B-EC4E-9B66-41A2E179E6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647D639-8656-4C49-95BB-15A436B7F7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E09355A-CFCE-8A44-AAA3-BC5D4C23CB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A4F8F35-9CA9-6F46-B65F-2CC96C943B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A392F3E-34E2-5F45-A6EC-8DE5165092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6055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8239998-460D-B748-AA31-23F22F72BEF0}"/>
                </a:ext>
              </a:extLst>
            </p:cNvPr>
            <p:cNvCxnSpPr>
              <a:stCxn id="50" idx="2"/>
              <a:endCxn id="57" idx="6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E8F9117-4234-3948-B5F3-F8C770B358F6}"/>
                </a:ext>
              </a:extLst>
            </p:cNvPr>
            <p:cNvSpPr txBox="1"/>
            <p:nvPr/>
          </p:nvSpPr>
          <p:spPr>
            <a:xfrm>
              <a:off x="5058752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A17EAD3-D715-8F4A-9665-97C64DA21F28}"/>
                </a:ext>
              </a:extLst>
            </p:cNvPr>
            <p:cNvSpPr txBox="1"/>
            <p:nvPr/>
          </p:nvSpPr>
          <p:spPr>
            <a:xfrm>
              <a:off x="6249358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20DFEE5-9772-2644-B298-1F0843C47B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2D6B45-66CE-9942-9F67-EA5E7E5C732E}"/>
                </a:ext>
              </a:extLst>
            </p:cNvPr>
            <p:cNvCxnSpPr>
              <a:stCxn id="61" idx="6"/>
              <a:endCxn id="33" idx="2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2219534-CD7B-F64E-8B77-79572DB50896}"/>
                </a:ext>
              </a:extLst>
            </p:cNvPr>
            <p:cNvSpPr txBox="1"/>
            <p:nvPr/>
          </p:nvSpPr>
          <p:spPr>
            <a:xfrm>
              <a:off x="6249358" y="7668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1283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33C3C30-5A71-6447-8232-FEB2AC2300E8}"/>
              </a:ext>
            </a:extLst>
          </p:cNvPr>
          <p:cNvGrpSpPr/>
          <p:nvPr/>
        </p:nvGrpSpPr>
        <p:grpSpPr>
          <a:xfrm>
            <a:off x="90701" y="76686"/>
            <a:ext cx="6551713" cy="2483634"/>
            <a:chOff x="90701" y="76686"/>
            <a:chExt cx="6551713" cy="248363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0D36C55-111F-8A4F-ABC5-D391C39583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421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CBCBF3A-C868-664C-84C4-32ACE805CC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758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F8CA53E-07EE-C84A-93DB-6AD870816208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79ED167-2442-5845-8FAC-EA4716F444E3}"/>
                </a:ext>
              </a:extLst>
            </p:cNvPr>
            <p:cNvCxnSpPr>
              <a:cxnSpLocks/>
              <a:stCxn id="8" idx="6"/>
              <a:endCxn id="20" idx="2"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85EA310-F972-284E-AAE4-13618FB1FEDA}"/>
                </a:ext>
              </a:extLst>
            </p:cNvPr>
            <p:cNvCxnSpPr>
              <a:cxnSpLocks/>
              <a:stCxn id="20" idx="6"/>
              <a:endCxn id="22" idx="2"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CA57974-D81A-F84A-AF74-ADE7B3C04D83}"/>
                </a:ext>
              </a:extLst>
            </p:cNvPr>
            <p:cNvCxnSpPr>
              <a:cxnSpLocks/>
              <a:stCxn id="22" idx="6"/>
              <a:endCxn id="27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4797D9E-25F4-2341-9344-8D434475CBD7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DA03483-8D11-9C46-9C23-FC9A03EB4662}"/>
                </a:ext>
              </a:extLst>
            </p:cNvPr>
            <p:cNvCxnSpPr>
              <a:cxnSpLocks/>
              <a:stCxn id="25" idx="0"/>
              <a:endCxn id="26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9CA083A-13E3-4F46-B35B-3E21CFCAB845}"/>
                </a:ext>
              </a:extLst>
            </p:cNvPr>
            <p:cNvCxnSpPr>
              <a:cxnSpLocks/>
              <a:stCxn id="25" idx="2"/>
              <a:endCxn id="24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DDDB7A7-0D3E-994B-9F19-BD475FB496FD}"/>
                </a:ext>
              </a:extLst>
            </p:cNvPr>
            <p:cNvCxnSpPr>
              <a:cxnSpLocks/>
              <a:stCxn id="24" idx="2"/>
              <a:endCxn id="23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5D40A4A-99E1-CE4C-9A0B-4A53F9BCDF7D}"/>
                </a:ext>
              </a:extLst>
            </p:cNvPr>
            <p:cNvCxnSpPr>
              <a:cxnSpLocks/>
              <a:stCxn id="23" idx="2"/>
              <a:endCxn id="21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2C0D68-E46D-1D43-861F-7A2C8545630A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E854F2-1C68-2D4D-9012-2B8DFBDE731F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5D3E87-7FC4-8D43-B30D-654A2D60BC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979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D9D0546-2698-8649-A19D-6E9B33798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A47A46A-9333-CC45-B151-05C2A375E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40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F208650-FC14-E144-AB23-71785F67E2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BC9FC54-2246-9B4E-871F-AABEA4153F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414CA44-C06B-1841-A912-622D0AA2C8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4C75420-77E5-D342-A7D7-9819BE56F6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E0D3F3D-DD03-8E4C-A112-1A76E5B783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9CF70FD-B4C3-8344-B775-92BFF284FD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6055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34C025F-D7DB-8D4A-8FC1-581092816493}"/>
                </a:ext>
              </a:extLst>
            </p:cNvPr>
            <p:cNvCxnSpPr>
              <a:stCxn id="21" idx="2"/>
              <a:endCxn id="28" idx="6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3DC019-86C2-8E47-8BAF-14DBE0FADD8C}"/>
                </a:ext>
              </a:extLst>
            </p:cNvPr>
            <p:cNvSpPr txBox="1"/>
            <p:nvPr/>
          </p:nvSpPr>
          <p:spPr>
            <a:xfrm>
              <a:off x="5058752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AF34384-6899-2749-8049-DA62AB4FE52F}"/>
                </a:ext>
              </a:extLst>
            </p:cNvPr>
            <p:cNvSpPr txBox="1"/>
            <p:nvPr/>
          </p:nvSpPr>
          <p:spPr>
            <a:xfrm>
              <a:off x="6249358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6C3082F-8367-F24A-81CF-70C31B27FA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C2BC7DF-23CE-814A-9619-A6621EA9A2E2}"/>
                </a:ext>
              </a:extLst>
            </p:cNvPr>
            <p:cNvCxnSpPr>
              <a:stCxn id="36" idx="6"/>
              <a:endCxn id="7" idx="2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9515C8-551B-3A4D-A989-7B64D179CBD5}"/>
                </a:ext>
              </a:extLst>
            </p:cNvPr>
            <p:cNvSpPr txBox="1"/>
            <p:nvPr/>
          </p:nvSpPr>
          <p:spPr>
            <a:xfrm>
              <a:off x="6249358" y="7668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9665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1412E-D8BA-7944-B906-EE59BB1C7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</a:t>
            </a:r>
            <a:r>
              <a:rPr lang="en-US"/>
              <a:t>&amp; Waypoints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60B88-24F9-0642-AC06-8E02C42D32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3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29CBBD-0258-F442-8CFE-F09FFE818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12273AB-06E1-B549-9966-6F0E02E30FAF}"/>
              </a:ext>
            </a:extLst>
          </p:cNvPr>
          <p:cNvGrpSpPr/>
          <p:nvPr/>
        </p:nvGrpSpPr>
        <p:grpSpPr>
          <a:xfrm>
            <a:off x="6179004" y="2145402"/>
            <a:ext cx="1082005" cy="415052"/>
            <a:chOff x="6179004" y="2145402"/>
            <a:chExt cx="1082005" cy="415052"/>
          </a:xfrm>
        </p:grpSpPr>
        <p:sp>
          <p:nvSpPr>
            <p:cNvPr id="5" name="5-Point Star 4">
              <a:extLst>
                <a:ext uri="{FF2B5EF4-FFF2-40B4-BE49-F238E27FC236}">
                  <a16:creationId xmlns:a16="http://schemas.microsoft.com/office/drawing/2014/main" id="{8DB8F06C-CAE0-2E42-8AF0-1EE4A7F4EB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9004" y="2145402"/>
              <a:ext cx="365760" cy="365760"/>
            </a:xfrm>
            <a:prstGeom prst="star5">
              <a:avLst/>
            </a:prstGeom>
            <a:solidFill>
              <a:srgbClr val="00B0F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BE6089-08BE-A544-A310-02A323F0D7C6}"/>
                </a:ext>
              </a:extLst>
            </p:cNvPr>
            <p:cNvSpPr txBox="1"/>
            <p:nvPr/>
          </p:nvSpPr>
          <p:spPr>
            <a:xfrm>
              <a:off x="6645135" y="219112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Goal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124B680-CAD2-DF49-8F44-E83DD0ACF89C}"/>
              </a:ext>
            </a:extLst>
          </p:cNvPr>
          <p:cNvGrpSpPr/>
          <p:nvPr/>
        </p:nvGrpSpPr>
        <p:grpSpPr>
          <a:xfrm>
            <a:off x="133213" y="1871082"/>
            <a:ext cx="1059394" cy="721839"/>
            <a:chOff x="133213" y="1871082"/>
            <a:chExt cx="1059394" cy="72183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48D2EF8-FDC8-DB40-A008-EB0296F933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302" t="1905" r="24095"/>
            <a:stretch/>
          </p:blipFill>
          <p:spPr>
            <a:xfrm>
              <a:off x="133213" y="1871082"/>
              <a:ext cx="431549" cy="64008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7E25F5-2D87-3C4B-BC7B-E9BFD4CA6D2D}"/>
                </a:ext>
              </a:extLst>
            </p:cNvPr>
            <p:cNvSpPr txBox="1"/>
            <p:nvPr/>
          </p:nvSpPr>
          <p:spPr>
            <a:xfrm>
              <a:off x="560318" y="2223589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4690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33C3C30-5A71-6447-8232-FEB2AC2300E8}"/>
              </a:ext>
            </a:extLst>
          </p:cNvPr>
          <p:cNvGrpSpPr/>
          <p:nvPr/>
        </p:nvGrpSpPr>
        <p:grpSpPr>
          <a:xfrm>
            <a:off x="90701" y="76686"/>
            <a:ext cx="6551713" cy="2483634"/>
            <a:chOff x="90701" y="76686"/>
            <a:chExt cx="6551713" cy="248363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0D36C55-111F-8A4F-ABC5-D391C39583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421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CBCBF3A-C868-664C-84C4-32ACE805CC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758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F8CA53E-07EE-C84A-93DB-6AD870816208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79ED167-2442-5845-8FAC-EA4716F444E3}"/>
                </a:ext>
              </a:extLst>
            </p:cNvPr>
            <p:cNvCxnSpPr>
              <a:cxnSpLocks/>
              <a:stCxn id="8" idx="6"/>
              <a:endCxn id="20" idx="2"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85EA310-F972-284E-AAE4-13618FB1FEDA}"/>
                </a:ext>
              </a:extLst>
            </p:cNvPr>
            <p:cNvCxnSpPr>
              <a:cxnSpLocks/>
              <a:stCxn id="20" idx="6"/>
              <a:endCxn id="22" idx="2"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CA57974-D81A-F84A-AF74-ADE7B3C04D83}"/>
                </a:ext>
              </a:extLst>
            </p:cNvPr>
            <p:cNvCxnSpPr>
              <a:cxnSpLocks/>
              <a:stCxn id="22" idx="6"/>
              <a:endCxn id="27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4797D9E-25F4-2341-9344-8D434475CBD7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DA03483-8D11-9C46-9C23-FC9A03EB4662}"/>
                </a:ext>
              </a:extLst>
            </p:cNvPr>
            <p:cNvCxnSpPr>
              <a:cxnSpLocks/>
              <a:stCxn id="25" idx="0"/>
              <a:endCxn id="26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9CA083A-13E3-4F46-B35B-3E21CFCAB845}"/>
                </a:ext>
              </a:extLst>
            </p:cNvPr>
            <p:cNvCxnSpPr>
              <a:cxnSpLocks/>
              <a:stCxn id="25" idx="2"/>
              <a:endCxn id="24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DDDB7A7-0D3E-994B-9F19-BD475FB496FD}"/>
                </a:ext>
              </a:extLst>
            </p:cNvPr>
            <p:cNvCxnSpPr>
              <a:cxnSpLocks/>
              <a:stCxn id="24" idx="2"/>
              <a:endCxn id="23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5D40A4A-99E1-CE4C-9A0B-4A53F9BCDF7D}"/>
                </a:ext>
              </a:extLst>
            </p:cNvPr>
            <p:cNvCxnSpPr>
              <a:cxnSpLocks/>
              <a:stCxn id="23" idx="2"/>
              <a:endCxn id="21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2C0D68-E46D-1D43-861F-7A2C8545630A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E854F2-1C68-2D4D-9012-2B8DFBDE731F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5D3E87-7FC4-8D43-B30D-654A2D60BC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979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D9D0546-2698-8649-A19D-6E9B33798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A47A46A-9333-CC45-B151-05C2A375E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40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F208650-FC14-E144-AB23-71785F67E2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BC9FC54-2246-9B4E-871F-AABEA4153F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414CA44-C06B-1841-A912-622D0AA2C8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4C75420-77E5-D342-A7D7-9819BE56F6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E0D3F3D-DD03-8E4C-A112-1A76E5B783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9CF70FD-B4C3-8344-B775-92BFF284FD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6055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34C025F-D7DB-8D4A-8FC1-581092816493}"/>
                </a:ext>
              </a:extLst>
            </p:cNvPr>
            <p:cNvCxnSpPr>
              <a:stCxn id="21" idx="2"/>
              <a:endCxn id="28" idx="6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3DC019-86C2-8E47-8BAF-14DBE0FADD8C}"/>
                </a:ext>
              </a:extLst>
            </p:cNvPr>
            <p:cNvSpPr txBox="1"/>
            <p:nvPr/>
          </p:nvSpPr>
          <p:spPr>
            <a:xfrm>
              <a:off x="5058752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AF34384-6899-2749-8049-DA62AB4FE52F}"/>
                </a:ext>
              </a:extLst>
            </p:cNvPr>
            <p:cNvSpPr txBox="1"/>
            <p:nvPr/>
          </p:nvSpPr>
          <p:spPr>
            <a:xfrm>
              <a:off x="6249358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6C3082F-8367-F24A-81CF-70C31B27FA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C2BC7DF-23CE-814A-9619-A6621EA9A2E2}"/>
                </a:ext>
              </a:extLst>
            </p:cNvPr>
            <p:cNvCxnSpPr>
              <a:stCxn id="36" idx="6"/>
              <a:endCxn id="7" idx="2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9515C8-551B-3A4D-A989-7B64D179CBD5}"/>
                </a:ext>
              </a:extLst>
            </p:cNvPr>
            <p:cNvSpPr txBox="1"/>
            <p:nvPr/>
          </p:nvSpPr>
          <p:spPr>
            <a:xfrm>
              <a:off x="6249358" y="7668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AD94408-2C78-4A41-8B07-B3992AA37007}"/>
              </a:ext>
            </a:extLst>
          </p:cNvPr>
          <p:cNvSpPr txBox="1"/>
          <p:nvPr/>
        </p:nvSpPr>
        <p:spPr>
          <a:xfrm>
            <a:off x="48876" y="2552327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AFE1FC-1CCE-FF4B-A434-224E2F96EB06}"/>
              </a:ext>
            </a:extLst>
          </p:cNvPr>
          <p:cNvSpPr txBox="1"/>
          <p:nvPr/>
        </p:nvSpPr>
        <p:spPr>
          <a:xfrm>
            <a:off x="6308726" y="255688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3418280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B722-1F0B-DC4C-8E97-A564D8222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24990-3A46-8C45-A622-5B1030D2CC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99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29CBBD-0258-F442-8CFE-F09FFE818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B56E9656-FCF6-144D-9A64-9AA43D3D1CA1}"/>
              </a:ext>
            </a:extLst>
          </p:cNvPr>
          <p:cNvGrpSpPr/>
          <p:nvPr/>
        </p:nvGrpSpPr>
        <p:grpSpPr>
          <a:xfrm>
            <a:off x="4404041" y="832825"/>
            <a:ext cx="365760" cy="295041"/>
            <a:chOff x="7803055" y="2574583"/>
            <a:chExt cx="365760" cy="295041"/>
          </a:xfrm>
        </p:grpSpPr>
        <p:sp>
          <p:nvSpPr>
            <p:cNvPr id="32" name="Cube 31">
              <a:extLst>
                <a:ext uri="{FF2B5EF4-FFF2-40B4-BE49-F238E27FC236}">
                  <a16:creationId xmlns:a16="http://schemas.microsoft.com/office/drawing/2014/main" id="{000881D2-E003-AE4D-AC0A-5AAD25BB93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ube 32">
              <a:extLst>
                <a:ext uri="{FF2B5EF4-FFF2-40B4-BE49-F238E27FC236}">
                  <a16:creationId xmlns:a16="http://schemas.microsoft.com/office/drawing/2014/main" id="{90BE0F4E-7A64-F349-B1AD-6D52DF83E8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ube 33">
              <a:extLst>
                <a:ext uri="{FF2B5EF4-FFF2-40B4-BE49-F238E27FC236}">
                  <a16:creationId xmlns:a16="http://schemas.microsoft.com/office/drawing/2014/main" id="{DE6000B6-9999-6045-836B-0675C3F952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ube 34">
              <a:extLst>
                <a:ext uri="{FF2B5EF4-FFF2-40B4-BE49-F238E27FC236}">
                  <a16:creationId xmlns:a16="http://schemas.microsoft.com/office/drawing/2014/main" id="{C359AA6E-9477-8B48-8B02-E00FA95609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4241933-A387-1149-ACDC-CE5E7039CD84}"/>
              </a:ext>
            </a:extLst>
          </p:cNvPr>
          <p:cNvGrpSpPr/>
          <p:nvPr/>
        </p:nvGrpSpPr>
        <p:grpSpPr>
          <a:xfrm>
            <a:off x="2810935" y="2111215"/>
            <a:ext cx="731520" cy="295041"/>
            <a:chOff x="9699621" y="3380438"/>
            <a:chExt cx="731520" cy="295041"/>
          </a:xfrm>
        </p:grpSpPr>
        <p:sp>
          <p:nvSpPr>
            <p:cNvPr id="44" name="Cube 43">
              <a:extLst>
                <a:ext uri="{FF2B5EF4-FFF2-40B4-BE49-F238E27FC236}">
                  <a16:creationId xmlns:a16="http://schemas.microsoft.com/office/drawing/2014/main" id="{F42DE8D3-479C-2848-BEFD-1506DAD679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ube 44">
              <a:extLst>
                <a:ext uri="{FF2B5EF4-FFF2-40B4-BE49-F238E27FC236}">
                  <a16:creationId xmlns:a16="http://schemas.microsoft.com/office/drawing/2014/main" id="{EFF93EB8-D6E6-8043-A9E0-E1E8A6C73D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DB9AD72E-CD17-0C49-8E3F-A5A1735202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ube 46">
              <a:extLst>
                <a:ext uri="{FF2B5EF4-FFF2-40B4-BE49-F238E27FC236}">
                  <a16:creationId xmlns:a16="http://schemas.microsoft.com/office/drawing/2014/main" id="{1DC48A2F-F820-C94E-B4C1-B01DDDC989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Cube 47">
              <a:extLst>
                <a:ext uri="{FF2B5EF4-FFF2-40B4-BE49-F238E27FC236}">
                  <a16:creationId xmlns:a16="http://schemas.microsoft.com/office/drawing/2014/main" id="{2EDD6929-2D99-D241-B701-D7F1BA22B9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Cube 48">
              <a:extLst>
                <a:ext uri="{FF2B5EF4-FFF2-40B4-BE49-F238E27FC236}">
                  <a16:creationId xmlns:a16="http://schemas.microsoft.com/office/drawing/2014/main" id="{71D88C05-9F49-FD43-A4C4-E4B9B4FA37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>
              <a:extLst>
                <a:ext uri="{FF2B5EF4-FFF2-40B4-BE49-F238E27FC236}">
                  <a16:creationId xmlns:a16="http://schemas.microsoft.com/office/drawing/2014/main" id="{889B783A-7A3D-D947-BA64-E050296B3B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>
              <a:extLst>
                <a:ext uri="{FF2B5EF4-FFF2-40B4-BE49-F238E27FC236}">
                  <a16:creationId xmlns:a16="http://schemas.microsoft.com/office/drawing/2014/main" id="{2BE702F9-509B-9243-A9F1-F0CA1C1E34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17FF053-E598-A44C-A1C6-8D89F14E438C}"/>
              </a:ext>
            </a:extLst>
          </p:cNvPr>
          <p:cNvGrpSpPr/>
          <p:nvPr/>
        </p:nvGrpSpPr>
        <p:grpSpPr>
          <a:xfrm>
            <a:off x="6179004" y="2145402"/>
            <a:ext cx="1082005" cy="415052"/>
            <a:chOff x="6179004" y="2145402"/>
            <a:chExt cx="1082005" cy="415052"/>
          </a:xfrm>
        </p:grpSpPr>
        <p:sp>
          <p:nvSpPr>
            <p:cNvPr id="53" name="5-Point Star 52">
              <a:extLst>
                <a:ext uri="{FF2B5EF4-FFF2-40B4-BE49-F238E27FC236}">
                  <a16:creationId xmlns:a16="http://schemas.microsoft.com/office/drawing/2014/main" id="{34B826B5-BDB3-174A-BAE5-AD956514B2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9004" y="2145402"/>
              <a:ext cx="365760" cy="365760"/>
            </a:xfrm>
            <a:prstGeom prst="star5">
              <a:avLst/>
            </a:prstGeom>
            <a:solidFill>
              <a:srgbClr val="00B0F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F229419-BA84-8742-B723-DD535D2D5D7B}"/>
                </a:ext>
              </a:extLst>
            </p:cNvPr>
            <p:cNvSpPr txBox="1"/>
            <p:nvPr/>
          </p:nvSpPr>
          <p:spPr>
            <a:xfrm>
              <a:off x="6645135" y="219112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Goal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F26FB3B-0772-AC4D-8C11-065C2267BA0A}"/>
              </a:ext>
            </a:extLst>
          </p:cNvPr>
          <p:cNvSpPr txBox="1"/>
          <p:nvPr/>
        </p:nvSpPr>
        <p:spPr>
          <a:xfrm>
            <a:off x="3359575" y="0"/>
            <a:ext cx="1668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Sparse Obstacle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E68D51-8360-364F-9F24-7FB1D8E7DC90}"/>
              </a:ext>
            </a:extLst>
          </p:cNvPr>
          <p:cNvSpPr txBox="1"/>
          <p:nvPr/>
        </p:nvSpPr>
        <p:spPr>
          <a:xfrm>
            <a:off x="2993815" y="3285849"/>
            <a:ext cx="1633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Dense Obstacle</a:t>
            </a: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2B4ACC8F-0356-1A44-9D95-F92CBCE7BB7E}"/>
              </a:ext>
            </a:extLst>
          </p:cNvPr>
          <p:cNvCxnSpPr>
            <a:cxnSpLocks/>
            <a:stCxn id="3" idx="2"/>
          </p:cNvCxnSpPr>
          <p:nvPr/>
        </p:nvCxnSpPr>
        <p:spPr>
          <a:xfrm rot="16200000" flipH="1">
            <a:off x="4178812" y="384169"/>
            <a:ext cx="463495" cy="433819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772AEF88-3F1A-7746-AF02-8593E52353B8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V="1">
            <a:off x="3082534" y="2557741"/>
            <a:ext cx="832825" cy="623391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91309BF-3830-D74E-A301-8D78C85E15B0}"/>
              </a:ext>
            </a:extLst>
          </p:cNvPr>
          <p:cNvGrpSpPr/>
          <p:nvPr/>
        </p:nvGrpSpPr>
        <p:grpSpPr>
          <a:xfrm>
            <a:off x="133213" y="1871082"/>
            <a:ext cx="1059394" cy="721839"/>
            <a:chOff x="133213" y="1871082"/>
            <a:chExt cx="1059394" cy="721839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8F40EB9-279A-6A49-BA29-1763BB9047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302" t="1905" r="24095"/>
            <a:stretch/>
          </p:blipFill>
          <p:spPr>
            <a:xfrm>
              <a:off x="133213" y="1871082"/>
              <a:ext cx="431549" cy="64008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EEA0457-90D8-9A43-96A1-E33506551EDC}"/>
                </a:ext>
              </a:extLst>
            </p:cNvPr>
            <p:cNvSpPr txBox="1"/>
            <p:nvPr/>
          </p:nvSpPr>
          <p:spPr>
            <a:xfrm>
              <a:off x="560318" y="2223589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5741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261</Words>
  <Application>Microsoft Macintosh PowerPoint</Application>
  <PresentationFormat>Widescreen</PresentationFormat>
  <Paragraphs>151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Map &amp; Waypoints</vt:lpstr>
      <vt:lpstr>PowerPoint Presentation</vt:lpstr>
      <vt:lpstr>PowerPoint Presentation</vt:lpstr>
      <vt:lpstr>Collision</vt:lpstr>
      <vt:lpstr>PowerPoint Presentation</vt:lpstr>
      <vt:lpstr>PowerPoint Presentation</vt:lpstr>
      <vt:lpstr>PowerPoint Presentation</vt:lpstr>
      <vt:lpstr>Intrusiveness</vt:lpstr>
      <vt:lpstr>PowerPoint Presentation</vt:lpstr>
      <vt:lpstr>PowerPoint Presentation</vt:lpstr>
      <vt:lpstr>Navigation Plans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Roykrong Sukkerd</dc:creator>
  <cp:lastModifiedBy>Roykrong Sukkerd</cp:lastModifiedBy>
  <cp:revision>251</cp:revision>
  <cp:lastPrinted>2019-08-19T20:05:06Z</cp:lastPrinted>
  <dcterms:created xsi:type="dcterms:W3CDTF">2019-08-16T20:05:02Z</dcterms:created>
  <dcterms:modified xsi:type="dcterms:W3CDTF">2019-08-22T18:19:39Z</dcterms:modified>
</cp:coreProperties>
</file>