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8" r:id="rId2"/>
    <p:sldId id="281" r:id="rId3"/>
    <p:sldId id="293" r:id="rId4"/>
    <p:sldId id="292" r:id="rId5"/>
    <p:sldId id="288" r:id="rId6"/>
    <p:sldId id="270" r:id="rId7"/>
    <p:sldId id="294" r:id="rId8"/>
    <p:sldId id="285" r:id="rId9"/>
    <p:sldId id="259" r:id="rId10"/>
    <p:sldId id="295" r:id="rId11"/>
    <p:sldId id="280" r:id="rId12"/>
    <p:sldId id="284" r:id="rId13"/>
    <p:sldId id="291" r:id="rId14"/>
    <p:sldId id="296" r:id="rId15"/>
    <p:sldId id="287" r:id="rId16"/>
    <p:sldId id="297" r:id="rId17"/>
    <p:sldId id="301" r:id="rId18"/>
    <p:sldId id="299" r:id="rId19"/>
    <p:sldId id="30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6508"/>
    <a:srgbClr val="CD950C"/>
    <a:srgbClr val="87CEEB"/>
    <a:srgbClr val="0000FF"/>
    <a:srgbClr val="FFFF00"/>
    <a:srgbClr val="00FF00"/>
    <a:srgbClr val="FF0000"/>
    <a:srgbClr val="009E73"/>
    <a:srgbClr val="F0E442"/>
    <a:srgbClr val="D55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97"/>
    <p:restoredTop sz="83432"/>
  </p:normalViewPr>
  <p:slideViewPr>
    <p:cSldViewPr snapToGrid="0" snapToObjects="1">
      <p:cViewPr>
        <p:scale>
          <a:sx n="111" d="100"/>
          <a:sy n="111" d="100"/>
        </p:scale>
        <p:origin x="1816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B11D43-C1E7-274A-84D8-148414CF7825}" type="datetimeFigureOut">
              <a:rPr lang="en-US" smtClean="0"/>
              <a:t>9/13/19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44CB67-3B38-3142-A3A6-00A348D8C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04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Goal: “Reddish purple”; RGB = (204, 121, 167); Hex = #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cc79a7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44CB67-3B38-3142-A3A6-00A348D8C8B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521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darkgoldenrod3”;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rgb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(205, 149, 12)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“darkgoldenrod4”;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rgb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(139, 101, 8)</a:t>
            </a: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44CB67-3B38-3142-A3A6-00A348D8C8B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28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Full speed -&gt; ”Blue”; RGB = (0, 0, 255); Hex = #0000ff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Half speed -&gt; “Sky blue”; RBG = (135, 206, 235); Hex = #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87ceeb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44CB67-3B38-3142-A3A6-00A348D8C8B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64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44CB67-3B38-3142-A3A6-00A348D8C8B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53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”Green”; </a:t>
            </a:r>
            <a:r>
              <a:rPr lang="en-US" dirty="0" err="1"/>
              <a:t>rgb</a:t>
            </a:r>
            <a:r>
              <a:rPr lang="en-US" dirty="0"/>
              <a:t>=(0,255,0); hex=#00FF00</a:t>
            </a:r>
          </a:p>
          <a:p>
            <a:r>
              <a:rPr lang="en-US" dirty="0"/>
              <a:t>“Yellow”; </a:t>
            </a:r>
            <a:r>
              <a:rPr lang="en-US" dirty="0" err="1"/>
              <a:t>rgb</a:t>
            </a:r>
            <a:r>
              <a:rPr lang="en-US" dirty="0"/>
              <a:t>=(255,255,0); hex=#FFFF00</a:t>
            </a:r>
          </a:p>
          <a:p>
            <a:r>
              <a:rPr lang="en-US" dirty="0"/>
              <a:t>“Red”; </a:t>
            </a:r>
            <a:r>
              <a:rPr lang="en-US" dirty="0" err="1"/>
              <a:t>rgb</a:t>
            </a:r>
            <a:r>
              <a:rPr lang="en-US" dirty="0"/>
              <a:t>=(255,0,0); hex=#FF0000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44CB67-3B38-3142-A3A6-00A348D8C8B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05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44CB67-3B38-3142-A3A6-00A348D8C8B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66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9C305-AD80-C44B-A160-A4A391227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2E5920-D121-3A42-B189-BD8CBB43A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A3D02-8C77-E842-B038-59A8F7C2E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01F95-08E6-274B-AAFE-E73C0DA8D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30660-7FF2-844E-B1F4-AB2C7291C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33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F2313-E84D-1D4C-874C-882953BC9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2E8B64-2321-4C4B-B1C6-63A8F185A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70F1A-464A-7745-86D9-D195BD573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D6C4B-75A9-964B-A8B6-2E8C8E855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26A87-3CB8-FB47-9C90-395D224BE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865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DE0D9C-F6E8-F549-AD4D-03F399E657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57FC6B-CF4B-B140-9AEA-1D57942F8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911FB-59C4-A34D-9519-23077F59A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8D37B-9A7D-8946-BE0A-0D233B1E7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B6CE4-D759-1F47-9759-A046D19B5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68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19290-AE63-7B40-AADA-8287F0AD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2CB44-C586-3F4C-94E5-8BAE1D72E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AF808-AB6D-314F-9156-279A2E47A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BC64F-0C92-FF48-A44F-E919EF439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B37B2-DC9B-7A4D-BD26-81F54B811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51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BF44D-2646-1349-8D7B-651EEFF2E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072C-EEA4-2344-9B29-88FBA0377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36AB4-0767-8047-9182-619D17920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5B732-E686-4242-8B61-34ABC02DC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F138D-D80D-074C-A32A-C966677E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1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E4FFC-7E56-4741-9E5F-678370678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4A5C2-C800-FE41-A90C-D5F3DDE7C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126D01-DFB7-6947-A4AD-3A4BC7BC1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353E8-CBD9-964E-94AF-1C6DE217B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9/13/19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56BD7-80B7-BA4A-AA38-A2354E3BC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D44E8-BAAE-8842-9AEE-891A1A53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38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E0BFD-AC43-CD45-9D07-73D6B1FB4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5A458-E74F-034E-B7DA-9F386F034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B2E0D2-17EC-DC4E-B51D-07FD6C21A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86ED50-8F3A-DC46-B5AD-7F93B6E55B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726726-DEDB-1E4A-BAB7-D180859477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6E6B29-FA3F-B74F-B676-6A216C249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9/13/19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01D449-BEED-3F4A-A315-D1F587C3E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799170-9D68-C341-B6EC-4DDF983D0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10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EE7C6-8567-9741-86CA-086996158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8977A2-D266-E641-8A37-B1D1FD0CF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9/13/19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A14487-881D-5144-9C74-69B35D845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FC68AE-2634-C745-9D47-0C80DAED7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77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711D45-9452-E44F-A424-5EAEFD16F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9/13/19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97A8F4-184F-8649-BFB4-8F02595A9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B729D5-9249-5845-9C50-DB6B4BAF3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42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BAACA-097E-9E48-8C71-7D9101366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BA987-0DB7-7F4D-B4BF-BCE3C4821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424338-72EB-C946-939D-4215E110D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30E2A-6D94-A842-B4B1-844C1F884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9/13/19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D23FB-A90D-D648-AAC9-C509CC93E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E7233-B72E-7B4B-ADD9-7D701C80A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008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3391A-D53A-1D42-88B5-E3477E9AF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5167F9-AEA0-4440-9026-164E784924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419952-6F6A-1B43-BFA2-C5B5E41A2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186358-571B-254D-BB92-4F11909E9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9/13/19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6C63D7-9DCD-DA48-98B7-83823F238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8E97B-4A62-1840-8DBB-79AFC9401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25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1C0C86-1581-3942-93EE-C2465541E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F804E-3865-4247-B044-07D7D8462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ECA9C-1DD7-7541-BAA5-066D866AEB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FB918-36D9-FF42-B3AA-21D6BEE0D123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E8DE5-A226-FD4B-9FFF-53D078E6B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108D9-4B95-D642-8021-E15663C2C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669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tif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tif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4D2E936-5BDB-3D47-AE42-241EC1410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379" y="0"/>
            <a:ext cx="88552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592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>
            <a:extLst>
              <a:ext uri="{FF2B5EF4-FFF2-40B4-BE49-F238E27FC236}">
                <a16:creationId xmlns:a16="http://schemas.microsoft.com/office/drawing/2014/main" id="{693FE309-8A00-C547-B94C-D95E68DD07AD}"/>
              </a:ext>
            </a:extLst>
          </p:cNvPr>
          <p:cNvSpPr txBox="1"/>
          <p:nvPr/>
        </p:nvSpPr>
        <p:spPr>
          <a:xfrm>
            <a:off x="7330578" y="874620"/>
            <a:ext cx="193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Sparse Obstacles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866187D-A345-794E-A527-3D4AA65C687B}"/>
              </a:ext>
            </a:extLst>
          </p:cNvPr>
          <p:cNvSpPr txBox="1"/>
          <p:nvPr/>
        </p:nvSpPr>
        <p:spPr>
          <a:xfrm>
            <a:off x="7322104" y="2065894"/>
            <a:ext cx="1895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Dense Obstacles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18970CA-D15A-EE45-9763-30A84DFBECDD}"/>
              </a:ext>
            </a:extLst>
          </p:cNvPr>
          <p:cNvGrpSpPr/>
          <p:nvPr/>
        </p:nvGrpSpPr>
        <p:grpSpPr>
          <a:xfrm>
            <a:off x="7084360" y="924469"/>
            <a:ext cx="241981" cy="237744"/>
            <a:chOff x="4327372" y="765015"/>
            <a:chExt cx="241981" cy="237744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98A105F-FF5F-704F-BDF0-18C3FEA9EC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7372" y="765015"/>
              <a:ext cx="118872" cy="237744"/>
            </a:xfrm>
            <a:prstGeom prst="rect">
              <a:avLst/>
            </a:prstGeom>
            <a:solidFill>
              <a:srgbClr val="CD950C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2EA160D-B029-4A4B-9B32-0BEEB7E96B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50481" y="765015"/>
              <a:ext cx="118872" cy="237744"/>
            </a:xfrm>
            <a:prstGeom prst="rect">
              <a:avLst/>
            </a:prstGeom>
            <a:solidFill>
              <a:srgbClr val="8B6508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A32C973C-3042-464E-82C4-E927362C8847}"/>
              </a:ext>
            </a:extLst>
          </p:cNvPr>
          <p:cNvGrpSpPr/>
          <p:nvPr/>
        </p:nvGrpSpPr>
        <p:grpSpPr>
          <a:xfrm>
            <a:off x="6842379" y="2131688"/>
            <a:ext cx="473481" cy="237744"/>
            <a:chOff x="4405289" y="4438277"/>
            <a:chExt cx="473481" cy="237744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3174378B-0E00-1A45-9A13-4A91647CEE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5289" y="4438277"/>
              <a:ext cx="118872" cy="237744"/>
            </a:xfrm>
            <a:prstGeom prst="rect">
              <a:avLst/>
            </a:prstGeom>
            <a:solidFill>
              <a:srgbClr val="CD950C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E92C4996-166C-CD47-9DB1-CBC8525C3B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28398" y="4438277"/>
              <a:ext cx="118872" cy="237744"/>
            </a:xfrm>
            <a:prstGeom prst="rect">
              <a:avLst/>
            </a:prstGeom>
            <a:solidFill>
              <a:srgbClr val="8B6508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869DD223-237F-B54C-B4A7-51DDB13792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47270" y="4438277"/>
              <a:ext cx="118872" cy="237744"/>
            </a:xfrm>
            <a:prstGeom prst="rect">
              <a:avLst/>
            </a:prstGeom>
            <a:solidFill>
              <a:srgbClr val="CD950C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30367950-AC39-664B-A523-FDFC54FF90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59898" y="4438277"/>
              <a:ext cx="118872" cy="237744"/>
            </a:xfrm>
            <a:prstGeom prst="rect">
              <a:avLst/>
            </a:prstGeom>
            <a:solidFill>
              <a:srgbClr val="8B6508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E44E8F3-5CE6-1A48-A1FD-74CF7EA26967}"/>
              </a:ext>
            </a:extLst>
          </p:cNvPr>
          <p:cNvGrpSpPr/>
          <p:nvPr/>
        </p:nvGrpSpPr>
        <p:grpSpPr>
          <a:xfrm>
            <a:off x="48876" y="76686"/>
            <a:ext cx="6875724" cy="2849528"/>
            <a:chOff x="48876" y="76686"/>
            <a:chExt cx="6875724" cy="284952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33C3C30-5A71-6447-8232-FEB2AC2300E8}"/>
                </a:ext>
              </a:extLst>
            </p:cNvPr>
            <p:cNvGrpSpPr/>
            <p:nvPr/>
          </p:nvGrpSpPr>
          <p:grpSpPr>
            <a:xfrm>
              <a:off x="90701" y="76686"/>
              <a:ext cx="6551713" cy="2483634"/>
              <a:chOff x="90701" y="76686"/>
              <a:chExt cx="6551713" cy="2483634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0D36C55-111F-8A4F-ABC5-D391C395833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34212" y="2282563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CBCBF3A-C868-664C-84C4-32ACE805CC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07586" y="2282563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AF8CA53E-07EE-C84A-93DB-6AD870816208}"/>
                  </a:ext>
                </a:extLst>
              </p:cNvPr>
              <p:cNvCxnSpPr>
                <a:cxnSpLocks/>
                <a:stCxn id="7" idx="6"/>
                <a:endCxn id="8" idx="2"/>
              </p:cNvCxnSpPr>
              <p:nvPr/>
            </p:nvCxnSpPr>
            <p:spPr>
              <a:xfrm>
                <a:off x="1508532" y="2419723"/>
                <a:ext cx="79905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079ED167-2442-5845-8FAC-EA4716F444E3}"/>
                  </a:ext>
                </a:extLst>
              </p:cNvPr>
              <p:cNvCxnSpPr>
                <a:cxnSpLocks/>
                <a:stCxn id="8" idx="6"/>
                <a:endCxn id="20" idx="2"/>
              </p:cNvCxnSpPr>
              <p:nvPr/>
            </p:nvCxnSpPr>
            <p:spPr>
              <a:xfrm>
                <a:off x="2581906" y="2419723"/>
                <a:ext cx="119788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185EA310-F972-284E-AAE4-13618FB1FEDA}"/>
                  </a:ext>
                </a:extLst>
              </p:cNvPr>
              <p:cNvCxnSpPr>
                <a:cxnSpLocks/>
                <a:stCxn id="20" idx="6"/>
                <a:endCxn id="22" idx="2"/>
              </p:cNvCxnSpPr>
              <p:nvPr/>
            </p:nvCxnSpPr>
            <p:spPr>
              <a:xfrm>
                <a:off x="4054112" y="2419723"/>
                <a:ext cx="106991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7CA57974-D81A-F84A-AF74-ADE7B3C04D83}"/>
                  </a:ext>
                </a:extLst>
              </p:cNvPr>
              <p:cNvCxnSpPr>
                <a:cxnSpLocks/>
                <a:stCxn id="22" idx="6"/>
                <a:endCxn id="27" idx="2"/>
              </p:cNvCxnSpPr>
              <p:nvPr/>
            </p:nvCxnSpPr>
            <p:spPr>
              <a:xfrm>
                <a:off x="5398346" y="2419723"/>
                <a:ext cx="9103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4797D9E-25F4-2341-9344-8D434475CBD7}"/>
                  </a:ext>
                </a:extLst>
              </p:cNvPr>
              <p:cNvCxnSpPr>
                <a:cxnSpLocks/>
                <a:stCxn id="27" idx="0"/>
              </p:cNvCxnSpPr>
              <p:nvPr/>
            </p:nvCxnSpPr>
            <p:spPr>
              <a:xfrm flipV="1">
                <a:off x="6445886" y="1334941"/>
                <a:ext cx="13844" cy="94762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DA03483-8D11-9C46-9C23-FC9A03EB4662}"/>
                  </a:ext>
                </a:extLst>
              </p:cNvPr>
              <p:cNvCxnSpPr>
                <a:cxnSpLocks/>
                <a:stCxn id="25" idx="0"/>
                <a:endCxn id="26" idx="4"/>
              </p:cNvCxnSpPr>
              <p:nvPr/>
            </p:nvCxnSpPr>
            <p:spPr>
              <a:xfrm flipH="1" flipV="1">
                <a:off x="6446520" y="383123"/>
                <a:ext cx="1886" cy="67616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F9CA083A-13E3-4F46-B35B-3E21CFCAB845}"/>
                  </a:ext>
                </a:extLst>
              </p:cNvPr>
              <p:cNvCxnSpPr>
                <a:cxnSpLocks/>
                <a:stCxn id="25" idx="2"/>
                <a:endCxn id="24" idx="6"/>
              </p:cNvCxnSpPr>
              <p:nvPr/>
            </p:nvCxnSpPr>
            <p:spPr>
              <a:xfrm flipH="1">
                <a:off x="5394960" y="1196446"/>
                <a:ext cx="91628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BDDDB7A7-0D3E-994B-9F19-BD475FB496FD}"/>
                  </a:ext>
                </a:extLst>
              </p:cNvPr>
              <p:cNvCxnSpPr>
                <a:cxnSpLocks/>
                <a:stCxn id="24" idx="2"/>
                <a:endCxn id="23" idx="6"/>
              </p:cNvCxnSpPr>
              <p:nvPr/>
            </p:nvCxnSpPr>
            <p:spPr>
              <a:xfrm flipH="1">
                <a:off x="4050792" y="1196446"/>
                <a:ext cx="106984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5D40A4A-99E1-CE4C-9A0B-4A53F9BCDF7D}"/>
                  </a:ext>
                </a:extLst>
              </p:cNvPr>
              <p:cNvCxnSpPr>
                <a:cxnSpLocks/>
                <a:stCxn id="23" idx="2"/>
                <a:endCxn id="21" idx="6"/>
              </p:cNvCxnSpPr>
              <p:nvPr/>
            </p:nvCxnSpPr>
            <p:spPr>
              <a:xfrm flipH="1">
                <a:off x="2578608" y="1196446"/>
                <a:ext cx="119786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1E2C0D68-E46D-1D43-861F-7A2C8545630A}"/>
                  </a:ext>
                </a:extLst>
              </p:cNvPr>
              <p:cNvCxnSpPr>
                <a:cxnSpLocks/>
                <a:endCxn id="8" idx="0"/>
              </p:cNvCxnSpPr>
              <p:nvPr/>
            </p:nvCxnSpPr>
            <p:spPr>
              <a:xfrm flipH="1">
                <a:off x="2444746" y="1334940"/>
                <a:ext cx="8890" cy="94762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41E854F2-1C68-2D4D-9012-2B8DFBDE7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61186" y="1334940"/>
                <a:ext cx="0" cy="9387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D5D3E87-7FC4-8D43-B30D-654A2D60BC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79792" y="2282563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DD9D0546-2698-8649-A19D-6E9B337984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04288" y="1059286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7A47A46A-9333-CC45-B151-05C2A375E1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24026" y="2282563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F208650-FC14-E144-AB23-71785F67E27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76472" y="1059286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EBC9FC54-2246-9B4E-871F-AABEA4153FB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20640" y="1059286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F414CA44-C06B-1841-A912-622D0AA2C8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11246" y="1059286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54C75420-77E5-D342-A7D7-9819BE56F6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09360" y="108803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BE0D3F3D-DD03-8E4C-A112-1A76E5B783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08726" y="2282563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B9CF70FD-B4C3-8344-B775-92BFF284FDB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76055" y="1059286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34C025F-D7DB-8D4A-8FC1-581092816493}"/>
                  </a:ext>
                </a:extLst>
              </p:cNvPr>
              <p:cNvCxnSpPr>
                <a:stCxn id="21" idx="2"/>
                <a:endCxn id="28" idx="6"/>
              </p:cNvCxnSpPr>
              <p:nvPr/>
            </p:nvCxnSpPr>
            <p:spPr>
              <a:xfrm flipH="1">
                <a:off x="1650375" y="1196446"/>
                <a:ext cx="65391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3DC019-86C2-8E47-8BAF-14DBE0FADD8C}"/>
                  </a:ext>
                </a:extLst>
              </p:cNvPr>
              <p:cNvSpPr txBox="1"/>
              <p:nvPr/>
            </p:nvSpPr>
            <p:spPr>
              <a:xfrm>
                <a:off x="5058752" y="1027169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10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AF34384-6899-2749-8049-DA62AB4FE52F}"/>
                  </a:ext>
                </a:extLst>
              </p:cNvPr>
              <p:cNvSpPr txBox="1"/>
              <p:nvPr/>
            </p:nvSpPr>
            <p:spPr>
              <a:xfrm>
                <a:off x="6249358" y="1027169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D6C3082F-8367-F24A-81CF-70C31B27FA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701" y="2286000"/>
                <a:ext cx="274320" cy="2743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2C2BC7DF-23CE-814A-9619-A6621EA9A2E2}"/>
                  </a:ext>
                </a:extLst>
              </p:cNvPr>
              <p:cNvCxnSpPr>
                <a:stCxn id="36" idx="6"/>
                <a:endCxn id="7" idx="2"/>
              </p:cNvCxnSpPr>
              <p:nvPr/>
            </p:nvCxnSpPr>
            <p:spPr>
              <a:xfrm flipV="1">
                <a:off x="365021" y="2419723"/>
                <a:ext cx="869191" cy="343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F9515C8-551B-3A4D-A989-7B64D179CBD5}"/>
                  </a:ext>
                </a:extLst>
              </p:cNvPr>
              <p:cNvSpPr txBox="1"/>
              <p:nvPr/>
            </p:nvSpPr>
            <p:spPr>
              <a:xfrm>
                <a:off x="6249358" y="76686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12</a:t>
                </a: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AD94408-2C78-4A41-8B07-B3992AA37007}"/>
                </a:ext>
              </a:extLst>
            </p:cNvPr>
            <p:cNvSpPr txBox="1"/>
            <p:nvPr/>
          </p:nvSpPr>
          <p:spPr>
            <a:xfrm>
              <a:off x="48876" y="2552327"/>
              <a:ext cx="63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5AFE1FC-1CCE-FF4B-A434-224E2F96EB06}"/>
                </a:ext>
              </a:extLst>
            </p:cNvPr>
            <p:cNvSpPr txBox="1"/>
            <p:nvPr/>
          </p:nvSpPr>
          <p:spPr>
            <a:xfrm>
              <a:off x="6308726" y="2556882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Goal</a:t>
              </a:r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E4E510FD-96D3-1740-8129-3B851DEF1060}"/>
                </a:ext>
              </a:extLst>
            </p:cNvPr>
            <p:cNvGrpSpPr/>
            <p:nvPr/>
          </p:nvGrpSpPr>
          <p:grpSpPr>
            <a:xfrm>
              <a:off x="4464725" y="874064"/>
              <a:ext cx="241981" cy="237744"/>
              <a:chOff x="4327372" y="765015"/>
              <a:chExt cx="241981" cy="237744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6D62F74B-0823-3043-8909-46C8AC91875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27372" y="765015"/>
                <a:ext cx="118872" cy="237744"/>
              </a:xfrm>
              <a:prstGeom prst="rect">
                <a:avLst/>
              </a:prstGeom>
              <a:solidFill>
                <a:srgbClr val="CD950C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F0EB3FC2-CBFF-A04E-844F-8083FB0671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50481" y="765015"/>
                <a:ext cx="118872" cy="237744"/>
              </a:xfrm>
              <a:prstGeom prst="rect">
                <a:avLst/>
              </a:prstGeom>
              <a:solidFill>
                <a:srgbClr val="8B6508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541DBF67-C365-E541-935E-9474F09C7C0B}"/>
                </a:ext>
              </a:extLst>
            </p:cNvPr>
            <p:cNvGrpSpPr/>
            <p:nvPr/>
          </p:nvGrpSpPr>
          <p:grpSpPr>
            <a:xfrm>
              <a:off x="2938868" y="2111121"/>
              <a:ext cx="479725" cy="237744"/>
              <a:chOff x="4405289" y="4438277"/>
              <a:chExt cx="479725" cy="237744"/>
            </a:xfrm>
          </p:grpSpPr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271DB328-8BBE-1740-9FE9-2E90027C731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05289" y="4438277"/>
                <a:ext cx="118872" cy="237744"/>
              </a:xfrm>
              <a:prstGeom prst="rect">
                <a:avLst/>
              </a:prstGeom>
              <a:solidFill>
                <a:srgbClr val="CD950C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C63A3428-CF62-9347-987B-7A0FF3AA93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28398" y="4438277"/>
                <a:ext cx="118872" cy="237744"/>
              </a:xfrm>
              <a:prstGeom prst="rect">
                <a:avLst/>
              </a:prstGeom>
              <a:solidFill>
                <a:srgbClr val="8B6508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24F770CA-6669-4D4E-A4BF-C88D8D9DA6E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47270" y="4438277"/>
                <a:ext cx="118872" cy="237744"/>
              </a:xfrm>
              <a:prstGeom prst="rect">
                <a:avLst/>
              </a:prstGeom>
              <a:solidFill>
                <a:srgbClr val="CD950C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76CCA60C-3343-4647-9A70-FD230E8101E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66142" y="4438277"/>
                <a:ext cx="118872" cy="237744"/>
              </a:xfrm>
              <a:prstGeom prst="rect">
                <a:avLst/>
              </a:prstGeom>
              <a:solidFill>
                <a:srgbClr val="8B6508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37256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E19B310-8B15-DE46-A98C-23B3F8CDFF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58454"/>
              </p:ext>
            </p:extLst>
          </p:nvPr>
        </p:nvGraphicFramePr>
        <p:xfrm>
          <a:off x="190500" y="497245"/>
          <a:ext cx="11772900" cy="59099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5926">
                  <a:extLst>
                    <a:ext uri="{9D8B030D-6E8A-4147-A177-3AD203B41FA5}">
                      <a16:colId xmlns:a16="http://schemas.microsoft.com/office/drawing/2014/main" val="648412756"/>
                    </a:ext>
                  </a:extLst>
                </a:gridCol>
                <a:gridCol w="5262663">
                  <a:extLst>
                    <a:ext uri="{9D8B030D-6E8A-4147-A177-3AD203B41FA5}">
                      <a16:colId xmlns:a16="http://schemas.microsoft.com/office/drawing/2014/main" val="4178480796"/>
                    </a:ext>
                  </a:extLst>
                </a:gridCol>
                <a:gridCol w="5144311">
                  <a:extLst>
                    <a:ext uri="{9D8B030D-6E8A-4147-A177-3AD203B41FA5}">
                      <a16:colId xmlns:a16="http://schemas.microsoft.com/office/drawing/2014/main" val="3122141604"/>
                    </a:ext>
                  </a:extLst>
                </a:gridCol>
              </a:tblGrid>
              <a:tr h="9132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Full Speed</a:t>
                      </a:r>
                    </a:p>
                    <a:p>
                      <a:r>
                        <a:rPr lang="en-US" sz="2400" dirty="0"/>
                        <a:t>(0.7 meters/second)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Half Speed</a:t>
                      </a:r>
                    </a:p>
                    <a:p>
                      <a:r>
                        <a:rPr lang="en-US" sz="2400" dirty="0"/>
                        <a:t>(0.35 meters/second)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6277093"/>
                  </a:ext>
                </a:extLst>
              </a:tr>
              <a:tr h="1665568">
                <a:tc>
                  <a:txBody>
                    <a:bodyPr/>
                    <a:lstStyle/>
                    <a:p>
                      <a:r>
                        <a:rPr lang="en-US" sz="2200" b="1" dirty="0"/>
                        <a:t>No Obstacle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047986"/>
                  </a:ext>
                </a:extLst>
              </a:tr>
              <a:tr h="1665568">
                <a:tc>
                  <a:txBody>
                    <a:bodyPr/>
                    <a:lstStyle/>
                    <a:p>
                      <a:r>
                        <a:rPr lang="en-US" sz="2200" b="1" dirty="0"/>
                        <a:t>Sparse Obstacles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632398"/>
                  </a:ext>
                </a:extLst>
              </a:tr>
              <a:tr h="1665568">
                <a:tc>
                  <a:txBody>
                    <a:bodyPr/>
                    <a:lstStyle/>
                    <a:p>
                      <a:r>
                        <a:rPr lang="en-US" sz="2200" b="1" dirty="0"/>
                        <a:t>Dense Obstacles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050423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92349A8E-D771-5547-AE7F-9BA27FC3DE73}"/>
              </a:ext>
            </a:extLst>
          </p:cNvPr>
          <p:cNvGrpSpPr/>
          <p:nvPr/>
        </p:nvGrpSpPr>
        <p:grpSpPr>
          <a:xfrm>
            <a:off x="1703028" y="1843674"/>
            <a:ext cx="4590895" cy="881285"/>
            <a:chOff x="1776374" y="1794409"/>
            <a:chExt cx="4590895" cy="88128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FE3C68E-8C85-134B-87F3-D78714CAFF2E}"/>
                </a:ext>
              </a:extLst>
            </p:cNvPr>
            <p:cNvGrpSpPr/>
            <p:nvPr/>
          </p:nvGrpSpPr>
          <p:grpSpPr>
            <a:xfrm>
              <a:off x="1776374" y="1794409"/>
              <a:ext cx="1711709" cy="881285"/>
              <a:chOff x="7958071" y="1444244"/>
              <a:chExt cx="1711709" cy="881285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9B1BCCE9-6584-314B-B3E8-7918520D52D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6302" t="1905" r="24095"/>
              <a:stretch/>
            </p:blipFill>
            <p:spPr>
              <a:xfrm>
                <a:off x="7958071" y="1444244"/>
                <a:ext cx="431549" cy="640080"/>
              </a:xfrm>
              <a:prstGeom prst="rect">
                <a:avLst/>
              </a:prstGeom>
            </p:spPr>
          </p:pic>
          <p:sp>
            <p:nvSpPr>
              <p:cNvPr id="8" name="Right Arrow 7">
                <a:extLst>
                  <a:ext uri="{FF2B5EF4-FFF2-40B4-BE49-F238E27FC236}">
                    <a16:creationId xmlns:a16="http://schemas.microsoft.com/office/drawing/2014/main" id="{2F260B46-6DC5-A54F-8855-7811B9323DD3}"/>
                  </a:ext>
                </a:extLst>
              </p:cNvPr>
              <p:cNvSpPr/>
              <p:nvPr/>
            </p:nvSpPr>
            <p:spPr>
              <a:xfrm>
                <a:off x="8572500" y="1764284"/>
                <a:ext cx="1097280" cy="182880"/>
              </a:xfrm>
              <a:prstGeom prst="rightArrow">
                <a:avLst/>
              </a:prstGeom>
              <a:solidFill>
                <a:srgbClr val="0000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1138611-7B0A-D344-AF6F-9736163C17A9}"/>
                  </a:ext>
                </a:extLst>
              </p:cNvPr>
              <p:cNvSpPr txBox="1"/>
              <p:nvPr/>
            </p:nvSpPr>
            <p:spPr>
              <a:xfrm>
                <a:off x="8673889" y="1956197"/>
                <a:ext cx="8887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0.7 m/s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88812ED-8CBB-E74E-BCC3-012ED1EE05D5}"/>
                </a:ext>
              </a:extLst>
            </p:cNvPr>
            <p:cNvSpPr txBox="1"/>
            <p:nvPr/>
          </p:nvSpPr>
          <p:spPr>
            <a:xfrm>
              <a:off x="3597023" y="1881108"/>
              <a:ext cx="27702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 collision</a:t>
              </a:r>
            </a:p>
            <a:p>
              <a:r>
                <a:rPr lang="en-US" sz="2000" dirty="0"/>
                <a:t>(Expected collision = </a:t>
              </a:r>
              <a:r>
                <a:rPr lang="en-US" sz="2000" b="1" dirty="0"/>
                <a:t>0.0</a:t>
              </a:r>
              <a:r>
                <a:rPr lang="en-US" sz="2000" dirty="0"/>
                <a:t>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CEA290B-0616-B242-BAC6-DEB0AAB4DF29}"/>
              </a:ext>
            </a:extLst>
          </p:cNvPr>
          <p:cNvGrpSpPr/>
          <p:nvPr/>
        </p:nvGrpSpPr>
        <p:grpSpPr>
          <a:xfrm>
            <a:off x="675748" y="4105742"/>
            <a:ext cx="365760" cy="295041"/>
            <a:chOff x="7803055" y="2574583"/>
            <a:chExt cx="365760" cy="295041"/>
          </a:xfrm>
        </p:grpSpPr>
        <p:sp>
          <p:nvSpPr>
            <p:cNvPr id="17" name="Cube 16">
              <a:extLst>
                <a:ext uri="{FF2B5EF4-FFF2-40B4-BE49-F238E27FC236}">
                  <a16:creationId xmlns:a16="http://schemas.microsoft.com/office/drawing/2014/main" id="{0571F3CA-DE91-0F4E-88CC-1DEB0B3929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Cube 17">
              <a:extLst>
                <a:ext uri="{FF2B5EF4-FFF2-40B4-BE49-F238E27FC236}">
                  <a16:creationId xmlns:a16="http://schemas.microsoft.com/office/drawing/2014/main" id="{38A9D1D2-E18B-2641-8445-D5CA3B2F4A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ube 18">
              <a:extLst>
                <a:ext uri="{FF2B5EF4-FFF2-40B4-BE49-F238E27FC236}">
                  <a16:creationId xmlns:a16="http://schemas.microsoft.com/office/drawing/2014/main" id="{434BC0A4-28BE-914B-8E12-8F8444AB78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Cube 19">
              <a:extLst>
                <a:ext uri="{FF2B5EF4-FFF2-40B4-BE49-F238E27FC236}">
                  <a16:creationId xmlns:a16="http://schemas.microsoft.com/office/drawing/2014/main" id="{AA5DDF93-CB78-0B4D-A3C8-B1C41C934F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BF3B4DBD-9F4A-774F-A45C-E43D7BF087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02" t="1905" r="24095"/>
          <a:stretch/>
        </p:blipFill>
        <p:spPr>
          <a:xfrm>
            <a:off x="1703028" y="5133398"/>
            <a:ext cx="431549" cy="640080"/>
          </a:xfrm>
          <a:prstGeom prst="rect">
            <a:avLst/>
          </a:prstGeom>
        </p:spPr>
      </p:pic>
      <p:sp>
        <p:nvSpPr>
          <p:cNvPr id="25" name="Right Arrow 24">
            <a:extLst>
              <a:ext uri="{FF2B5EF4-FFF2-40B4-BE49-F238E27FC236}">
                <a16:creationId xmlns:a16="http://schemas.microsoft.com/office/drawing/2014/main" id="{805675BB-10BF-774F-85F3-B59050FBE809}"/>
              </a:ext>
            </a:extLst>
          </p:cNvPr>
          <p:cNvSpPr/>
          <p:nvPr/>
        </p:nvSpPr>
        <p:spPr>
          <a:xfrm>
            <a:off x="2317457" y="5453438"/>
            <a:ext cx="1097280" cy="182880"/>
          </a:xfrm>
          <a:prstGeom prst="right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1C48470-85BC-B644-BC9A-5E12EFC1F6D5}"/>
              </a:ext>
            </a:extLst>
          </p:cNvPr>
          <p:cNvGrpSpPr/>
          <p:nvPr/>
        </p:nvGrpSpPr>
        <p:grpSpPr>
          <a:xfrm>
            <a:off x="492868" y="5773478"/>
            <a:ext cx="731520" cy="295041"/>
            <a:chOff x="9699621" y="3380438"/>
            <a:chExt cx="731520" cy="295041"/>
          </a:xfrm>
        </p:grpSpPr>
        <p:sp>
          <p:nvSpPr>
            <p:cNvPr id="28" name="Cube 27">
              <a:extLst>
                <a:ext uri="{FF2B5EF4-FFF2-40B4-BE49-F238E27FC236}">
                  <a16:creationId xmlns:a16="http://schemas.microsoft.com/office/drawing/2014/main" id="{9EC5B2A0-964F-4A46-BD43-4007C6FB44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Cube 28">
              <a:extLst>
                <a:ext uri="{FF2B5EF4-FFF2-40B4-BE49-F238E27FC236}">
                  <a16:creationId xmlns:a16="http://schemas.microsoft.com/office/drawing/2014/main" id="{B6FA68AD-5BB6-5B4F-9724-1A21D4F4C8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Cube 29">
              <a:extLst>
                <a:ext uri="{FF2B5EF4-FFF2-40B4-BE49-F238E27FC236}">
                  <a16:creationId xmlns:a16="http://schemas.microsoft.com/office/drawing/2014/main" id="{F03894EA-CA90-F544-BCB3-2ED0204FCA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Cube 30">
              <a:extLst>
                <a:ext uri="{FF2B5EF4-FFF2-40B4-BE49-F238E27FC236}">
                  <a16:creationId xmlns:a16="http://schemas.microsoft.com/office/drawing/2014/main" id="{AE67F440-C6FA-2A45-9E12-FD3C730283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Cube 31">
              <a:extLst>
                <a:ext uri="{FF2B5EF4-FFF2-40B4-BE49-F238E27FC236}">
                  <a16:creationId xmlns:a16="http://schemas.microsoft.com/office/drawing/2014/main" id="{96654F06-5A69-1B42-B0A2-4A862A79DE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ube 32">
              <a:extLst>
                <a:ext uri="{FF2B5EF4-FFF2-40B4-BE49-F238E27FC236}">
                  <a16:creationId xmlns:a16="http://schemas.microsoft.com/office/drawing/2014/main" id="{574A102E-4A0C-B34E-B838-B65B99E87D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Cube 33">
              <a:extLst>
                <a:ext uri="{FF2B5EF4-FFF2-40B4-BE49-F238E27FC236}">
                  <a16:creationId xmlns:a16="http://schemas.microsoft.com/office/drawing/2014/main" id="{03BD5E90-6A6C-E64A-980F-F8971CE9BD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Cube 34">
              <a:extLst>
                <a:ext uri="{FF2B5EF4-FFF2-40B4-BE49-F238E27FC236}">
                  <a16:creationId xmlns:a16="http://schemas.microsoft.com/office/drawing/2014/main" id="{C897A663-6A15-9E4C-AA84-E9AD76D9C1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A386CAFB-001D-9F46-9946-47747C13FFDC}"/>
              </a:ext>
            </a:extLst>
          </p:cNvPr>
          <p:cNvSpPr txBox="1"/>
          <p:nvPr/>
        </p:nvSpPr>
        <p:spPr>
          <a:xfrm>
            <a:off x="2421712" y="5636318"/>
            <a:ext cx="88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0.7 m/s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CF74BF-BE64-6140-AD72-FBFB84102CA1}"/>
              </a:ext>
            </a:extLst>
          </p:cNvPr>
          <p:cNvSpPr txBox="1"/>
          <p:nvPr/>
        </p:nvSpPr>
        <p:spPr>
          <a:xfrm>
            <a:off x="3529975" y="5200745"/>
            <a:ext cx="31744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Probability of collision = </a:t>
            </a:r>
            <a:r>
              <a:rPr lang="en-US" sz="2000" b="1" dirty="0"/>
              <a:t>40%</a:t>
            </a:r>
          </a:p>
          <a:p>
            <a:r>
              <a:rPr lang="en-US" sz="2000" dirty="0"/>
              <a:t>(Expected collision = </a:t>
            </a:r>
            <a:r>
              <a:rPr lang="en-US" sz="2000" b="1" dirty="0"/>
              <a:t>0.4</a:t>
            </a:r>
            <a:r>
              <a:rPr lang="en-US" sz="2000" dirty="0"/>
              <a:t>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21499A1-E698-3C4E-9A44-1B467E5B33A2}"/>
              </a:ext>
            </a:extLst>
          </p:cNvPr>
          <p:cNvGrpSpPr/>
          <p:nvPr/>
        </p:nvGrpSpPr>
        <p:grpSpPr>
          <a:xfrm>
            <a:off x="7006072" y="1843674"/>
            <a:ext cx="4590895" cy="881285"/>
            <a:chOff x="7006072" y="1843674"/>
            <a:chExt cx="4590895" cy="881285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ADB519AC-AB6A-E740-9F93-26F0ACD94908}"/>
                </a:ext>
              </a:extLst>
            </p:cNvPr>
            <p:cNvGrpSpPr/>
            <p:nvPr/>
          </p:nvGrpSpPr>
          <p:grpSpPr>
            <a:xfrm>
              <a:off x="7006072" y="1843674"/>
              <a:ext cx="1711709" cy="881285"/>
              <a:chOff x="7958071" y="1444244"/>
              <a:chExt cx="1711709" cy="881285"/>
            </a:xfrm>
          </p:grpSpPr>
          <p:pic>
            <p:nvPicPr>
              <p:cNvPr id="75" name="Picture 74">
                <a:extLst>
                  <a:ext uri="{FF2B5EF4-FFF2-40B4-BE49-F238E27FC236}">
                    <a16:creationId xmlns:a16="http://schemas.microsoft.com/office/drawing/2014/main" id="{8A462382-5FFA-8740-BFB1-A8DE4F90411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6302" t="1905" r="24095"/>
              <a:stretch/>
            </p:blipFill>
            <p:spPr>
              <a:xfrm>
                <a:off x="7958071" y="1444244"/>
                <a:ext cx="431549" cy="640080"/>
              </a:xfrm>
              <a:prstGeom prst="rect">
                <a:avLst/>
              </a:prstGeom>
            </p:spPr>
          </p:pic>
          <p:sp>
            <p:nvSpPr>
              <p:cNvPr id="76" name="Right Arrow 75">
                <a:extLst>
                  <a:ext uri="{FF2B5EF4-FFF2-40B4-BE49-F238E27FC236}">
                    <a16:creationId xmlns:a16="http://schemas.microsoft.com/office/drawing/2014/main" id="{029FE162-EF10-5843-BA61-24BC57618B0B}"/>
                  </a:ext>
                </a:extLst>
              </p:cNvPr>
              <p:cNvSpPr/>
              <p:nvPr/>
            </p:nvSpPr>
            <p:spPr>
              <a:xfrm>
                <a:off x="8572500" y="1764284"/>
                <a:ext cx="1097280" cy="182880"/>
              </a:xfrm>
              <a:prstGeom prst="rightArrow">
                <a:avLst/>
              </a:prstGeom>
              <a:solidFill>
                <a:srgbClr val="87CEE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421C4D6-BA1E-994E-AA2A-FC69A79865E3}"/>
                  </a:ext>
                </a:extLst>
              </p:cNvPr>
              <p:cNvSpPr txBox="1"/>
              <p:nvPr/>
            </p:nvSpPr>
            <p:spPr>
              <a:xfrm>
                <a:off x="8615380" y="1956197"/>
                <a:ext cx="1005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0.35 m/s</a:t>
                </a:r>
              </a:p>
            </p:txBody>
          </p: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E8CA8A8-B9CD-CE4B-8035-7C095AC221D8}"/>
                </a:ext>
              </a:extLst>
            </p:cNvPr>
            <p:cNvSpPr txBox="1"/>
            <p:nvPr/>
          </p:nvSpPr>
          <p:spPr>
            <a:xfrm>
              <a:off x="8826721" y="1930373"/>
              <a:ext cx="27702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 collision</a:t>
              </a:r>
            </a:p>
            <a:p>
              <a:r>
                <a:rPr lang="en-US" sz="2000" dirty="0"/>
                <a:t>(Expected collision = </a:t>
              </a:r>
              <a:r>
                <a:rPr lang="en-US" sz="2000" b="1" dirty="0"/>
                <a:t>0.0</a:t>
              </a:r>
              <a:r>
                <a:rPr lang="en-US" sz="2000" dirty="0"/>
                <a:t>)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FBC5898-DDC6-064E-9B61-0A01AC41CB4A}"/>
              </a:ext>
            </a:extLst>
          </p:cNvPr>
          <p:cNvSpPr txBox="1"/>
          <p:nvPr/>
        </p:nvSpPr>
        <p:spPr>
          <a:xfrm>
            <a:off x="3513917" y="3560400"/>
            <a:ext cx="31744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Probability of collision = </a:t>
            </a:r>
            <a:r>
              <a:rPr lang="en-US" sz="2000" b="1" dirty="0"/>
              <a:t>20%</a:t>
            </a:r>
          </a:p>
          <a:p>
            <a:r>
              <a:rPr lang="en-US" sz="2000" dirty="0"/>
              <a:t>(Expected collision = </a:t>
            </a:r>
            <a:r>
              <a:rPr lang="en-US" sz="2000" b="1" dirty="0"/>
              <a:t>0.2</a:t>
            </a:r>
            <a:r>
              <a:rPr lang="en-US" sz="2000" dirty="0"/>
              <a:t>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5237C1C-7D65-1C4F-9F0E-90EEC18F3C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02" t="1905" r="24095"/>
          <a:stretch/>
        </p:blipFill>
        <p:spPr>
          <a:xfrm>
            <a:off x="1703028" y="3501970"/>
            <a:ext cx="431549" cy="640080"/>
          </a:xfrm>
          <a:prstGeom prst="rect">
            <a:avLst/>
          </a:prstGeom>
        </p:spPr>
      </p:pic>
      <p:sp>
        <p:nvSpPr>
          <p:cNvPr id="14" name="Right Arrow 13">
            <a:extLst>
              <a:ext uri="{FF2B5EF4-FFF2-40B4-BE49-F238E27FC236}">
                <a16:creationId xmlns:a16="http://schemas.microsoft.com/office/drawing/2014/main" id="{A520BE55-5968-8F4E-9A7F-2ECEE1272B8D}"/>
              </a:ext>
            </a:extLst>
          </p:cNvPr>
          <p:cNvSpPr/>
          <p:nvPr/>
        </p:nvSpPr>
        <p:spPr>
          <a:xfrm>
            <a:off x="2317457" y="3822010"/>
            <a:ext cx="1097280" cy="182880"/>
          </a:xfrm>
          <a:prstGeom prst="right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D4F83C-5298-B246-86D8-4334CF882E53}"/>
              </a:ext>
            </a:extLst>
          </p:cNvPr>
          <p:cNvSpPr txBox="1"/>
          <p:nvPr/>
        </p:nvSpPr>
        <p:spPr>
          <a:xfrm>
            <a:off x="2421711" y="4013923"/>
            <a:ext cx="88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0.7 m/s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892EE46-1E5F-A24B-9160-8EEB5DB181DF}"/>
              </a:ext>
            </a:extLst>
          </p:cNvPr>
          <p:cNvSpPr txBox="1"/>
          <p:nvPr/>
        </p:nvSpPr>
        <p:spPr>
          <a:xfrm>
            <a:off x="8822553" y="3545377"/>
            <a:ext cx="27744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No collision at low speed</a:t>
            </a:r>
          </a:p>
          <a:p>
            <a:r>
              <a:rPr lang="en-US" sz="2000" dirty="0"/>
              <a:t>(Expected collision = </a:t>
            </a:r>
            <a:r>
              <a:rPr lang="en-US" sz="2000" b="1" dirty="0"/>
              <a:t>0.0</a:t>
            </a:r>
            <a:r>
              <a:rPr lang="en-US" sz="2000" dirty="0"/>
              <a:t>)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B5CE0DBE-2BAB-614E-8467-DF4C32C38E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02" t="1905" r="24095"/>
          <a:stretch/>
        </p:blipFill>
        <p:spPr>
          <a:xfrm>
            <a:off x="7001904" y="3486947"/>
            <a:ext cx="431549" cy="640080"/>
          </a:xfrm>
          <a:prstGeom prst="rect">
            <a:avLst/>
          </a:prstGeom>
        </p:spPr>
      </p:pic>
      <p:sp>
        <p:nvSpPr>
          <p:cNvPr id="82" name="Right Arrow 81">
            <a:extLst>
              <a:ext uri="{FF2B5EF4-FFF2-40B4-BE49-F238E27FC236}">
                <a16:creationId xmlns:a16="http://schemas.microsoft.com/office/drawing/2014/main" id="{D49436C2-E64C-434A-BCDE-4673D01A5E48}"/>
              </a:ext>
            </a:extLst>
          </p:cNvPr>
          <p:cNvSpPr/>
          <p:nvPr/>
        </p:nvSpPr>
        <p:spPr>
          <a:xfrm>
            <a:off x="7616333" y="3806987"/>
            <a:ext cx="1097280" cy="182880"/>
          </a:xfrm>
          <a:prstGeom prst="rightArrow">
            <a:avLst/>
          </a:prstGeom>
          <a:solidFill>
            <a:srgbClr val="87CE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AB60EA5-3EC1-9A4D-B040-FC22D92FACA6}"/>
              </a:ext>
            </a:extLst>
          </p:cNvPr>
          <p:cNvSpPr txBox="1"/>
          <p:nvPr/>
        </p:nvSpPr>
        <p:spPr>
          <a:xfrm>
            <a:off x="7659213" y="3998900"/>
            <a:ext cx="100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0.35 m/s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6EB6D5A-D251-B748-AFD7-08C568DD5950}"/>
              </a:ext>
            </a:extLst>
          </p:cNvPr>
          <p:cNvSpPr txBox="1"/>
          <p:nvPr/>
        </p:nvSpPr>
        <p:spPr>
          <a:xfrm>
            <a:off x="8822553" y="5206332"/>
            <a:ext cx="27744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No collision at low speed</a:t>
            </a:r>
          </a:p>
          <a:p>
            <a:r>
              <a:rPr lang="en-US" sz="2000" dirty="0"/>
              <a:t>(Expected collision = </a:t>
            </a:r>
            <a:r>
              <a:rPr lang="en-US" sz="2000" b="1" dirty="0"/>
              <a:t>0.0</a:t>
            </a:r>
            <a:r>
              <a:rPr lang="en-US" sz="2000" dirty="0"/>
              <a:t>)</a:t>
            </a:r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58BCD12C-693B-694C-AA62-4AA6F98D50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02" t="1905" r="24095"/>
          <a:stretch/>
        </p:blipFill>
        <p:spPr>
          <a:xfrm>
            <a:off x="7001904" y="5138985"/>
            <a:ext cx="431549" cy="640080"/>
          </a:xfrm>
          <a:prstGeom prst="rect">
            <a:avLst/>
          </a:prstGeom>
        </p:spPr>
      </p:pic>
      <p:sp>
        <p:nvSpPr>
          <p:cNvPr id="93" name="Right Arrow 92">
            <a:extLst>
              <a:ext uri="{FF2B5EF4-FFF2-40B4-BE49-F238E27FC236}">
                <a16:creationId xmlns:a16="http://schemas.microsoft.com/office/drawing/2014/main" id="{D8BA371C-2391-2A48-BA85-122DC77CA64E}"/>
              </a:ext>
            </a:extLst>
          </p:cNvPr>
          <p:cNvSpPr/>
          <p:nvPr/>
        </p:nvSpPr>
        <p:spPr>
          <a:xfrm>
            <a:off x="7616333" y="5459025"/>
            <a:ext cx="1097280" cy="182880"/>
          </a:xfrm>
          <a:prstGeom prst="rightArrow">
            <a:avLst/>
          </a:prstGeom>
          <a:solidFill>
            <a:srgbClr val="87CE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13930FE-3C79-794F-81AF-0953B03D3A5D}"/>
              </a:ext>
            </a:extLst>
          </p:cNvPr>
          <p:cNvSpPr txBox="1"/>
          <p:nvPr/>
        </p:nvSpPr>
        <p:spPr>
          <a:xfrm>
            <a:off x="7659213" y="5641905"/>
            <a:ext cx="100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0.35 m/s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D7C3F83-E263-1149-8D57-D7B31C993ED9}"/>
              </a:ext>
            </a:extLst>
          </p:cNvPr>
          <p:cNvGrpSpPr/>
          <p:nvPr/>
        </p:nvGrpSpPr>
        <p:grpSpPr>
          <a:xfrm>
            <a:off x="2722945" y="3568886"/>
            <a:ext cx="280585" cy="274320"/>
            <a:chOff x="4313321" y="765015"/>
            <a:chExt cx="280585" cy="27432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4C14C8C-C4C3-0C4C-9E0B-37636DBCF9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3321" y="765015"/>
              <a:ext cx="137160" cy="274320"/>
            </a:xfrm>
            <a:prstGeom prst="rect">
              <a:avLst/>
            </a:prstGeom>
            <a:solidFill>
              <a:srgbClr val="CD950C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63B5C86-4C72-AB48-83F8-F1BFAACBA6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56746" y="765015"/>
              <a:ext cx="137160" cy="274320"/>
            </a:xfrm>
            <a:prstGeom prst="rect">
              <a:avLst/>
            </a:prstGeom>
            <a:solidFill>
              <a:srgbClr val="8B6508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33C548A-F242-0741-AB67-A89002C1864A}"/>
              </a:ext>
            </a:extLst>
          </p:cNvPr>
          <p:cNvGrpSpPr/>
          <p:nvPr/>
        </p:nvGrpSpPr>
        <p:grpSpPr>
          <a:xfrm>
            <a:off x="2574530" y="5200745"/>
            <a:ext cx="558516" cy="274320"/>
            <a:chOff x="2481749" y="5186915"/>
            <a:chExt cx="558516" cy="27432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94D224D-6960-AA4D-82BF-0A5524BA36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81749" y="5186915"/>
              <a:ext cx="137160" cy="274320"/>
            </a:xfrm>
            <a:prstGeom prst="rect">
              <a:avLst/>
            </a:prstGeom>
            <a:solidFill>
              <a:srgbClr val="CD950C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7F7D2EA-F5A7-6848-A484-BCAF745D2C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20585" y="5186915"/>
              <a:ext cx="137160" cy="274320"/>
            </a:xfrm>
            <a:prstGeom prst="rect">
              <a:avLst/>
            </a:prstGeom>
            <a:solidFill>
              <a:srgbClr val="8B6508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F45DBA7-8433-4449-BE2F-AC1747CB40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62464" y="5186915"/>
              <a:ext cx="137160" cy="274320"/>
            </a:xfrm>
            <a:prstGeom prst="rect">
              <a:avLst/>
            </a:prstGeom>
            <a:solidFill>
              <a:srgbClr val="CD950C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885BEA0-F901-3841-B2FE-E1F30ED176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03105" y="5186915"/>
              <a:ext cx="137160" cy="274320"/>
            </a:xfrm>
            <a:prstGeom prst="rect">
              <a:avLst/>
            </a:prstGeom>
            <a:solidFill>
              <a:srgbClr val="8B6508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CE90437-4A77-CA48-8108-54AAD025E497}"/>
              </a:ext>
            </a:extLst>
          </p:cNvPr>
          <p:cNvGrpSpPr/>
          <p:nvPr/>
        </p:nvGrpSpPr>
        <p:grpSpPr>
          <a:xfrm>
            <a:off x="8028848" y="3560400"/>
            <a:ext cx="280585" cy="274320"/>
            <a:chOff x="4313321" y="765015"/>
            <a:chExt cx="280585" cy="27432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C5F8758-A2F8-6343-A788-5471AC0526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3321" y="765015"/>
              <a:ext cx="137160" cy="274320"/>
            </a:xfrm>
            <a:prstGeom prst="rect">
              <a:avLst/>
            </a:prstGeom>
            <a:solidFill>
              <a:srgbClr val="CD950C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E3C3233-CFAB-0944-98F0-766D93ED61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56746" y="765015"/>
              <a:ext cx="137160" cy="274320"/>
            </a:xfrm>
            <a:prstGeom prst="rect">
              <a:avLst/>
            </a:prstGeom>
            <a:solidFill>
              <a:srgbClr val="8B6508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F668A9F-77DA-A141-97CF-4294ED3199C6}"/>
              </a:ext>
            </a:extLst>
          </p:cNvPr>
          <p:cNvGrpSpPr/>
          <p:nvPr/>
        </p:nvGrpSpPr>
        <p:grpSpPr>
          <a:xfrm>
            <a:off x="7882849" y="5200745"/>
            <a:ext cx="558516" cy="274320"/>
            <a:chOff x="2481749" y="5186915"/>
            <a:chExt cx="558516" cy="27432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0C0E3A30-8D21-204E-B29E-0D341A9330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81749" y="5186915"/>
              <a:ext cx="137160" cy="274320"/>
            </a:xfrm>
            <a:prstGeom prst="rect">
              <a:avLst/>
            </a:prstGeom>
            <a:solidFill>
              <a:srgbClr val="CD950C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922DE72-B142-8E46-BFF4-17E0B75C5A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20585" y="5186915"/>
              <a:ext cx="137160" cy="274320"/>
            </a:xfrm>
            <a:prstGeom prst="rect">
              <a:avLst/>
            </a:prstGeom>
            <a:solidFill>
              <a:srgbClr val="8B6508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ECA3ABB-364A-EC46-BC78-45F99F46A9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62464" y="5186915"/>
              <a:ext cx="137160" cy="274320"/>
            </a:xfrm>
            <a:prstGeom prst="rect">
              <a:avLst/>
            </a:prstGeom>
            <a:solidFill>
              <a:srgbClr val="CD950C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7B0250E5-842A-E547-B2AF-1617010EDC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03105" y="5186915"/>
              <a:ext cx="137160" cy="274320"/>
            </a:xfrm>
            <a:prstGeom prst="rect">
              <a:avLst/>
            </a:prstGeom>
            <a:solidFill>
              <a:srgbClr val="8B6508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5328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2E1C4-DDDB-404E-B261-D79AF08E3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Intrusiveness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1AD76-853D-EA49-AEC1-EE36A81E1D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34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29CBBD-0258-F442-8CFE-F09FFE818D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sp>
        <p:nvSpPr>
          <p:cNvPr id="5" name="5-Point Star 4">
            <a:extLst>
              <a:ext uri="{FF2B5EF4-FFF2-40B4-BE49-F238E27FC236}">
                <a16:creationId xmlns:a16="http://schemas.microsoft.com/office/drawing/2014/main" id="{8DB8F06C-CAE0-2E42-8AF0-1EE4A7F4EB3C}"/>
              </a:ext>
            </a:extLst>
          </p:cNvPr>
          <p:cNvSpPr>
            <a:spLocks noChangeAspect="1"/>
          </p:cNvSpPr>
          <p:nvPr/>
        </p:nvSpPr>
        <p:spPr>
          <a:xfrm>
            <a:off x="6179004" y="2145402"/>
            <a:ext cx="365760" cy="365760"/>
          </a:xfrm>
          <a:prstGeom prst="star5">
            <a:avLst/>
          </a:prstGeom>
          <a:solidFill>
            <a:srgbClr val="CC79A7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E6089-08BE-A544-A310-02A323F0D7C6}"/>
              </a:ext>
            </a:extLst>
          </p:cNvPr>
          <p:cNvSpPr txBox="1"/>
          <p:nvPr/>
        </p:nvSpPr>
        <p:spPr>
          <a:xfrm>
            <a:off x="6645135" y="219112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BC0126-A564-9640-BA29-43CE3B906A09}"/>
              </a:ext>
            </a:extLst>
          </p:cNvPr>
          <p:cNvSpPr txBox="1"/>
          <p:nvPr/>
        </p:nvSpPr>
        <p:spPr>
          <a:xfrm>
            <a:off x="3721516" y="2191122"/>
            <a:ext cx="1987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Private Offices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682E90D-E132-2B45-A11C-59353BCEB32E}"/>
              </a:ext>
            </a:extLst>
          </p:cNvPr>
          <p:cNvGrpSpPr/>
          <p:nvPr/>
        </p:nvGrpSpPr>
        <p:grpSpPr>
          <a:xfrm>
            <a:off x="2451495" y="1827350"/>
            <a:ext cx="3336640" cy="1830249"/>
            <a:chOff x="2451495" y="1827350"/>
            <a:chExt cx="3336640" cy="1830249"/>
          </a:xfrm>
          <a:solidFill>
            <a:srgbClr val="FF0000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0BDB631-105C-EB40-8EBF-A20C497F9FFC}"/>
                </a:ext>
              </a:extLst>
            </p:cNvPr>
            <p:cNvSpPr/>
            <p:nvPr/>
          </p:nvSpPr>
          <p:spPr>
            <a:xfrm>
              <a:off x="2583286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CDB0BD3-E905-5946-AC15-4D764AAF07B2}"/>
                </a:ext>
              </a:extLst>
            </p:cNvPr>
            <p:cNvSpPr/>
            <p:nvPr/>
          </p:nvSpPr>
          <p:spPr>
            <a:xfrm>
              <a:off x="2901703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AB96A59-984F-8348-86FC-B8C4B57C1E51}"/>
                </a:ext>
              </a:extLst>
            </p:cNvPr>
            <p:cNvSpPr/>
            <p:nvPr/>
          </p:nvSpPr>
          <p:spPr>
            <a:xfrm>
              <a:off x="3220120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B873526-8C85-E74C-8EC8-D778E59D29BA}"/>
                </a:ext>
              </a:extLst>
            </p:cNvPr>
            <p:cNvSpPr/>
            <p:nvPr/>
          </p:nvSpPr>
          <p:spPr>
            <a:xfrm>
              <a:off x="3538537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68CB06F-EEE6-7240-82D5-DD634EF9511C}"/>
                </a:ext>
              </a:extLst>
            </p:cNvPr>
            <p:cNvSpPr/>
            <p:nvPr/>
          </p:nvSpPr>
          <p:spPr>
            <a:xfrm>
              <a:off x="3856954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8A8790F-7865-C440-9D2A-6FAE477EA528}"/>
                </a:ext>
              </a:extLst>
            </p:cNvPr>
            <p:cNvSpPr/>
            <p:nvPr/>
          </p:nvSpPr>
          <p:spPr>
            <a:xfrm>
              <a:off x="4175371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0BBB900-D7C4-DB4B-A6EB-4EC96A1F03AA}"/>
                </a:ext>
              </a:extLst>
            </p:cNvPr>
            <p:cNvSpPr/>
            <p:nvPr/>
          </p:nvSpPr>
          <p:spPr>
            <a:xfrm>
              <a:off x="4493788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AC1DDFD-456B-854E-82AA-CA413839BD53}"/>
                </a:ext>
              </a:extLst>
            </p:cNvPr>
            <p:cNvSpPr/>
            <p:nvPr/>
          </p:nvSpPr>
          <p:spPr>
            <a:xfrm>
              <a:off x="4812205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C9559D3-34FB-894E-B9B2-70BA316390C3}"/>
                </a:ext>
              </a:extLst>
            </p:cNvPr>
            <p:cNvSpPr/>
            <p:nvPr/>
          </p:nvSpPr>
          <p:spPr>
            <a:xfrm>
              <a:off x="2451495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E1D71ED-573F-E24A-92D6-E2711EC87308}"/>
                </a:ext>
              </a:extLst>
            </p:cNvPr>
            <p:cNvSpPr/>
            <p:nvPr/>
          </p:nvSpPr>
          <p:spPr>
            <a:xfrm>
              <a:off x="2787797" y="2616629"/>
              <a:ext cx="342506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A277CB1-D025-B149-9FE2-148DD0A4D7D8}"/>
                </a:ext>
              </a:extLst>
            </p:cNvPr>
            <p:cNvSpPr/>
            <p:nvPr/>
          </p:nvSpPr>
          <p:spPr>
            <a:xfrm>
              <a:off x="3238005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68F5D8E-7CCB-F847-B2A8-AE63A19B5F27}"/>
                </a:ext>
              </a:extLst>
            </p:cNvPr>
            <p:cNvSpPr/>
            <p:nvPr/>
          </p:nvSpPr>
          <p:spPr>
            <a:xfrm>
              <a:off x="3555514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D00D9A8-B8D7-5E45-BF44-CB89298B8B76}"/>
                </a:ext>
              </a:extLst>
            </p:cNvPr>
            <p:cNvSpPr/>
            <p:nvPr/>
          </p:nvSpPr>
          <p:spPr>
            <a:xfrm>
              <a:off x="3865590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8504C9C-5FD8-9646-A5D0-CF5951AE7535}"/>
                </a:ext>
              </a:extLst>
            </p:cNvPr>
            <p:cNvSpPr/>
            <p:nvPr/>
          </p:nvSpPr>
          <p:spPr>
            <a:xfrm>
              <a:off x="4184816" y="2616629"/>
              <a:ext cx="525469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E2DDAC-7018-4B47-B9EF-DB00BD03D69B}"/>
                </a:ext>
              </a:extLst>
            </p:cNvPr>
            <p:cNvSpPr/>
            <p:nvPr/>
          </p:nvSpPr>
          <p:spPr>
            <a:xfrm>
              <a:off x="4815976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D8CD442-6D3A-0344-9777-287DBA1FB312}"/>
                </a:ext>
              </a:extLst>
            </p:cNvPr>
            <p:cNvSpPr/>
            <p:nvPr/>
          </p:nvSpPr>
          <p:spPr>
            <a:xfrm>
              <a:off x="5212063" y="2616628"/>
              <a:ext cx="576072" cy="10409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EA436B5-5E07-364A-A051-CF0B90BCDC13}"/>
              </a:ext>
            </a:extLst>
          </p:cNvPr>
          <p:cNvGrpSpPr/>
          <p:nvPr/>
        </p:nvGrpSpPr>
        <p:grpSpPr>
          <a:xfrm>
            <a:off x="4404041" y="832825"/>
            <a:ext cx="365760" cy="295041"/>
            <a:chOff x="7803055" y="2574583"/>
            <a:chExt cx="365760" cy="295041"/>
          </a:xfrm>
        </p:grpSpPr>
        <p:sp>
          <p:nvSpPr>
            <p:cNvPr id="44" name="Cube 43">
              <a:extLst>
                <a:ext uri="{FF2B5EF4-FFF2-40B4-BE49-F238E27FC236}">
                  <a16:creationId xmlns:a16="http://schemas.microsoft.com/office/drawing/2014/main" id="{D4F7C08F-5707-4D49-99FC-BA152B7707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Cube 44">
              <a:extLst>
                <a:ext uri="{FF2B5EF4-FFF2-40B4-BE49-F238E27FC236}">
                  <a16:creationId xmlns:a16="http://schemas.microsoft.com/office/drawing/2014/main" id="{AC526403-8B3F-4B4A-845A-E8E4CCC539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ube 45">
              <a:extLst>
                <a:ext uri="{FF2B5EF4-FFF2-40B4-BE49-F238E27FC236}">
                  <a16:creationId xmlns:a16="http://schemas.microsoft.com/office/drawing/2014/main" id="{EFF278F7-ECD6-9C4C-B41D-7F58BDE86C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ube 46">
              <a:extLst>
                <a:ext uri="{FF2B5EF4-FFF2-40B4-BE49-F238E27FC236}">
                  <a16:creationId xmlns:a16="http://schemas.microsoft.com/office/drawing/2014/main" id="{9746346B-3169-7146-AB22-19CB6E3319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D1BB188-F0D8-9C42-8A6F-BB0E02FBABDA}"/>
              </a:ext>
            </a:extLst>
          </p:cNvPr>
          <p:cNvGrpSpPr/>
          <p:nvPr/>
        </p:nvGrpSpPr>
        <p:grpSpPr>
          <a:xfrm>
            <a:off x="2810935" y="2111215"/>
            <a:ext cx="731520" cy="295041"/>
            <a:chOff x="9699621" y="3380438"/>
            <a:chExt cx="731520" cy="295041"/>
          </a:xfrm>
        </p:grpSpPr>
        <p:sp>
          <p:nvSpPr>
            <p:cNvPr id="49" name="Cube 48">
              <a:extLst>
                <a:ext uri="{FF2B5EF4-FFF2-40B4-BE49-F238E27FC236}">
                  <a16:creationId xmlns:a16="http://schemas.microsoft.com/office/drawing/2014/main" id="{D63C733B-479C-0E4F-8D69-44A8AD582F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ube 49">
              <a:extLst>
                <a:ext uri="{FF2B5EF4-FFF2-40B4-BE49-F238E27FC236}">
                  <a16:creationId xmlns:a16="http://schemas.microsoft.com/office/drawing/2014/main" id="{A1C36A0A-7391-4547-95B4-9A704D4EA7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ube 50">
              <a:extLst>
                <a:ext uri="{FF2B5EF4-FFF2-40B4-BE49-F238E27FC236}">
                  <a16:creationId xmlns:a16="http://schemas.microsoft.com/office/drawing/2014/main" id="{7694E954-63B8-234D-A64E-A0D757903E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Cube 51">
              <a:extLst>
                <a:ext uri="{FF2B5EF4-FFF2-40B4-BE49-F238E27FC236}">
                  <a16:creationId xmlns:a16="http://schemas.microsoft.com/office/drawing/2014/main" id="{BC387846-E84D-1B4A-94FA-05E991AC47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Cube 52">
              <a:extLst>
                <a:ext uri="{FF2B5EF4-FFF2-40B4-BE49-F238E27FC236}">
                  <a16:creationId xmlns:a16="http://schemas.microsoft.com/office/drawing/2014/main" id="{07DFB99B-C604-DB47-9F48-95849850B1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Cube 53">
              <a:extLst>
                <a:ext uri="{FF2B5EF4-FFF2-40B4-BE49-F238E27FC236}">
                  <a16:creationId xmlns:a16="http://schemas.microsoft.com/office/drawing/2014/main" id="{D01BB3D6-2E95-A24C-B55F-2AD88B0B43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Cube 54">
              <a:extLst>
                <a:ext uri="{FF2B5EF4-FFF2-40B4-BE49-F238E27FC236}">
                  <a16:creationId xmlns:a16="http://schemas.microsoft.com/office/drawing/2014/main" id="{AA5864EE-D0B7-434D-9581-3882DC12C4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Cube 55">
              <a:extLst>
                <a:ext uri="{FF2B5EF4-FFF2-40B4-BE49-F238E27FC236}">
                  <a16:creationId xmlns:a16="http://schemas.microsoft.com/office/drawing/2014/main" id="{628613B1-B6C0-7B42-B616-32E3359EF3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6BA6EE71-44E0-F342-BA93-B8F3CB3D5B37}"/>
              </a:ext>
            </a:extLst>
          </p:cNvPr>
          <p:cNvSpPr txBox="1"/>
          <p:nvPr/>
        </p:nvSpPr>
        <p:spPr>
          <a:xfrm>
            <a:off x="1325669" y="2191122"/>
            <a:ext cx="1034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Rooms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DC3E5EC-FB9F-0A4F-8146-7D20479ADF4C}"/>
              </a:ext>
            </a:extLst>
          </p:cNvPr>
          <p:cNvGrpSpPr/>
          <p:nvPr/>
        </p:nvGrpSpPr>
        <p:grpSpPr>
          <a:xfrm>
            <a:off x="133213" y="1871082"/>
            <a:ext cx="1059394" cy="721839"/>
            <a:chOff x="133213" y="1871082"/>
            <a:chExt cx="1059394" cy="721839"/>
          </a:xfrm>
        </p:grpSpPr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7C12018-89A8-F14C-9D56-69DC26469A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6302" t="1905" r="24095"/>
            <a:stretch/>
          </p:blipFill>
          <p:spPr>
            <a:xfrm>
              <a:off x="133213" y="1871082"/>
              <a:ext cx="431549" cy="640080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2A95E6C-66FE-5343-A6E1-16FF2005F4E8}"/>
                </a:ext>
              </a:extLst>
            </p:cNvPr>
            <p:cNvSpPr txBox="1"/>
            <p:nvPr/>
          </p:nvSpPr>
          <p:spPr>
            <a:xfrm>
              <a:off x="560318" y="2223589"/>
              <a:ext cx="63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F0CC5F2-1DD0-844D-A19D-1FE823622158}"/>
              </a:ext>
            </a:extLst>
          </p:cNvPr>
          <p:cNvGrpSpPr/>
          <p:nvPr/>
        </p:nvGrpSpPr>
        <p:grpSpPr>
          <a:xfrm>
            <a:off x="1220831" y="540920"/>
            <a:ext cx="1139224" cy="2487189"/>
            <a:chOff x="1220831" y="540920"/>
            <a:chExt cx="1139224" cy="248718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69395CA-2F46-704E-ADED-A8AFA90C31FE}"/>
                </a:ext>
              </a:extLst>
            </p:cNvPr>
            <p:cNvSpPr/>
            <p:nvPr/>
          </p:nvSpPr>
          <p:spPr>
            <a:xfrm>
              <a:off x="1362906" y="540920"/>
              <a:ext cx="370078" cy="74582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62FA1C8-6173-DC42-A75A-8FBC922B0FFE}"/>
                </a:ext>
              </a:extLst>
            </p:cNvPr>
            <p:cNvSpPr/>
            <p:nvPr/>
          </p:nvSpPr>
          <p:spPr>
            <a:xfrm>
              <a:off x="1838707" y="540920"/>
              <a:ext cx="262213" cy="47194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B00ECA9-1A76-7040-8814-290A5D9953BA}"/>
                </a:ext>
              </a:extLst>
            </p:cNvPr>
            <p:cNvSpPr/>
            <p:nvPr/>
          </p:nvSpPr>
          <p:spPr>
            <a:xfrm>
              <a:off x="1349679" y="2616629"/>
              <a:ext cx="274320" cy="4114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C1B92E1-845F-0546-A990-63E214FF03D3}"/>
                </a:ext>
              </a:extLst>
            </p:cNvPr>
            <p:cNvSpPr/>
            <p:nvPr/>
          </p:nvSpPr>
          <p:spPr>
            <a:xfrm>
              <a:off x="1646039" y="2616629"/>
              <a:ext cx="274320" cy="4114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4F4E382-854C-7B42-930E-3B943EE92EDA}"/>
                </a:ext>
              </a:extLst>
            </p:cNvPr>
            <p:cNvSpPr/>
            <p:nvPr/>
          </p:nvSpPr>
          <p:spPr>
            <a:xfrm>
              <a:off x="1980340" y="2616629"/>
              <a:ext cx="379715" cy="4114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3879360-8F14-0B47-9F96-B8E029B41AE5}"/>
                </a:ext>
              </a:extLst>
            </p:cNvPr>
            <p:cNvSpPr/>
            <p:nvPr/>
          </p:nvSpPr>
          <p:spPr>
            <a:xfrm>
              <a:off x="1519790" y="1348230"/>
              <a:ext cx="740197" cy="36800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CB9FD27-6914-0E47-A681-CCB6A24112CA}"/>
                </a:ext>
              </a:extLst>
            </p:cNvPr>
            <p:cNvSpPr/>
            <p:nvPr/>
          </p:nvSpPr>
          <p:spPr>
            <a:xfrm>
              <a:off x="1220831" y="1819144"/>
              <a:ext cx="1039156" cy="36800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10DCE5D-F69B-BB40-B676-3E25093E32A6}"/>
              </a:ext>
            </a:extLst>
          </p:cNvPr>
          <p:cNvSpPr txBox="1"/>
          <p:nvPr/>
        </p:nvSpPr>
        <p:spPr>
          <a:xfrm>
            <a:off x="1470068" y="1305903"/>
            <a:ext cx="889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Semi-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CD38A44-3E14-154F-89D8-8E16157F82F1}"/>
              </a:ext>
            </a:extLst>
          </p:cNvPr>
          <p:cNvSpPr txBox="1"/>
          <p:nvPr/>
        </p:nvSpPr>
        <p:spPr>
          <a:xfrm>
            <a:off x="1306049" y="1796304"/>
            <a:ext cx="1054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Private</a:t>
            </a:r>
          </a:p>
        </p:txBody>
      </p:sp>
    </p:spTree>
    <p:extLst>
      <p:ext uri="{BB962C8B-B14F-4D97-AF65-F5344CB8AC3E}">
        <p14:creationId xmlns:p14="http://schemas.microsoft.com/office/powerpoint/2010/main" val="4180905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8A1ABD7F-2DD5-364C-90CE-79245BF48D6E}"/>
              </a:ext>
            </a:extLst>
          </p:cNvPr>
          <p:cNvGrpSpPr/>
          <p:nvPr/>
        </p:nvGrpSpPr>
        <p:grpSpPr>
          <a:xfrm>
            <a:off x="6975899" y="236999"/>
            <a:ext cx="2847622" cy="646331"/>
            <a:chOff x="7982744" y="2124109"/>
            <a:chExt cx="2847622" cy="646331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D8F503E2-EA42-F446-B3C8-CF5101CC9C36}"/>
                </a:ext>
              </a:extLst>
            </p:cNvPr>
            <p:cNvGrpSpPr/>
            <p:nvPr/>
          </p:nvGrpSpPr>
          <p:grpSpPr>
            <a:xfrm>
              <a:off x="7982744" y="2218674"/>
              <a:ext cx="1258951" cy="457200"/>
              <a:chOff x="7641950" y="1954436"/>
              <a:chExt cx="1258951" cy="457200"/>
            </a:xfrm>
          </p:grpSpPr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BF3C2E9A-4694-E348-8B4C-8DF5775A127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6302" t="1905" r="24095"/>
              <a:stretch/>
            </p:blipFill>
            <p:spPr>
              <a:xfrm>
                <a:off x="7641950" y="1954436"/>
                <a:ext cx="308249" cy="457200"/>
              </a:xfrm>
              <a:prstGeom prst="rect">
                <a:avLst/>
              </a:prstGeom>
            </p:spPr>
          </p:pic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9F0F4A15-97EE-804D-A96A-6F355AF3DD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626581" y="2045876"/>
                <a:ext cx="274320" cy="274320"/>
              </a:xfrm>
              <a:prstGeom prst="ellipse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F5AFC759-658B-7C40-9276-9A873F5A021E}"/>
                  </a:ext>
                </a:extLst>
              </p:cNvPr>
              <p:cNvCxnSpPr>
                <a:stCxn id="59" idx="3"/>
                <a:endCxn id="60" idx="2"/>
              </p:cNvCxnSpPr>
              <p:nvPr/>
            </p:nvCxnSpPr>
            <p:spPr>
              <a:xfrm>
                <a:off x="7950199" y="2183036"/>
                <a:ext cx="67638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02E9455-A260-E24A-AD8B-4BA8290D1998}"/>
                </a:ext>
              </a:extLst>
            </p:cNvPr>
            <p:cNvSpPr txBox="1"/>
            <p:nvPr/>
          </p:nvSpPr>
          <p:spPr>
            <a:xfrm>
              <a:off x="9428572" y="2124109"/>
              <a:ext cx="14017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Not Intrusive</a:t>
              </a:r>
            </a:p>
            <a:p>
              <a:r>
                <a:rPr lang="en-US" dirty="0"/>
                <a:t>(Penalty = 0)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E6B4E88-868C-1648-A5D7-91935193FF67}"/>
              </a:ext>
            </a:extLst>
          </p:cNvPr>
          <p:cNvGrpSpPr/>
          <p:nvPr/>
        </p:nvGrpSpPr>
        <p:grpSpPr>
          <a:xfrm>
            <a:off x="6975899" y="1113112"/>
            <a:ext cx="3492315" cy="646331"/>
            <a:chOff x="6975899" y="1113112"/>
            <a:chExt cx="3492315" cy="646331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C6C53E9-193A-5147-B691-82F42A0E0F28}"/>
                </a:ext>
              </a:extLst>
            </p:cNvPr>
            <p:cNvSpPr txBox="1"/>
            <p:nvPr/>
          </p:nvSpPr>
          <p:spPr>
            <a:xfrm>
              <a:off x="8415664" y="1113112"/>
              <a:ext cx="20525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Somewhat Intrusive</a:t>
              </a:r>
            </a:p>
            <a:p>
              <a:r>
                <a:rPr lang="en-US" dirty="0"/>
                <a:t>(Penalty = 1)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838D18C-A944-474B-A4A1-C801458D0505}"/>
                </a:ext>
              </a:extLst>
            </p:cNvPr>
            <p:cNvGrpSpPr/>
            <p:nvPr/>
          </p:nvGrpSpPr>
          <p:grpSpPr>
            <a:xfrm>
              <a:off x="6975899" y="1212762"/>
              <a:ext cx="1257081" cy="457200"/>
              <a:chOff x="6975899" y="1212762"/>
              <a:chExt cx="1257081" cy="457200"/>
            </a:xfrm>
          </p:grpSpPr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44CA38FB-76A7-204C-AEE3-40639D82FD9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6302" t="1905" r="24095"/>
              <a:stretch/>
            </p:blipFill>
            <p:spPr>
              <a:xfrm>
                <a:off x="6975899" y="1212762"/>
                <a:ext cx="308249" cy="457200"/>
              </a:xfrm>
              <a:prstGeom prst="rect">
                <a:avLst/>
              </a:prstGeom>
            </p:spPr>
          </p:pic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F76D4D38-D39C-7742-B002-AFE8AAEDD488}"/>
                  </a:ext>
                </a:extLst>
              </p:cNvPr>
              <p:cNvCxnSpPr>
                <a:cxnSpLocks/>
                <a:stCxn id="65" idx="3"/>
                <a:endCxn id="4" idx="1"/>
              </p:cNvCxnSpPr>
              <p:nvPr/>
            </p:nvCxnSpPr>
            <p:spPr>
              <a:xfrm>
                <a:off x="7284148" y="1441362"/>
                <a:ext cx="674512" cy="25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16DF2B6-E760-0343-BA99-0FF4DC3449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58660" y="1306799"/>
                <a:ext cx="274320" cy="274320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E9A8BED-98D3-534F-8A09-9E0D18AC6BD6}"/>
              </a:ext>
            </a:extLst>
          </p:cNvPr>
          <p:cNvGrpSpPr/>
          <p:nvPr/>
        </p:nvGrpSpPr>
        <p:grpSpPr>
          <a:xfrm>
            <a:off x="6975899" y="1959397"/>
            <a:ext cx="2920656" cy="646331"/>
            <a:chOff x="6975899" y="1959397"/>
            <a:chExt cx="2920656" cy="646331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56798F7-6541-734C-B474-401847327A3C}"/>
                </a:ext>
              </a:extLst>
            </p:cNvPr>
            <p:cNvSpPr txBox="1"/>
            <p:nvPr/>
          </p:nvSpPr>
          <p:spPr>
            <a:xfrm>
              <a:off x="8421728" y="1959397"/>
              <a:ext cx="14748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Very Intrusive</a:t>
              </a:r>
            </a:p>
            <a:p>
              <a:r>
                <a:rPr lang="en-US" dirty="0"/>
                <a:t>(Penalty = 3)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659E336-549C-1040-BB20-52BEA4394701}"/>
                </a:ext>
              </a:extLst>
            </p:cNvPr>
            <p:cNvGrpSpPr/>
            <p:nvPr/>
          </p:nvGrpSpPr>
          <p:grpSpPr>
            <a:xfrm>
              <a:off x="6975899" y="2050837"/>
              <a:ext cx="1255279" cy="457200"/>
              <a:chOff x="6975899" y="2050837"/>
              <a:chExt cx="1255279" cy="457200"/>
            </a:xfrm>
          </p:grpSpPr>
          <p:pic>
            <p:nvPicPr>
              <p:cNvPr id="71" name="Picture 70">
                <a:extLst>
                  <a:ext uri="{FF2B5EF4-FFF2-40B4-BE49-F238E27FC236}">
                    <a16:creationId xmlns:a16="http://schemas.microsoft.com/office/drawing/2014/main" id="{BACF8BFD-6207-F44B-BC0A-1269243999B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6302" t="1905" r="24095"/>
              <a:stretch/>
            </p:blipFill>
            <p:spPr>
              <a:xfrm>
                <a:off x="6975899" y="2050837"/>
                <a:ext cx="308249" cy="457200"/>
              </a:xfrm>
              <a:prstGeom prst="rect">
                <a:avLst/>
              </a:prstGeom>
            </p:spPr>
          </p:pic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787AE592-0B39-404C-AB61-1AA767F19B01}"/>
                  </a:ext>
                </a:extLst>
              </p:cNvPr>
              <p:cNvCxnSpPr>
                <a:cxnSpLocks/>
                <a:stCxn id="71" idx="3"/>
              </p:cNvCxnSpPr>
              <p:nvPr/>
            </p:nvCxnSpPr>
            <p:spPr>
              <a:xfrm>
                <a:off x="7284148" y="2279437"/>
                <a:ext cx="68241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Regular Pentagon 4">
                <a:extLst>
                  <a:ext uri="{FF2B5EF4-FFF2-40B4-BE49-F238E27FC236}">
                    <a16:creationId xmlns:a16="http://schemas.microsoft.com/office/drawing/2014/main" id="{C4D6C2B5-B6E8-E14B-B74A-8F1AB99FBD1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956858" y="2136513"/>
                <a:ext cx="274320" cy="274320"/>
              </a:xfrm>
              <a:prstGeom prst="pentagon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F8E1A52-1A6A-6A42-855F-3F7CB8FE71D2}"/>
              </a:ext>
            </a:extLst>
          </p:cNvPr>
          <p:cNvGrpSpPr/>
          <p:nvPr/>
        </p:nvGrpSpPr>
        <p:grpSpPr>
          <a:xfrm>
            <a:off x="48876" y="76686"/>
            <a:ext cx="6875724" cy="2849528"/>
            <a:chOff x="48876" y="76686"/>
            <a:chExt cx="6875724" cy="2849528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AD94408-2C78-4A41-8B07-B3992AA37007}"/>
                </a:ext>
              </a:extLst>
            </p:cNvPr>
            <p:cNvSpPr txBox="1"/>
            <p:nvPr/>
          </p:nvSpPr>
          <p:spPr>
            <a:xfrm>
              <a:off x="48876" y="2552327"/>
              <a:ext cx="63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5AFE1FC-1CCE-FF4B-A434-224E2F96EB06}"/>
                </a:ext>
              </a:extLst>
            </p:cNvPr>
            <p:cNvSpPr txBox="1"/>
            <p:nvPr/>
          </p:nvSpPr>
          <p:spPr>
            <a:xfrm>
              <a:off x="6308726" y="2556882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Goal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F8CA53E-07EE-C84A-93DB-6AD870816208}"/>
                </a:ext>
              </a:extLst>
            </p:cNvPr>
            <p:cNvCxnSpPr>
              <a:cxnSpLocks/>
            </p:cNvCxnSpPr>
            <p:nvPr/>
          </p:nvCxnSpPr>
          <p:spPr>
            <a:xfrm>
              <a:off x="1508532" y="2419723"/>
              <a:ext cx="7990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79ED167-2442-5845-8FAC-EA4716F444E3}"/>
                </a:ext>
              </a:extLst>
            </p:cNvPr>
            <p:cNvCxnSpPr>
              <a:cxnSpLocks/>
            </p:cNvCxnSpPr>
            <p:nvPr/>
          </p:nvCxnSpPr>
          <p:spPr>
            <a:xfrm>
              <a:off x="2581906" y="2419723"/>
              <a:ext cx="11978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85EA310-F972-284E-AAE4-13618FB1FEDA}"/>
                </a:ext>
              </a:extLst>
            </p:cNvPr>
            <p:cNvCxnSpPr>
              <a:cxnSpLocks/>
            </p:cNvCxnSpPr>
            <p:nvPr/>
          </p:nvCxnSpPr>
          <p:spPr>
            <a:xfrm>
              <a:off x="4054112" y="2419723"/>
              <a:ext cx="10699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CA57974-D81A-F84A-AF74-ADE7B3C04D83}"/>
                </a:ext>
              </a:extLst>
            </p:cNvPr>
            <p:cNvCxnSpPr>
              <a:cxnSpLocks/>
              <a:endCxn id="27" idx="2"/>
            </p:cNvCxnSpPr>
            <p:nvPr/>
          </p:nvCxnSpPr>
          <p:spPr>
            <a:xfrm>
              <a:off x="5398346" y="2419723"/>
              <a:ext cx="9103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4797D9E-25F4-2341-9344-8D434475CBD7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V="1">
              <a:off x="6445886" y="1334941"/>
              <a:ext cx="13844" cy="9476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DA03483-8D11-9C46-9C23-FC9A03EB4662}"/>
                </a:ext>
              </a:extLst>
            </p:cNvPr>
            <p:cNvCxnSpPr>
              <a:cxnSpLocks/>
              <a:stCxn id="25" idx="0"/>
              <a:endCxn id="26" idx="4"/>
            </p:cNvCxnSpPr>
            <p:nvPr/>
          </p:nvCxnSpPr>
          <p:spPr>
            <a:xfrm flipH="1" flipV="1">
              <a:off x="6446520" y="383123"/>
              <a:ext cx="1886" cy="676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9CA083A-13E3-4F46-B35B-3E21CFCAB845}"/>
                </a:ext>
              </a:extLst>
            </p:cNvPr>
            <p:cNvCxnSpPr>
              <a:cxnSpLocks/>
              <a:stCxn id="25" idx="2"/>
              <a:endCxn id="24" idx="6"/>
            </p:cNvCxnSpPr>
            <p:nvPr/>
          </p:nvCxnSpPr>
          <p:spPr>
            <a:xfrm flipH="1">
              <a:off x="5394960" y="1196446"/>
              <a:ext cx="916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DDDB7A7-0D3E-994B-9F19-BD475FB496FD}"/>
                </a:ext>
              </a:extLst>
            </p:cNvPr>
            <p:cNvCxnSpPr>
              <a:cxnSpLocks/>
              <a:stCxn id="24" idx="2"/>
              <a:endCxn id="23" idx="6"/>
            </p:cNvCxnSpPr>
            <p:nvPr/>
          </p:nvCxnSpPr>
          <p:spPr>
            <a:xfrm flipH="1">
              <a:off x="4050792" y="1196446"/>
              <a:ext cx="106984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5D40A4A-99E1-CE4C-9A0B-4A53F9BCDF7D}"/>
                </a:ext>
              </a:extLst>
            </p:cNvPr>
            <p:cNvCxnSpPr>
              <a:cxnSpLocks/>
              <a:stCxn id="23" idx="2"/>
              <a:endCxn id="21" idx="6"/>
            </p:cNvCxnSpPr>
            <p:nvPr/>
          </p:nvCxnSpPr>
          <p:spPr>
            <a:xfrm flipH="1">
              <a:off x="2578608" y="1196446"/>
              <a:ext cx="11978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E2C0D68-E46D-1D43-861F-7A2C854563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44746" y="1334940"/>
              <a:ext cx="8890" cy="9476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E854F2-1C68-2D4D-9012-2B8DFBDE731F}"/>
                </a:ext>
              </a:extLst>
            </p:cNvPr>
            <p:cNvCxnSpPr>
              <a:cxnSpLocks/>
            </p:cNvCxnSpPr>
            <p:nvPr/>
          </p:nvCxnSpPr>
          <p:spPr>
            <a:xfrm>
              <a:off x="5261186" y="1334940"/>
              <a:ext cx="0" cy="9387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D9D0546-2698-8649-A19D-6E9B33798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4288" y="1059286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F208650-FC14-E144-AB23-71785F67E2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6472" y="1059286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BC9FC54-2246-9B4E-871F-AABEA4153F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0640" y="1059286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414CA44-C06B-1841-A912-622D0AA2C8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1246" y="1059286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4C75420-77E5-D342-A7D7-9819BE56F6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9360" y="108803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E0D3F3D-DD03-8E4C-A112-1A76E5B783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8726" y="2282563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34C025F-D7DB-8D4A-8FC1-581092816493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 flipH="1">
              <a:off x="1650375" y="1196446"/>
              <a:ext cx="6539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6C3082F-8367-F24A-81CF-70C31B27FA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01" y="2286000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C2BC7DF-23CE-814A-9619-A6621EA9A2E2}"/>
                </a:ext>
              </a:extLst>
            </p:cNvPr>
            <p:cNvCxnSpPr>
              <a:cxnSpLocks/>
              <a:stCxn id="36" idx="6"/>
            </p:cNvCxnSpPr>
            <p:nvPr/>
          </p:nvCxnSpPr>
          <p:spPr>
            <a:xfrm flipV="1">
              <a:off x="365021" y="2419723"/>
              <a:ext cx="869191" cy="34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5E399F8-A088-A843-B79C-F00402A7F7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9578" y="1059286"/>
              <a:ext cx="274320" cy="27432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68D0DA6-EE94-3046-9B50-395F3249DC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7672" y="2282562"/>
              <a:ext cx="274320" cy="27432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8" name="Regular Pentagon 77">
              <a:extLst>
                <a:ext uri="{FF2B5EF4-FFF2-40B4-BE49-F238E27FC236}">
                  <a16:creationId xmlns:a16="http://schemas.microsoft.com/office/drawing/2014/main" id="{796D10E2-CF89-3B4B-B45B-C75F06F6F995}"/>
                </a:ext>
              </a:extLst>
            </p:cNvPr>
            <p:cNvSpPr>
              <a:spLocks/>
            </p:cNvSpPr>
            <p:nvPr/>
          </p:nvSpPr>
          <p:spPr>
            <a:xfrm>
              <a:off x="2302732" y="2282562"/>
              <a:ext cx="274320" cy="274320"/>
            </a:xfrm>
            <a:prstGeom prst="pentagon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9" name="Regular Pentagon 78">
              <a:extLst>
                <a:ext uri="{FF2B5EF4-FFF2-40B4-BE49-F238E27FC236}">
                  <a16:creationId xmlns:a16="http://schemas.microsoft.com/office/drawing/2014/main" id="{0E2C0942-9DF9-1A4E-B004-B01F0922D91D}"/>
                </a:ext>
              </a:extLst>
            </p:cNvPr>
            <p:cNvSpPr>
              <a:spLocks/>
            </p:cNvSpPr>
            <p:nvPr/>
          </p:nvSpPr>
          <p:spPr>
            <a:xfrm>
              <a:off x="3784126" y="2278007"/>
              <a:ext cx="274320" cy="274320"/>
            </a:xfrm>
            <a:prstGeom prst="pentagon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80" name="Regular Pentagon 79">
              <a:extLst>
                <a:ext uri="{FF2B5EF4-FFF2-40B4-BE49-F238E27FC236}">
                  <a16:creationId xmlns:a16="http://schemas.microsoft.com/office/drawing/2014/main" id="{350FA79F-0B8F-8245-890F-1816663BE7B9}"/>
                </a:ext>
              </a:extLst>
            </p:cNvPr>
            <p:cNvSpPr>
              <a:spLocks/>
            </p:cNvSpPr>
            <p:nvPr/>
          </p:nvSpPr>
          <p:spPr>
            <a:xfrm>
              <a:off x="5124026" y="2285019"/>
              <a:ext cx="274320" cy="274320"/>
            </a:xfrm>
            <a:prstGeom prst="pentagon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2487B998-FB5E-044D-BF6C-00D7CA44EB94}"/>
                </a:ext>
              </a:extLst>
            </p:cNvPr>
            <p:cNvSpPr txBox="1"/>
            <p:nvPr/>
          </p:nvSpPr>
          <p:spPr>
            <a:xfrm>
              <a:off x="5058752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276C711-DBEC-8748-8592-E1D1E81C9973}"/>
                </a:ext>
              </a:extLst>
            </p:cNvPr>
            <p:cNvSpPr txBox="1"/>
            <p:nvPr/>
          </p:nvSpPr>
          <p:spPr>
            <a:xfrm>
              <a:off x="6249358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11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1034214-E0D0-6F42-AF73-6F70223A625E}"/>
                </a:ext>
              </a:extLst>
            </p:cNvPr>
            <p:cNvSpPr txBox="1"/>
            <p:nvPr/>
          </p:nvSpPr>
          <p:spPr>
            <a:xfrm>
              <a:off x="6249358" y="7668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12</a:t>
              </a: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6E7B5EB2-89C0-274D-AA6F-09B60A0A617C}"/>
                </a:ext>
              </a:extLst>
            </p:cNvPr>
            <p:cNvGrpSpPr/>
            <p:nvPr/>
          </p:nvGrpSpPr>
          <p:grpSpPr>
            <a:xfrm>
              <a:off x="4464725" y="874064"/>
              <a:ext cx="241981" cy="237744"/>
              <a:chOff x="4327372" y="765015"/>
              <a:chExt cx="241981" cy="237744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3F01A515-AAB5-D841-8331-394DEC9108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27372" y="765015"/>
                <a:ext cx="118872" cy="237744"/>
              </a:xfrm>
              <a:prstGeom prst="rect">
                <a:avLst/>
              </a:prstGeom>
              <a:solidFill>
                <a:srgbClr val="CD950C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1064853-0888-BF4C-B581-2335D067382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50481" y="765015"/>
                <a:ext cx="118872" cy="237744"/>
              </a:xfrm>
              <a:prstGeom prst="rect">
                <a:avLst/>
              </a:prstGeom>
              <a:solidFill>
                <a:srgbClr val="8B6508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EA4AF788-14EB-DC49-99BD-7E3F0C66B735}"/>
                </a:ext>
              </a:extLst>
            </p:cNvPr>
            <p:cNvGrpSpPr/>
            <p:nvPr/>
          </p:nvGrpSpPr>
          <p:grpSpPr>
            <a:xfrm>
              <a:off x="2938868" y="2111121"/>
              <a:ext cx="479725" cy="237744"/>
              <a:chOff x="4405289" y="4438277"/>
              <a:chExt cx="479725" cy="237744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76EE07DA-DF02-264F-BD4A-47A58769EF5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05289" y="4438277"/>
                <a:ext cx="118872" cy="237744"/>
              </a:xfrm>
              <a:prstGeom prst="rect">
                <a:avLst/>
              </a:prstGeom>
              <a:solidFill>
                <a:srgbClr val="CD950C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BC7B22E7-B234-5540-84EC-C816242BCB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28398" y="4438277"/>
                <a:ext cx="118872" cy="237744"/>
              </a:xfrm>
              <a:prstGeom prst="rect">
                <a:avLst/>
              </a:prstGeom>
              <a:solidFill>
                <a:srgbClr val="8B6508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7444C318-048D-F248-BC32-911BBB8B279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47270" y="4438277"/>
                <a:ext cx="118872" cy="237744"/>
              </a:xfrm>
              <a:prstGeom prst="rect">
                <a:avLst/>
              </a:prstGeom>
              <a:solidFill>
                <a:srgbClr val="CD950C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9E6888F3-B99C-304C-8833-F72E7394CD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66142" y="4438277"/>
                <a:ext cx="118872" cy="237744"/>
              </a:xfrm>
              <a:prstGeom prst="rect">
                <a:avLst/>
              </a:prstGeom>
              <a:solidFill>
                <a:srgbClr val="8B6508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82850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5DC5F-AFF6-4247-8FB4-259AB26AB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Plans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792C8E-8E58-D64A-9E40-C67BB3249E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49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29CBBD-0258-F442-8CFE-F09FFE818D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sp>
        <p:nvSpPr>
          <p:cNvPr id="5" name="5-Point Star 4">
            <a:extLst>
              <a:ext uri="{FF2B5EF4-FFF2-40B4-BE49-F238E27FC236}">
                <a16:creationId xmlns:a16="http://schemas.microsoft.com/office/drawing/2014/main" id="{8DB8F06C-CAE0-2E42-8AF0-1EE4A7F4EB3C}"/>
              </a:ext>
            </a:extLst>
          </p:cNvPr>
          <p:cNvSpPr>
            <a:spLocks noChangeAspect="1"/>
          </p:cNvSpPr>
          <p:nvPr/>
        </p:nvSpPr>
        <p:spPr>
          <a:xfrm>
            <a:off x="6179004" y="2145402"/>
            <a:ext cx="365760" cy="365760"/>
          </a:xfrm>
          <a:prstGeom prst="star5">
            <a:avLst/>
          </a:prstGeom>
          <a:solidFill>
            <a:srgbClr val="CC79A7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EA436B5-5E07-364A-A051-CF0B90BCDC13}"/>
              </a:ext>
            </a:extLst>
          </p:cNvPr>
          <p:cNvGrpSpPr/>
          <p:nvPr/>
        </p:nvGrpSpPr>
        <p:grpSpPr>
          <a:xfrm>
            <a:off x="4404041" y="832825"/>
            <a:ext cx="365760" cy="295041"/>
            <a:chOff x="7803055" y="2574583"/>
            <a:chExt cx="365760" cy="295041"/>
          </a:xfrm>
        </p:grpSpPr>
        <p:sp>
          <p:nvSpPr>
            <p:cNvPr id="44" name="Cube 43">
              <a:extLst>
                <a:ext uri="{FF2B5EF4-FFF2-40B4-BE49-F238E27FC236}">
                  <a16:creationId xmlns:a16="http://schemas.microsoft.com/office/drawing/2014/main" id="{D4F7C08F-5707-4D49-99FC-BA152B7707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Cube 44">
              <a:extLst>
                <a:ext uri="{FF2B5EF4-FFF2-40B4-BE49-F238E27FC236}">
                  <a16:creationId xmlns:a16="http://schemas.microsoft.com/office/drawing/2014/main" id="{AC526403-8B3F-4B4A-845A-E8E4CCC539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ube 45">
              <a:extLst>
                <a:ext uri="{FF2B5EF4-FFF2-40B4-BE49-F238E27FC236}">
                  <a16:creationId xmlns:a16="http://schemas.microsoft.com/office/drawing/2014/main" id="{EFF278F7-ECD6-9C4C-B41D-7F58BDE86C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ube 46">
              <a:extLst>
                <a:ext uri="{FF2B5EF4-FFF2-40B4-BE49-F238E27FC236}">
                  <a16:creationId xmlns:a16="http://schemas.microsoft.com/office/drawing/2014/main" id="{9746346B-3169-7146-AB22-19CB6E3319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5" name="Picture 74">
            <a:extLst>
              <a:ext uri="{FF2B5EF4-FFF2-40B4-BE49-F238E27FC236}">
                <a16:creationId xmlns:a16="http://schemas.microsoft.com/office/drawing/2014/main" id="{47C12018-89A8-F14C-9D56-69DC26469A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302" t="1905" r="24095"/>
          <a:stretch/>
        </p:blipFill>
        <p:spPr>
          <a:xfrm>
            <a:off x="133213" y="1871082"/>
            <a:ext cx="431549" cy="640080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34BA39E0-0B02-D348-B3C8-27152B320019}"/>
              </a:ext>
            </a:extLst>
          </p:cNvPr>
          <p:cNvGrpSpPr/>
          <p:nvPr/>
        </p:nvGrpSpPr>
        <p:grpSpPr>
          <a:xfrm>
            <a:off x="2451495" y="1827350"/>
            <a:ext cx="3336640" cy="1830249"/>
            <a:chOff x="2451495" y="1827350"/>
            <a:chExt cx="3336640" cy="1830249"/>
          </a:xfrm>
          <a:solidFill>
            <a:srgbClr val="FF0000"/>
          </a:solidFill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72E614D-8FF0-214E-BBF8-C98DD1BFF989}"/>
                </a:ext>
              </a:extLst>
            </p:cNvPr>
            <p:cNvSpPr/>
            <p:nvPr/>
          </p:nvSpPr>
          <p:spPr>
            <a:xfrm>
              <a:off x="2583286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0F0B5D6-AC0E-0C4A-8DDD-BFE477E8401C}"/>
                </a:ext>
              </a:extLst>
            </p:cNvPr>
            <p:cNvSpPr/>
            <p:nvPr/>
          </p:nvSpPr>
          <p:spPr>
            <a:xfrm>
              <a:off x="2901703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557C26E-BA5C-5941-A73D-AD4867665DE8}"/>
                </a:ext>
              </a:extLst>
            </p:cNvPr>
            <p:cNvSpPr/>
            <p:nvPr/>
          </p:nvSpPr>
          <p:spPr>
            <a:xfrm>
              <a:off x="3220120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D67AAB7-7C40-3E4A-AB55-CBE9C8219275}"/>
                </a:ext>
              </a:extLst>
            </p:cNvPr>
            <p:cNvSpPr/>
            <p:nvPr/>
          </p:nvSpPr>
          <p:spPr>
            <a:xfrm>
              <a:off x="3538537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CACDED9-5015-B547-9D5D-983E28BFA65A}"/>
                </a:ext>
              </a:extLst>
            </p:cNvPr>
            <p:cNvSpPr/>
            <p:nvPr/>
          </p:nvSpPr>
          <p:spPr>
            <a:xfrm>
              <a:off x="3856954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4ADEA86-BBD3-5441-BAE1-5F93CE0779BB}"/>
                </a:ext>
              </a:extLst>
            </p:cNvPr>
            <p:cNvSpPr/>
            <p:nvPr/>
          </p:nvSpPr>
          <p:spPr>
            <a:xfrm>
              <a:off x="4175371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490AEC1-6A10-C84E-9192-8849608462A4}"/>
                </a:ext>
              </a:extLst>
            </p:cNvPr>
            <p:cNvSpPr/>
            <p:nvPr/>
          </p:nvSpPr>
          <p:spPr>
            <a:xfrm>
              <a:off x="4493788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71AF9B8-679B-7242-879C-182C317DB6ED}"/>
                </a:ext>
              </a:extLst>
            </p:cNvPr>
            <p:cNvSpPr/>
            <p:nvPr/>
          </p:nvSpPr>
          <p:spPr>
            <a:xfrm>
              <a:off x="4812205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A2366EE-C652-6A4E-B1EA-8A216BCE4CD0}"/>
                </a:ext>
              </a:extLst>
            </p:cNvPr>
            <p:cNvSpPr/>
            <p:nvPr/>
          </p:nvSpPr>
          <p:spPr>
            <a:xfrm>
              <a:off x="2451495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D947A2A-4D26-2741-BEF6-38378DF19323}"/>
                </a:ext>
              </a:extLst>
            </p:cNvPr>
            <p:cNvSpPr/>
            <p:nvPr/>
          </p:nvSpPr>
          <p:spPr>
            <a:xfrm>
              <a:off x="2787797" y="2616629"/>
              <a:ext cx="342506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FD56F6DA-D9AD-8645-B538-D86039D9C74B}"/>
                </a:ext>
              </a:extLst>
            </p:cNvPr>
            <p:cNvSpPr/>
            <p:nvPr/>
          </p:nvSpPr>
          <p:spPr>
            <a:xfrm>
              <a:off x="3238005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1064700-504D-094B-A78B-1962E40FA3E3}"/>
                </a:ext>
              </a:extLst>
            </p:cNvPr>
            <p:cNvSpPr/>
            <p:nvPr/>
          </p:nvSpPr>
          <p:spPr>
            <a:xfrm>
              <a:off x="3555514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720EFE2-E957-7A47-9AC2-1643666589C4}"/>
                </a:ext>
              </a:extLst>
            </p:cNvPr>
            <p:cNvSpPr/>
            <p:nvPr/>
          </p:nvSpPr>
          <p:spPr>
            <a:xfrm>
              <a:off x="3865590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BEEF5AF-DECC-654A-9B71-5C4AB539680A}"/>
                </a:ext>
              </a:extLst>
            </p:cNvPr>
            <p:cNvSpPr/>
            <p:nvPr/>
          </p:nvSpPr>
          <p:spPr>
            <a:xfrm>
              <a:off x="4184816" y="2616629"/>
              <a:ext cx="525469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28912937-987B-FF42-9693-A5B63462EC07}"/>
                </a:ext>
              </a:extLst>
            </p:cNvPr>
            <p:cNvSpPr/>
            <p:nvPr/>
          </p:nvSpPr>
          <p:spPr>
            <a:xfrm>
              <a:off x="4815976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4A350AA0-9B7F-D749-8A79-FF8F6D7D72E6}"/>
                </a:ext>
              </a:extLst>
            </p:cNvPr>
            <p:cNvSpPr/>
            <p:nvPr/>
          </p:nvSpPr>
          <p:spPr>
            <a:xfrm>
              <a:off x="5212063" y="2616628"/>
              <a:ext cx="576072" cy="10409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CAA2C18-E155-044C-96D5-E9FB5FD97B06}"/>
              </a:ext>
            </a:extLst>
          </p:cNvPr>
          <p:cNvGrpSpPr/>
          <p:nvPr/>
        </p:nvGrpSpPr>
        <p:grpSpPr>
          <a:xfrm>
            <a:off x="1220831" y="540920"/>
            <a:ext cx="1139224" cy="2487189"/>
            <a:chOff x="1220831" y="540920"/>
            <a:chExt cx="1139224" cy="2487189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AAF76C2-ED1A-894B-8D34-60EBC229EDE4}"/>
                </a:ext>
              </a:extLst>
            </p:cNvPr>
            <p:cNvSpPr/>
            <p:nvPr/>
          </p:nvSpPr>
          <p:spPr>
            <a:xfrm>
              <a:off x="1362906" y="540920"/>
              <a:ext cx="370078" cy="74582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1EB23F7-AE06-C34D-8C2B-09BC219945A7}"/>
                </a:ext>
              </a:extLst>
            </p:cNvPr>
            <p:cNvSpPr/>
            <p:nvPr/>
          </p:nvSpPr>
          <p:spPr>
            <a:xfrm>
              <a:off x="1838707" y="540920"/>
              <a:ext cx="262213" cy="47194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FFCEE4A-3C08-7A46-8260-59A6B4620012}"/>
                </a:ext>
              </a:extLst>
            </p:cNvPr>
            <p:cNvSpPr/>
            <p:nvPr/>
          </p:nvSpPr>
          <p:spPr>
            <a:xfrm>
              <a:off x="1349679" y="2616629"/>
              <a:ext cx="274320" cy="4114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C4D57B5C-D8BC-E547-BEEA-C5E8229FF58D}"/>
                </a:ext>
              </a:extLst>
            </p:cNvPr>
            <p:cNvSpPr/>
            <p:nvPr/>
          </p:nvSpPr>
          <p:spPr>
            <a:xfrm>
              <a:off x="1646039" y="2616629"/>
              <a:ext cx="274320" cy="4114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739D1DCB-C9D5-5943-B480-BF9A4E0A279C}"/>
                </a:ext>
              </a:extLst>
            </p:cNvPr>
            <p:cNvSpPr/>
            <p:nvPr/>
          </p:nvSpPr>
          <p:spPr>
            <a:xfrm>
              <a:off x="1980340" y="2616629"/>
              <a:ext cx="379715" cy="4114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612DC686-8E2F-9F45-BBC8-354A33BEBE39}"/>
                </a:ext>
              </a:extLst>
            </p:cNvPr>
            <p:cNvSpPr/>
            <p:nvPr/>
          </p:nvSpPr>
          <p:spPr>
            <a:xfrm>
              <a:off x="1519790" y="1348230"/>
              <a:ext cx="740197" cy="36800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6C31C7DB-C2FC-9040-9BF5-C1CBB5F89815}"/>
                </a:ext>
              </a:extLst>
            </p:cNvPr>
            <p:cNvSpPr/>
            <p:nvPr/>
          </p:nvSpPr>
          <p:spPr>
            <a:xfrm>
              <a:off x="1220831" y="1819144"/>
              <a:ext cx="1039156" cy="36800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D1BB188-F0D8-9C42-8A6F-BB0E02FBABDA}"/>
              </a:ext>
            </a:extLst>
          </p:cNvPr>
          <p:cNvGrpSpPr/>
          <p:nvPr/>
        </p:nvGrpSpPr>
        <p:grpSpPr>
          <a:xfrm>
            <a:off x="2810935" y="2111215"/>
            <a:ext cx="731520" cy="295041"/>
            <a:chOff x="9699621" y="3380438"/>
            <a:chExt cx="731520" cy="295041"/>
          </a:xfrm>
        </p:grpSpPr>
        <p:sp>
          <p:nvSpPr>
            <p:cNvPr id="49" name="Cube 48">
              <a:extLst>
                <a:ext uri="{FF2B5EF4-FFF2-40B4-BE49-F238E27FC236}">
                  <a16:creationId xmlns:a16="http://schemas.microsoft.com/office/drawing/2014/main" id="{D63C733B-479C-0E4F-8D69-44A8AD582F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ube 49">
              <a:extLst>
                <a:ext uri="{FF2B5EF4-FFF2-40B4-BE49-F238E27FC236}">
                  <a16:creationId xmlns:a16="http://schemas.microsoft.com/office/drawing/2014/main" id="{A1C36A0A-7391-4547-95B4-9A704D4EA7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ube 50">
              <a:extLst>
                <a:ext uri="{FF2B5EF4-FFF2-40B4-BE49-F238E27FC236}">
                  <a16:creationId xmlns:a16="http://schemas.microsoft.com/office/drawing/2014/main" id="{7694E954-63B8-234D-A64E-A0D757903E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Cube 51">
              <a:extLst>
                <a:ext uri="{FF2B5EF4-FFF2-40B4-BE49-F238E27FC236}">
                  <a16:creationId xmlns:a16="http://schemas.microsoft.com/office/drawing/2014/main" id="{BC387846-E84D-1B4A-94FA-05E991AC47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Cube 52">
              <a:extLst>
                <a:ext uri="{FF2B5EF4-FFF2-40B4-BE49-F238E27FC236}">
                  <a16:creationId xmlns:a16="http://schemas.microsoft.com/office/drawing/2014/main" id="{07DFB99B-C604-DB47-9F48-95849850B1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Cube 53">
              <a:extLst>
                <a:ext uri="{FF2B5EF4-FFF2-40B4-BE49-F238E27FC236}">
                  <a16:creationId xmlns:a16="http://schemas.microsoft.com/office/drawing/2014/main" id="{D01BB3D6-2E95-A24C-B55F-2AD88B0B43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Cube 54">
              <a:extLst>
                <a:ext uri="{FF2B5EF4-FFF2-40B4-BE49-F238E27FC236}">
                  <a16:creationId xmlns:a16="http://schemas.microsoft.com/office/drawing/2014/main" id="{AA5864EE-D0B7-434D-9581-3882DC12C4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Cube 55">
              <a:extLst>
                <a:ext uri="{FF2B5EF4-FFF2-40B4-BE49-F238E27FC236}">
                  <a16:creationId xmlns:a16="http://schemas.microsoft.com/office/drawing/2014/main" id="{628613B1-B6C0-7B42-B616-32E3359EF3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CFDE955-2F73-F44B-9E28-D657AF59AAF3}"/>
              </a:ext>
            </a:extLst>
          </p:cNvPr>
          <p:cNvCxnSpPr>
            <a:cxnSpLocks/>
          </p:cNvCxnSpPr>
          <p:nvPr/>
        </p:nvCxnSpPr>
        <p:spPr>
          <a:xfrm flipV="1">
            <a:off x="560318" y="2406257"/>
            <a:ext cx="5522345" cy="1998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570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94D679-543C-A340-A345-33F730C738E7}"/>
              </a:ext>
            </a:extLst>
          </p:cNvPr>
          <p:cNvSpPr txBox="1"/>
          <p:nvPr/>
        </p:nvSpPr>
        <p:spPr>
          <a:xfrm>
            <a:off x="48876" y="2552327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522E09-4F41-034B-B36B-9CBA742CC400}"/>
              </a:ext>
            </a:extLst>
          </p:cNvPr>
          <p:cNvSpPr txBox="1"/>
          <p:nvPr/>
        </p:nvSpPr>
        <p:spPr>
          <a:xfrm>
            <a:off x="6308726" y="255688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E164774-1763-0740-BCF8-583DF131BB93}"/>
              </a:ext>
            </a:extLst>
          </p:cNvPr>
          <p:cNvCxnSpPr>
            <a:cxnSpLocks/>
          </p:cNvCxnSpPr>
          <p:nvPr/>
        </p:nvCxnSpPr>
        <p:spPr>
          <a:xfrm>
            <a:off x="1508532" y="2419723"/>
            <a:ext cx="799054" cy="0"/>
          </a:xfrm>
          <a:prstGeom prst="line">
            <a:avLst/>
          </a:prstGeom>
          <a:ln w="1143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349C344-9F1D-864B-8468-1E3AB14F84C8}"/>
              </a:ext>
            </a:extLst>
          </p:cNvPr>
          <p:cNvCxnSpPr>
            <a:cxnSpLocks/>
          </p:cNvCxnSpPr>
          <p:nvPr/>
        </p:nvCxnSpPr>
        <p:spPr>
          <a:xfrm>
            <a:off x="2581906" y="2419723"/>
            <a:ext cx="1197886" cy="0"/>
          </a:xfrm>
          <a:prstGeom prst="line">
            <a:avLst/>
          </a:prstGeom>
          <a:ln w="1143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82AD316-59B5-E647-A99D-FE98C4F93D41}"/>
              </a:ext>
            </a:extLst>
          </p:cNvPr>
          <p:cNvCxnSpPr>
            <a:cxnSpLocks/>
          </p:cNvCxnSpPr>
          <p:nvPr/>
        </p:nvCxnSpPr>
        <p:spPr>
          <a:xfrm>
            <a:off x="4054112" y="2419723"/>
            <a:ext cx="1069914" cy="0"/>
          </a:xfrm>
          <a:prstGeom prst="line">
            <a:avLst/>
          </a:prstGeom>
          <a:ln w="1143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C851E7-0364-1944-A0D2-A028FDFA40E0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5398346" y="2419723"/>
            <a:ext cx="910380" cy="0"/>
          </a:xfrm>
          <a:prstGeom prst="line">
            <a:avLst/>
          </a:prstGeom>
          <a:ln w="1143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A73BAFD-63EF-7149-9677-DF9BAEDB80CD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6445886" y="1334941"/>
            <a:ext cx="13844" cy="9476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4014C9-3444-F640-9F0E-80E18F590AE2}"/>
              </a:ext>
            </a:extLst>
          </p:cNvPr>
          <p:cNvCxnSpPr>
            <a:cxnSpLocks/>
            <a:stCxn id="21" idx="0"/>
            <a:endCxn id="22" idx="4"/>
          </p:cNvCxnSpPr>
          <p:nvPr/>
        </p:nvCxnSpPr>
        <p:spPr>
          <a:xfrm flipH="1" flipV="1">
            <a:off x="6446520" y="383123"/>
            <a:ext cx="1886" cy="6761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D635A72-BE53-E24A-8EA4-D0567576B544}"/>
              </a:ext>
            </a:extLst>
          </p:cNvPr>
          <p:cNvCxnSpPr>
            <a:cxnSpLocks/>
            <a:stCxn id="21" idx="2"/>
            <a:endCxn id="20" idx="6"/>
          </p:cNvCxnSpPr>
          <p:nvPr/>
        </p:nvCxnSpPr>
        <p:spPr>
          <a:xfrm flipH="1">
            <a:off x="5394960" y="1196446"/>
            <a:ext cx="9162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DB123DA-C920-6840-A0B9-FC89E51A04D7}"/>
              </a:ext>
            </a:extLst>
          </p:cNvPr>
          <p:cNvCxnSpPr>
            <a:cxnSpLocks/>
            <a:stCxn id="20" idx="2"/>
            <a:endCxn id="19" idx="6"/>
          </p:cNvCxnSpPr>
          <p:nvPr/>
        </p:nvCxnSpPr>
        <p:spPr>
          <a:xfrm flipH="1">
            <a:off x="4050792" y="1196446"/>
            <a:ext cx="10698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F26FDCA-C8E3-1349-87BA-3A7EB30606B7}"/>
              </a:ext>
            </a:extLst>
          </p:cNvPr>
          <p:cNvCxnSpPr>
            <a:cxnSpLocks/>
            <a:stCxn id="19" idx="2"/>
            <a:endCxn id="18" idx="6"/>
          </p:cNvCxnSpPr>
          <p:nvPr/>
        </p:nvCxnSpPr>
        <p:spPr>
          <a:xfrm flipH="1">
            <a:off x="2578608" y="1196446"/>
            <a:ext cx="11978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5454824-1BC6-F740-A27E-0CEAEB85FB4E}"/>
              </a:ext>
            </a:extLst>
          </p:cNvPr>
          <p:cNvCxnSpPr>
            <a:cxnSpLocks/>
          </p:cNvCxnSpPr>
          <p:nvPr/>
        </p:nvCxnSpPr>
        <p:spPr>
          <a:xfrm flipH="1">
            <a:off x="2444746" y="1334940"/>
            <a:ext cx="8890" cy="9476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E46AB9E-02B0-2B49-BEE4-A32F2768318A}"/>
              </a:ext>
            </a:extLst>
          </p:cNvPr>
          <p:cNvCxnSpPr>
            <a:cxnSpLocks/>
          </p:cNvCxnSpPr>
          <p:nvPr/>
        </p:nvCxnSpPr>
        <p:spPr>
          <a:xfrm>
            <a:off x="5261186" y="1334940"/>
            <a:ext cx="0" cy="9387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ACF6D42E-97A0-6440-9E31-4835DB55D85D}"/>
              </a:ext>
            </a:extLst>
          </p:cNvPr>
          <p:cNvSpPr>
            <a:spLocks noChangeAspect="1"/>
          </p:cNvSpPr>
          <p:nvPr/>
        </p:nvSpPr>
        <p:spPr>
          <a:xfrm>
            <a:off x="2304288" y="1059286"/>
            <a:ext cx="274320" cy="274320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E81604C-95FA-7440-9242-11FB4B5C8DF7}"/>
              </a:ext>
            </a:extLst>
          </p:cNvPr>
          <p:cNvSpPr>
            <a:spLocks noChangeAspect="1"/>
          </p:cNvSpPr>
          <p:nvPr/>
        </p:nvSpPr>
        <p:spPr>
          <a:xfrm>
            <a:off x="3776472" y="1059286"/>
            <a:ext cx="274320" cy="274320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B877335-667F-0747-99D9-B05F9C40C785}"/>
              </a:ext>
            </a:extLst>
          </p:cNvPr>
          <p:cNvSpPr>
            <a:spLocks noChangeAspect="1"/>
          </p:cNvSpPr>
          <p:nvPr/>
        </p:nvSpPr>
        <p:spPr>
          <a:xfrm>
            <a:off x="5120640" y="1059286"/>
            <a:ext cx="274320" cy="274320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89FC56E-F653-684C-B028-F479008635A1}"/>
              </a:ext>
            </a:extLst>
          </p:cNvPr>
          <p:cNvSpPr>
            <a:spLocks noChangeAspect="1"/>
          </p:cNvSpPr>
          <p:nvPr/>
        </p:nvSpPr>
        <p:spPr>
          <a:xfrm>
            <a:off x="6311246" y="1059286"/>
            <a:ext cx="274320" cy="274320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531E7E0-079E-0241-9CB5-BED10A6BE5A8}"/>
              </a:ext>
            </a:extLst>
          </p:cNvPr>
          <p:cNvSpPr>
            <a:spLocks noChangeAspect="1"/>
          </p:cNvSpPr>
          <p:nvPr/>
        </p:nvSpPr>
        <p:spPr>
          <a:xfrm>
            <a:off x="6309360" y="108803"/>
            <a:ext cx="274320" cy="274320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6324EDF-CBD5-CA4A-A538-7045EFF2C093}"/>
              </a:ext>
            </a:extLst>
          </p:cNvPr>
          <p:cNvSpPr>
            <a:spLocks noChangeAspect="1"/>
          </p:cNvSpPr>
          <p:nvPr/>
        </p:nvSpPr>
        <p:spPr>
          <a:xfrm>
            <a:off x="6308726" y="2282563"/>
            <a:ext cx="274320" cy="274320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EEACAE9-A007-3246-BA28-4B844B2E6821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1650375" y="1196446"/>
            <a:ext cx="6539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C0708A74-5C3E-B54A-BAE6-7B87E6B81E76}"/>
              </a:ext>
            </a:extLst>
          </p:cNvPr>
          <p:cNvSpPr>
            <a:spLocks noChangeAspect="1"/>
          </p:cNvSpPr>
          <p:nvPr/>
        </p:nvSpPr>
        <p:spPr>
          <a:xfrm>
            <a:off x="90701" y="2286000"/>
            <a:ext cx="274320" cy="274320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C4EB3E4-82BC-8042-903C-595EE3E21B1E}"/>
              </a:ext>
            </a:extLst>
          </p:cNvPr>
          <p:cNvCxnSpPr>
            <a:cxnSpLocks/>
            <a:stCxn id="25" idx="6"/>
          </p:cNvCxnSpPr>
          <p:nvPr/>
        </p:nvCxnSpPr>
        <p:spPr>
          <a:xfrm flipV="1">
            <a:off x="365021" y="2419723"/>
            <a:ext cx="869191" cy="3437"/>
          </a:xfrm>
          <a:prstGeom prst="line">
            <a:avLst/>
          </a:prstGeom>
          <a:ln w="1143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C4B2EEF4-E5A7-1545-B31D-8C7566BE972B}"/>
              </a:ext>
            </a:extLst>
          </p:cNvPr>
          <p:cNvSpPr>
            <a:spLocks noChangeAspect="1"/>
          </p:cNvSpPr>
          <p:nvPr/>
        </p:nvSpPr>
        <p:spPr>
          <a:xfrm>
            <a:off x="1369578" y="1059286"/>
            <a:ext cx="274320" cy="27432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BCBB218-A7C3-E047-B486-9F15D1D8C95B}"/>
              </a:ext>
            </a:extLst>
          </p:cNvPr>
          <p:cNvSpPr>
            <a:spLocks noChangeAspect="1"/>
          </p:cNvSpPr>
          <p:nvPr/>
        </p:nvSpPr>
        <p:spPr>
          <a:xfrm>
            <a:off x="1237672" y="2282562"/>
            <a:ext cx="274320" cy="27432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9" name="Regular Pentagon 28">
            <a:extLst>
              <a:ext uri="{FF2B5EF4-FFF2-40B4-BE49-F238E27FC236}">
                <a16:creationId xmlns:a16="http://schemas.microsoft.com/office/drawing/2014/main" id="{E150EECC-D85D-004C-82F3-338FC2DA498D}"/>
              </a:ext>
            </a:extLst>
          </p:cNvPr>
          <p:cNvSpPr>
            <a:spLocks/>
          </p:cNvSpPr>
          <p:nvPr/>
        </p:nvSpPr>
        <p:spPr>
          <a:xfrm>
            <a:off x="2302732" y="2282562"/>
            <a:ext cx="274320" cy="274320"/>
          </a:xfrm>
          <a:prstGeom prst="pentagon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" name="Regular Pentagon 29">
            <a:extLst>
              <a:ext uri="{FF2B5EF4-FFF2-40B4-BE49-F238E27FC236}">
                <a16:creationId xmlns:a16="http://schemas.microsoft.com/office/drawing/2014/main" id="{A25D98F5-D15B-0A4A-8DAC-C706C28FF406}"/>
              </a:ext>
            </a:extLst>
          </p:cNvPr>
          <p:cNvSpPr>
            <a:spLocks/>
          </p:cNvSpPr>
          <p:nvPr/>
        </p:nvSpPr>
        <p:spPr>
          <a:xfrm>
            <a:off x="3784126" y="2278007"/>
            <a:ext cx="274320" cy="274320"/>
          </a:xfrm>
          <a:prstGeom prst="pentagon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1" name="Regular Pentagon 30">
            <a:extLst>
              <a:ext uri="{FF2B5EF4-FFF2-40B4-BE49-F238E27FC236}">
                <a16:creationId xmlns:a16="http://schemas.microsoft.com/office/drawing/2014/main" id="{80710026-CDC3-3A4E-9F87-E6779EA698B5}"/>
              </a:ext>
            </a:extLst>
          </p:cNvPr>
          <p:cNvSpPr>
            <a:spLocks/>
          </p:cNvSpPr>
          <p:nvPr/>
        </p:nvSpPr>
        <p:spPr>
          <a:xfrm>
            <a:off x="5124026" y="2285019"/>
            <a:ext cx="274320" cy="274320"/>
          </a:xfrm>
          <a:prstGeom prst="pentagon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0A8F07E-5842-A243-B33F-7CEC7C0FC079}"/>
              </a:ext>
            </a:extLst>
          </p:cNvPr>
          <p:cNvSpPr txBox="1"/>
          <p:nvPr/>
        </p:nvSpPr>
        <p:spPr>
          <a:xfrm>
            <a:off x="5058752" y="102716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6AAD93-2782-4B43-A18B-687E7A516F82}"/>
              </a:ext>
            </a:extLst>
          </p:cNvPr>
          <p:cNvSpPr txBox="1"/>
          <p:nvPr/>
        </p:nvSpPr>
        <p:spPr>
          <a:xfrm>
            <a:off x="6249358" y="102716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802C77B-1CAB-5A48-B9FF-D6FD419E2B93}"/>
              </a:ext>
            </a:extLst>
          </p:cNvPr>
          <p:cNvSpPr txBox="1"/>
          <p:nvPr/>
        </p:nvSpPr>
        <p:spPr>
          <a:xfrm>
            <a:off x="6249358" y="7668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12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0C33FD1-7AE1-4148-A15A-BE4220983E5A}"/>
              </a:ext>
            </a:extLst>
          </p:cNvPr>
          <p:cNvGrpSpPr/>
          <p:nvPr/>
        </p:nvGrpSpPr>
        <p:grpSpPr>
          <a:xfrm>
            <a:off x="4464725" y="874064"/>
            <a:ext cx="241981" cy="237744"/>
            <a:chOff x="4327372" y="765015"/>
            <a:chExt cx="241981" cy="237744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2331445-3A8C-E64B-BDCF-546B33D40A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7372" y="765015"/>
              <a:ext cx="118872" cy="237744"/>
            </a:xfrm>
            <a:prstGeom prst="rect">
              <a:avLst/>
            </a:prstGeom>
            <a:solidFill>
              <a:srgbClr val="CD950C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DBF12AD-4EBD-3549-83A3-F48783EF88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50481" y="765015"/>
              <a:ext cx="118872" cy="237744"/>
            </a:xfrm>
            <a:prstGeom prst="rect">
              <a:avLst/>
            </a:prstGeom>
            <a:solidFill>
              <a:srgbClr val="8B6508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2ACD520-11F7-DD47-BD1A-D1640CCC5BA2}"/>
              </a:ext>
            </a:extLst>
          </p:cNvPr>
          <p:cNvGrpSpPr/>
          <p:nvPr/>
        </p:nvGrpSpPr>
        <p:grpSpPr>
          <a:xfrm>
            <a:off x="2938868" y="2111121"/>
            <a:ext cx="479725" cy="237744"/>
            <a:chOff x="4405289" y="4438277"/>
            <a:chExt cx="479725" cy="237744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2DE264A-1419-484A-99A4-342AB319FB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5289" y="4438277"/>
              <a:ext cx="118872" cy="237744"/>
            </a:xfrm>
            <a:prstGeom prst="rect">
              <a:avLst/>
            </a:prstGeom>
            <a:solidFill>
              <a:srgbClr val="CD950C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3B78E29-3C34-6048-9DA2-9875A1A43F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28398" y="4438277"/>
              <a:ext cx="118872" cy="237744"/>
            </a:xfrm>
            <a:prstGeom prst="rect">
              <a:avLst/>
            </a:prstGeom>
            <a:solidFill>
              <a:srgbClr val="8B6508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84412E2-FBFA-6942-BBB4-5789073B96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47270" y="4438277"/>
              <a:ext cx="118872" cy="237744"/>
            </a:xfrm>
            <a:prstGeom prst="rect">
              <a:avLst/>
            </a:prstGeom>
            <a:solidFill>
              <a:srgbClr val="CD950C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52ADDF2-1E7E-8242-B46F-98B9CE6E34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66142" y="4438277"/>
              <a:ext cx="118872" cy="237744"/>
            </a:xfrm>
            <a:prstGeom prst="rect">
              <a:avLst/>
            </a:prstGeom>
            <a:solidFill>
              <a:srgbClr val="8B6508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79488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29CBBD-0258-F442-8CFE-F09FFE818D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sp>
        <p:nvSpPr>
          <p:cNvPr id="5" name="5-Point Star 4">
            <a:extLst>
              <a:ext uri="{FF2B5EF4-FFF2-40B4-BE49-F238E27FC236}">
                <a16:creationId xmlns:a16="http://schemas.microsoft.com/office/drawing/2014/main" id="{8DB8F06C-CAE0-2E42-8AF0-1EE4A7F4EB3C}"/>
              </a:ext>
            </a:extLst>
          </p:cNvPr>
          <p:cNvSpPr>
            <a:spLocks noChangeAspect="1"/>
          </p:cNvSpPr>
          <p:nvPr/>
        </p:nvSpPr>
        <p:spPr>
          <a:xfrm>
            <a:off x="6179004" y="2145402"/>
            <a:ext cx="365760" cy="365760"/>
          </a:xfrm>
          <a:prstGeom prst="star5">
            <a:avLst/>
          </a:prstGeom>
          <a:solidFill>
            <a:srgbClr val="CC79A7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EA436B5-5E07-364A-A051-CF0B90BCDC13}"/>
              </a:ext>
            </a:extLst>
          </p:cNvPr>
          <p:cNvGrpSpPr/>
          <p:nvPr/>
        </p:nvGrpSpPr>
        <p:grpSpPr>
          <a:xfrm>
            <a:off x="4404041" y="832825"/>
            <a:ext cx="365760" cy="295041"/>
            <a:chOff x="7803055" y="2574583"/>
            <a:chExt cx="365760" cy="295041"/>
          </a:xfrm>
        </p:grpSpPr>
        <p:sp>
          <p:nvSpPr>
            <p:cNvPr id="44" name="Cube 43">
              <a:extLst>
                <a:ext uri="{FF2B5EF4-FFF2-40B4-BE49-F238E27FC236}">
                  <a16:creationId xmlns:a16="http://schemas.microsoft.com/office/drawing/2014/main" id="{D4F7C08F-5707-4D49-99FC-BA152B7707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Cube 44">
              <a:extLst>
                <a:ext uri="{FF2B5EF4-FFF2-40B4-BE49-F238E27FC236}">
                  <a16:creationId xmlns:a16="http://schemas.microsoft.com/office/drawing/2014/main" id="{AC526403-8B3F-4B4A-845A-E8E4CCC539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ube 45">
              <a:extLst>
                <a:ext uri="{FF2B5EF4-FFF2-40B4-BE49-F238E27FC236}">
                  <a16:creationId xmlns:a16="http://schemas.microsoft.com/office/drawing/2014/main" id="{EFF278F7-ECD6-9C4C-B41D-7F58BDE86C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ube 46">
              <a:extLst>
                <a:ext uri="{FF2B5EF4-FFF2-40B4-BE49-F238E27FC236}">
                  <a16:creationId xmlns:a16="http://schemas.microsoft.com/office/drawing/2014/main" id="{9746346B-3169-7146-AB22-19CB6E3319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5" name="Picture 74">
            <a:extLst>
              <a:ext uri="{FF2B5EF4-FFF2-40B4-BE49-F238E27FC236}">
                <a16:creationId xmlns:a16="http://schemas.microsoft.com/office/drawing/2014/main" id="{47C12018-89A8-F14C-9D56-69DC26469A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02" t="1905" r="24095"/>
          <a:stretch/>
        </p:blipFill>
        <p:spPr>
          <a:xfrm>
            <a:off x="133213" y="1871082"/>
            <a:ext cx="431549" cy="640080"/>
          </a:xfrm>
          <a:prstGeom prst="rect">
            <a:avLst/>
          </a:prstGeom>
        </p:spPr>
      </p:pic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25247024-4B8A-7047-8FBA-7B932DF6DDAE}"/>
              </a:ext>
            </a:extLst>
          </p:cNvPr>
          <p:cNvCxnSpPr>
            <a:cxnSpLocks/>
          </p:cNvCxnSpPr>
          <p:nvPr/>
        </p:nvCxnSpPr>
        <p:spPr>
          <a:xfrm flipV="1">
            <a:off x="564762" y="1159480"/>
            <a:ext cx="3457740" cy="1246776"/>
          </a:xfrm>
          <a:prstGeom prst="bentConnector3">
            <a:avLst>
              <a:gd name="adj1" fmla="val 54068"/>
            </a:avLst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27E5C2B-6D34-114D-B396-13EE8EB61430}"/>
              </a:ext>
            </a:extLst>
          </p:cNvPr>
          <p:cNvCxnSpPr/>
          <p:nvPr/>
        </p:nvCxnSpPr>
        <p:spPr>
          <a:xfrm>
            <a:off x="4022502" y="1159479"/>
            <a:ext cx="1240637" cy="0"/>
          </a:xfrm>
          <a:prstGeom prst="straightConnector1">
            <a:avLst/>
          </a:prstGeom>
          <a:ln w="76200">
            <a:solidFill>
              <a:srgbClr val="87CEE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01F8E09A-7110-AD48-AA7C-E651AB7B610B}"/>
              </a:ext>
            </a:extLst>
          </p:cNvPr>
          <p:cNvCxnSpPr>
            <a:cxnSpLocks/>
          </p:cNvCxnSpPr>
          <p:nvPr/>
        </p:nvCxnSpPr>
        <p:spPr>
          <a:xfrm>
            <a:off x="5263139" y="1159479"/>
            <a:ext cx="1171495" cy="951736"/>
          </a:xfrm>
          <a:prstGeom prst="bentConnector3">
            <a:avLst>
              <a:gd name="adj1" fmla="val 100178"/>
            </a:avLst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4FA0FCA-2F1B-8643-A87F-5A36CC6F48CB}"/>
              </a:ext>
            </a:extLst>
          </p:cNvPr>
          <p:cNvGrpSpPr/>
          <p:nvPr/>
        </p:nvGrpSpPr>
        <p:grpSpPr>
          <a:xfrm>
            <a:off x="1220831" y="540920"/>
            <a:ext cx="1139224" cy="2487189"/>
            <a:chOff x="1220831" y="540920"/>
            <a:chExt cx="1139224" cy="2487189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E13747B-EA3C-5545-ABD2-DFBDF30BFCF4}"/>
                </a:ext>
              </a:extLst>
            </p:cNvPr>
            <p:cNvSpPr/>
            <p:nvPr/>
          </p:nvSpPr>
          <p:spPr>
            <a:xfrm>
              <a:off x="1362906" y="540920"/>
              <a:ext cx="370078" cy="74582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62D9B10-5E01-0F42-B7E4-2CCB3BF414D9}"/>
                </a:ext>
              </a:extLst>
            </p:cNvPr>
            <p:cNvSpPr/>
            <p:nvPr/>
          </p:nvSpPr>
          <p:spPr>
            <a:xfrm>
              <a:off x="1838707" y="540920"/>
              <a:ext cx="262213" cy="47194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B29549AE-EF8D-7F40-B72C-2716A4319E63}"/>
                </a:ext>
              </a:extLst>
            </p:cNvPr>
            <p:cNvSpPr/>
            <p:nvPr/>
          </p:nvSpPr>
          <p:spPr>
            <a:xfrm>
              <a:off x="1349679" y="2616629"/>
              <a:ext cx="274320" cy="4114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A2BF732-F0B2-0C44-9B2F-35F186316E78}"/>
                </a:ext>
              </a:extLst>
            </p:cNvPr>
            <p:cNvSpPr/>
            <p:nvPr/>
          </p:nvSpPr>
          <p:spPr>
            <a:xfrm>
              <a:off x="1646039" y="2616629"/>
              <a:ext cx="274320" cy="4114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E1A90A6-A631-BF4D-BCA5-369F67360518}"/>
                </a:ext>
              </a:extLst>
            </p:cNvPr>
            <p:cNvSpPr/>
            <p:nvPr/>
          </p:nvSpPr>
          <p:spPr>
            <a:xfrm>
              <a:off x="1980340" y="2616629"/>
              <a:ext cx="379715" cy="4114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EB18B1B-7685-6241-B2CC-9121209DCC06}"/>
                </a:ext>
              </a:extLst>
            </p:cNvPr>
            <p:cNvSpPr/>
            <p:nvPr/>
          </p:nvSpPr>
          <p:spPr>
            <a:xfrm>
              <a:off x="1519790" y="1348230"/>
              <a:ext cx="740197" cy="36800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45965FF-1180-EF45-8551-47B2385657D5}"/>
                </a:ext>
              </a:extLst>
            </p:cNvPr>
            <p:cNvSpPr/>
            <p:nvPr/>
          </p:nvSpPr>
          <p:spPr>
            <a:xfrm>
              <a:off x="1220831" y="1819144"/>
              <a:ext cx="1039156" cy="36800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1AB0B82-C7AF-9441-B8B6-214111F6C881}"/>
              </a:ext>
            </a:extLst>
          </p:cNvPr>
          <p:cNvGrpSpPr/>
          <p:nvPr/>
        </p:nvGrpSpPr>
        <p:grpSpPr>
          <a:xfrm>
            <a:off x="2451495" y="1827350"/>
            <a:ext cx="3336640" cy="1830249"/>
            <a:chOff x="2451495" y="1827350"/>
            <a:chExt cx="3336640" cy="1830249"/>
          </a:xfrm>
          <a:solidFill>
            <a:srgbClr val="FF0000"/>
          </a:solidFill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D77A904-4A02-D641-8756-0C8B68104862}"/>
                </a:ext>
              </a:extLst>
            </p:cNvPr>
            <p:cNvSpPr/>
            <p:nvPr/>
          </p:nvSpPr>
          <p:spPr>
            <a:xfrm>
              <a:off x="2583286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54907BA-C8CD-2343-9C15-D2D0D48F8C0C}"/>
                </a:ext>
              </a:extLst>
            </p:cNvPr>
            <p:cNvSpPr/>
            <p:nvPr/>
          </p:nvSpPr>
          <p:spPr>
            <a:xfrm>
              <a:off x="2901703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149BC6D-A059-D746-920E-7A53C14FA2F7}"/>
                </a:ext>
              </a:extLst>
            </p:cNvPr>
            <p:cNvSpPr/>
            <p:nvPr/>
          </p:nvSpPr>
          <p:spPr>
            <a:xfrm>
              <a:off x="3220120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3B46425-0247-2A42-87BB-FD362D8E66D1}"/>
                </a:ext>
              </a:extLst>
            </p:cNvPr>
            <p:cNvSpPr/>
            <p:nvPr/>
          </p:nvSpPr>
          <p:spPr>
            <a:xfrm>
              <a:off x="3538537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3765AB96-11DE-7540-AD8F-60AA68861508}"/>
                </a:ext>
              </a:extLst>
            </p:cNvPr>
            <p:cNvSpPr/>
            <p:nvPr/>
          </p:nvSpPr>
          <p:spPr>
            <a:xfrm>
              <a:off x="3856954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CB36C1CB-32EB-534E-A192-E4F57FA1D760}"/>
                </a:ext>
              </a:extLst>
            </p:cNvPr>
            <p:cNvSpPr/>
            <p:nvPr/>
          </p:nvSpPr>
          <p:spPr>
            <a:xfrm>
              <a:off x="4175371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0D52A1C-374B-FB46-8C3F-BF3BD425DA45}"/>
                </a:ext>
              </a:extLst>
            </p:cNvPr>
            <p:cNvSpPr/>
            <p:nvPr/>
          </p:nvSpPr>
          <p:spPr>
            <a:xfrm>
              <a:off x="4493788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32308C9-96EB-D04C-B264-EA952C5942F1}"/>
                </a:ext>
              </a:extLst>
            </p:cNvPr>
            <p:cNvSpPr/>
            <p:nvPr/>
          </p:nvSpPr>
          <p:spPr>
            <a:xfrm>
              <a:off x="4812205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580D44A-B55F-BF49-BC02-9608BD4C0F62}"/>
                </a:ext>
              </a:extLst>
            </p:cNvPr>
            <p:cNvSpPr/>
            <p:nvPr/>
          </p:nvSpPr>
          <p:spPr>
            <a:xfrm>
              <a:off x="2451495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A50417F-6024-C84A-86ED-F01149AE43C7}"/>
                </a:ext>
              </a:extLst>
            </p:cNvPr>
            <p:cNvSpPr/>
            <p:nvPr/>
          </p:nvSpPr>
          <p:spPr>
            <a:xfrm>
              <a:off x="2787797" y="2616629"/>
              <a:ext cx="342506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7B6C99B-9910-2B4F-9BE4-490DC4828A11}"/>
                </a:ext>
              </a:extLst>
            </p:cNvPr>
            <p:cNvSpPr/>
            <p:nvPr/>
          </p:nvSpPr>
          <p:spPr>
            <a:xfrm>
              <a:off x="3238005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B79695F1-7654-9649-B4E5-709F65D6A15D}"/>
                </a:ext>
              </a:extLst>
            </p:cNvPr>
            <p:cNvSpPr/>
            <p:nvPr/>
          </p:nvSpPr>
          <p:spPr>
            <a:xfrm>
              <a:off x="3555514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8E3F3F70-1DB5-DF46-A27D-65406940087B}"/>
                </a:ext>
              </a:extLst>
            </p:cNvPr>
            <p:cNvSpPr/>
            <p:nvPr/>
          </p:nvSpPr>
          <p:spPr>
            <a:xfrm>
              <a:off x="3865590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F02524C3-1A35-B340-B4FC-7C6A1ACBB02A}"/>
                </a:ext>
              </a:extLst>
            </p:cNvPr>
            <p:cNvSpPr/>
            <p:nvPr/>
          </p:nvSpPr>
          <p:spPr>
            <a:xfrm>
              <a:off x="4184816" y="2616629"/>
              <a:ext cx="525469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F544F3B-26AF-F748-A34A-10B23CCC6232}"/>
                </a:ext>
              </a:extLst>
            </p:cNvPr>
            <p:cNvSpPr/>
            <p:nvPr/>
          </p:nvSpPr>
          <p:spPr>
            <a:xfrm>
              <a:off x="4815976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E0C41669-AC96-364F-809A-467DF1BD8F4C}"/>
                </a:ext>
              </a:extLst>
            </p:cNvPr>
            <p:cNvSpPr/>
            <p:nvPr/>
          </p:nvSpPr>
          <p:spPr>
            <a:xfrm>
              <a:off x="5212063" y="2616628"/>
              <a:ext cx="576072" cy="10409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D1BB188-F0D8-9C42-8A6F-BB0E02FBABDA}"/>
              </a:ext>
            </a:extLst>
          </p:cNvPr>
          <p:cNvGrpSpPr/>
          <p:nvPr/>
        </p:nvGrpSpPr>
        <p:grpSpPr>
          <a:xfrm>
            <a:off x="2810935" y="2111215"/>
            <a:ext cx="731520" cy="295041"/>
            <a:chOff x="9699621" y="3380438"/>
            <a:chExt cx="731520" cy="295041"/>
          </a:xfrm>
        </p:grpSpPr>
        <p:sp>
          <p:nvSpPr>
            <p:cNvPr id="49" name="Cube 48">
              <a:extLst>
                <a:ext uri="{FF2B5EF4-FFF2-40B4-BE49-F238E27FC236}">
                  <a16:creationId xmlns:a16="http://schemas.microsoft.com/office/drawing/2014/main" id="{D63C733B-479C-0E4F-8D69-44A8AD582F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ube 49">
              <a:extLst>
                <a:ext uri="{FF2B5EF4-FFF2-40B4-BE49-F238E27FC236}">
                  <a16:creationId xmlns:a16="http://schemas.microsoft.com/office/drawing/2014/main" id="{A1C36A0A-7391-4547-95B4-9A704D4EA7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ube 50">
              <a:extLst>
                <a:ext uri="{FF2B5EF4-FFF2-40B4-BE49-F238E27FC236}">
                  <a16:creationId xmlns:a16="http://schemas.microsoft.com/office/drawing/2014/main" id="{7694E954-63B8-234D-A64E-A0D757903E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Cube 51">
              <a:extLst>
                <a:ext uri="{FF2B5EF4-FFF2-40B4-BE49-F238E27FC236}">
                  <a16:creationId xmlns:a16="http://schemas.microsoft.com/office/drawing/2014/main" id="{BC387846-E84D-1B4A-94FA-05E991AC47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Cube 52">
              <a:extLst>
                <a:ext uri="{FF2B5EF4-FFF2-40B4-BE49-F238E27FC236}">
                  <a16:creationId xmlns:a16="http://schemas.microsoft.com/office/drawing/2014/main" id="{07DFB99B-C604-DB47-9F48-95849850B1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Cube 53">
              <a:extLst>
                <a:ext uri="{FF2B5EF4-FFF2-40B4-BE49-F238E27FC236}">
                  <a16:creationId xmlns:a16="http://schemas.microsoft.com/office/drawing/2014/main" id="{D01BB3D6-2E95-A24C-B55F-2AD88B0B43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Cube 54">
              <a:extLst>
                <a:ext uri="{FF2B5EF4-FFF2-40B4-BE49-F238E27FC236}">
                  <a16:creationId xmlns:a16="http://schemas.microsoft.com/office/drawing/2014/main" id="{AA5864EE-D0B7-434D-9581-3882DC12C4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Cube 55">
              <a:extLst>
                <a:ext uri="{FF2B5EF4-FFF2-40B4-BE49-F238E27FC236}">
                  <a16:creationId xmlns:a16="http://schemas.microsoft.com/office/drawing/2014/main" id="{628613B1-B6C0-7B42-B616-32E3359EF3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7174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AD3179EC-A5B7-8A48-8581-E8CBEAE586C5}"/>
              </a:ext>
            </a:extLst>
          </p:cNvPr>
          <p:cNvGrpSpPr/>
          <p:nvPr/>
        </p:nvGrpSpPr>
        <p:grpSpPr>
          <a:xfrm>
            <a:off x="48876" y="76686"/>
            <a:ext cx="6875724" cy="2849528"/>
            <a:chOff x="48876" y="76686"/>
            <a:chExt cx="6875724" cy="284952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4764F31-74C9-524D-8E28-77E1F59F3FD3}"/>
                </a:ext>
              </a:extLst>
            </p:cNvPr>
            <p:cNvSpPr txBox="1"/>
            <p:nvPr/>
          </p:nvSpPr>
          <p:spPr>
            <a:xfrm>
              <a:off x="48876" y="2552327"/>
              <a:ext cx="63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50A9524-C772-B34C-9781-3250E2405BF7}"/>
                </a:ext>
              </a:extLst>
            </p:cNvPr>
            <p:cNvSpPr txBox="1"/>
            <p:nvPr/>
          </p:nvSpPr>
          <p:spPr>
            <a:xfrm>
              <a:off x="6308726" y="2556882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Goal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EFB792F-3A10-B846-9F95-A551F497452D}"/>
                </a:ext>
              </a:extLst>
            </p:cNvPr>
            <p:cNvCxnSpPr>
              <a:cxnSpLocks/>
            </p:cNvCxnSpPr>
            <p:nvPr/>
          </p:nvCxnSpPr>
          <p:spPr>
            <a:xfrm>
              <a:off x="1508532" y="2419723"/>
              <a:ext cx="799054" cy="0"/>
            </a:xfrm>
            <a:prstGeom prst="line">
              <a:avLst/>
            </a:prstGeom>
            <a:ln w="1143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5B58F84-B389-4848-A89A-EA783E719A9F}"/>
                </a:ext>
              </a:extLst>
            </p:cNvPr>
            <p:cNvCxnSpPr>
              <a:cxnSpLocks/>
            </p:cNvCxnSpPr>
            <p:nvPr/>
          </p:nvCxnSpPr>
          <p:spPr>
            <a:xfrm>
              <a:off x="2581906" y="2419723"/>
              <a:ext cx="11978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7BA8430-FB95-824A-B1CD-B3CC9099E41F}"/>
                </a:ext>
              </a:extLst>
            </p:cNvPr>
            <p:cNvCxnSpPr>
              <a:cxnSpLocks/>
            </p:cNvCxnSpPr>
            <p:nvPr/>
          </p:nvCxnSpPr>
          <p:spPr>
            <a:xfrm>
              <a:off x="4054112" y="2419723"/>
              <a:ext cx="10699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CE9B67D-8F4C-764F-BFAC-4FB760686907}"/>
                </a:ext>
              </a:extLst>
            </p:cNvPr>
            <p:cNvCxnSpPr>
              <a:cxnSpLocks/>
              <a:endCxn id="23" idx="2"/>
            </p:cNvCxnSpPr>
            <p:nvPr/>
          </p:nvCxnSpPr>
          <p:spPr>
            <a:xfrm>
              <a:off x="5398346" y="2419723"/>
              <a:ext cx="9103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84F8937-681D-1E41-9267-360D74038277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V="1">
              <a:off x="6445886" y="1334941"/>
              <a:ext cx="13844" cy="947622"/>
            </a:xfrm>
            <a:prstGeom prst="line">
              <a:avLst/>
            </a:prstGeom>
            <a:ln w="1143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A033A8A-5E54-EF42-A93D-B17755A808BB}"/>
                </a:ext>
              </a:extLst>
            </p:cNvPr>
            <p:cNvCxnSpPr>
              <a:cxnSpLocks/>
              <a:stCxn id="21" idx="0"/>
              <a:endCxn id="22" idx="4"/>
            </p:cNvCxnSpPr>
            <p:nvPr/>
          </p:nvCxnSpPr>
          <p:spPr>
            <a:xfrm flipH="1" flipV="1">
              <a:off x="6446520" y="383123"/>
              <a:ext cx="1886" cy="676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07EFB7A-BAC6-034D-8EF0-208ABB228AD8}"/>
                </a:ext>
              </a:extLst>
            </p:cNvPr>
            <p:cNvCxnSpPr>
              <a:cxnSpLocks/>
              <a:stCxn id="21" idx="2"/>
              <a:endCxn id="20" idx="6"/>
            </p:cNvCxnSpPr>
            <p:nvPr/>
          </p:nvCxnSpPr>
          <p:spPr>
            <a:xfrm flipH="1">
              <a:off x="5394960" y="1196446"/>
              <a:ext cx="916286" cy="0"/>
            </a:xfrm>
            <a:prstGeom prst="line">
              <a:avLst/>
            </a:prstGeom>
            <a:ln w="1143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80B4829-E0C0-9B43-8AC9-0B9B3AADFACD}"/>
                </a:ext>
              </a:extLst>
            </p:cNvPr>
            <p:cNvCxnSpPr>
              <a:cxnSpLocks/>
              <a:stCxn id="20" idx="2"/>
              <a:endCxn id="19" idx="6"/>
            </p:cNvCxnSpPr>
            <p:nvPr/>
          </p:nvCxnSpPr>
          <p:spPr>
            <a:xfrm flipH="1">
              <a:off x="4050792" y="1196446"/>
              <a:ext cx="1069848" cy="0"/>
            </a:xfrm>
            <a:prstGeom prst="line">
              <a:avLst/>
            </a:prstGeom>
            <a:ln w="114300">
              <a:solidFill>
                <a:srgbClr val="87C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CC6A83B-F238-644A-8475-DEF3CFE8D18E}"/>
                </a:ext>
              </a:extLst>
            </p:cNvPr>
            <p:cNvCxnSpPr>
              <a:cxnSpLocks/>
              <a:stCxn id="19" idx="2"/>
              <a:endCxn id="18" idx="6"/>
            </p:cNvCxnSpPr>
            <p:nvPr/>
          </p:nvCxnSpPr>
          <p:spPr>
            <a:xfrm flipH="1">
              <a:off x="2578608" y="1196446"/>
              <a:ext cx="1197864" cy="0"/>
            </a:xfrm>
            <a:prstGeom prst="line">
              <a:avLst/>
            </a:prstGeom>
            <a:ln w="1143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B8AC839-39A1-A946-B441-DC4621C138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44746" y="1334940"/>
              <a:ext cx="8890" cy="947623"/>
            </a:xfrm>
            <a:prstGeom prst="line">
              <a:avLst/>
            </a:prstGeom>
            <a:ln w="1143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3C8505A-8235-1143-AAC4-2049A290F6EC}"/>
                </a:ext>
              </a:extLst>
            </p:cNvPr>
            <p:cNvCxnSpPr>
              <a:cxnSpLocks/>
            </p:cNvCxnSpPr>
            <p:nvPr/>
          </p:nvCxnSpPr>
          <p:spPr>
            <a:xfrm>
              <a:off x="5261186" y="1334940"/>
              <a:ext cx="0" cy="9387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41F2C23-6167-3648-BC8A-5057A4EAE1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4288" y="1059286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40A127B-A0BF-684F-87B3-864696DDD2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6472" y="1059286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D3575D4-9276-B34B-B33B-D12143A6A9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0640" y="1059286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150FF01-3341-9B4A-8D57-21B6DF08BB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1246" y="1059286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B731458-F592-BD45-8E5A-4B58F93C6F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9360" y="108803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8444F29-B1FC-F844-8301-8EDF70E4A1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8726" y="2282563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EA86226-8E49-6746-B922-F83E6B98E497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 flipH="1">
              <a:off x="1650375" y="1196446"/>
              <a:ext cx="6539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67907D0-0EDE-BE46-A445-9DA0ED1E01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01" y="2286000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54FF8FB-297F-184C-B1A6-D032B89933D7}"/>
                </a:ext>
              </a:extLst>
            </p:cNvPr>
            <p:cNvCxnSpPr>
              <a:cxnSpLocks/>
              <a:stCxn id="25" idx="6"/>
            </p:cNvCxnSpPr>
            <p:nvPr/>
          </p:nvCxnSpPr>
          <p:spPr>
            <a:xfrm flipV="1">
              <a:off x="365021" y="2419723"/>
              <a:ext cx="869191" cy="3437"/>
            </a:xfrm>
            <a:prstGeom prst="line">
              <a:avLst/>
            </a:prstGeom>
            <a:ln w="1143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6F8A541-6C8E-1349-B98A-533BE0CD02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9578" y="1059286"/>
              <a:ext cx="274320" cy="27432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AB079D6-B5F3-C641-85D8-CF943E433A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7672" y="2282562"/>
              <a:ext cx="274320" cy="27432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9" name="Regular Pentagon 28">
              <a:extLst>
                <a:ext uri="{FF2B5EF4-FFF2-40B4-BE49-F238E27FC236}">
                  <a16:creationId xmlns:a16="http://schemas.microsoft.com/office/drawing/2014/main" id="{923BF7CA-08F2-3440-AEA9-FFD4AB972845}"/>
                </a:ext>
              </a:extLst>
            </p:cNvPr>
            <p:cNvSpPr>
              <a:spLocks/>
            </p:cNvSpPr>
            <p:nvPr/>
          </p:nvSpPr>
          <p:spPr>
            <a:xfrm>
              <a:off x="2302732" y="2282562"/>
              <a:ext cx="274320" cy="274320"/>
            </a:xfrm>
            <a:prstGeom prst="pentagon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0" name="Regular Pentagon 29">
              <a:extLst>
                <a:ext uri="{FF2B5EF4-FFF2-40B4-BE49-F238E27FC236}">
                  <a16:creationId xmlns:a16="http://schemas.microsoft.com/office/drawing/2014/main" id="{7BD3D1B4-8D55-B548-9EE1-2520526AD7DD}"/>
                </a:ext>
              </a:extLst>
            </p:cNvPr>
            <p:cNvSpPr>
              <a:spLocks/>
            </p:cNvSpPr>
            <p:nvPr/>
          </p:nvSpPr>
          <p:spPr>
            <a:xfrm>
              <a:off x="3784126" y="2278007"/>
              <a:ext cx="274320" cy="274320"/>
            </a:xfrm>
            <a:prstGeom prst="pentagon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1" name="Regular Pentagon 30">
              <a:extLst>
                <a:ext uri="{FF2B5EF4-FFF2-40B4-BE49-F238E27FC236}">
                  <a16:creationId xmlns:a16="http://schemas.microsoft.com/office/drawing/2014/main" id="{736D6FC5-E874-2D4D-BEAF-07810543DEDF}"/>
                </a:ext>
              </a:extLst>
            </p:cNvPr>
            <p:cNvSpPr>
              <a:spLocks/>
            </p:cNvSpPr>
            <p:nvPr/>
          </p:nvSpPr>
          <p:spPr>
            <a:xfrm>
              <a:off x="5124026" y="2285019"/>
              <a:ext cx="274320" cy="274320"/>
            </a:xfrm>
            <a:prstGeom prst="pentagon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A323FB6-0046-3B40-8A7A-58B94A7FFB0A}"/>
                </a:ext>
              </a:extLst>
            </p:cNvPr>
            <p:cNvSpPr txBox="1"/>
            <p:nvPr/>
          </p:nvSpPr>
          <p:spPr>
            <a:xfrm>
              <a:off x="5058752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D18CC94-9BBE-934D-A259-8C68875F8700}"/>
                </a:ext>
              </a:extLst>
            </p:cNvPr>
            <p:cNvSpPr txBox="1"/>
            <p:nvPr/>
          </p:nvSpPr>
          <p:spPr>
            <a:xfrm>
              <a:off x="6249358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5793DE6-7021-7447-B48F-6D3F87EC5461}"/>
                </a:ext>
              </a:extLst>
            </p:cNvPr>
            <p:cNvSpPr txBox="1"/>
            <p:nvPr/>
          </p:nvSpPr>
          <p:spPr>
            <a:xfrm>
              <a:off x="6249358" y="7668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12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562A8DA-0DBE-AF44-8DE9-3F8B6A11C92E}"/>
                </a:ext>
              </a:extLst>
            </p:cNvPr>
            <p:cNvGrpSpPr/>
            <p:nvPr/>
          </p:nvGrpSpPr>
          <p:grpSpPr>
            <a:xfrm>
              <a:off x="4464725" y="874064"/>
              <a:ext cx="241981" cy="237744"/>
              <a:chOff x="4327372" y="765015"/>
              <a:chExt cx="241981" cy="237744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356A7233-537E-0247-875D-1A1E2D50C57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27372" y="765015"/>
                <a:ext cx="118872" cy="237744"/>
              </a:xfrm>
              <a:prstGeom prst="rect">
                <a:avLst/>
              </a:prstGeom>
              <a:solidFill>
                <a:srgbClr val="CD950C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F512F064-7120-D048-B136-16C7726000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50481" y="765015"/>
                <a:ext cx="118872" cy="237744"/>
              </a:xfrm>
              <a:prstGeom prst="rect">
                <a:avLst/>
              </a:prstGeom>
              <a:solidFill>
                <a:srgbClr val="8B6508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A12C8D8-6C0D-A944-9D1F-0A1D0D0EE284}"/>
                </a:ext>
              </a:extLst>
            </p:cNvPr>
            <p:cNvGrpSpPr/>
            <p:nvPr/>
          </p:nvGrpSpPr>
          <p:grpSpPr>
            <a:xfrm>
              <a:off x="2938868" y="2111121"/>
              <a:ext cx="479725" cy="237744"/>
              <a:chOff x="4405289" y="4438277"/>
              <a:chExt cx="479725" cy="237744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1882395-6281-AC40-8EE7-A0ED1A25D6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05289" y="4438277"/>
                <a:ext cx="118872" cy="237744"/>
              </a:xfrm>
              <a:prstGeom prst="rect">
                <a:avLst/>
              </a:prstGeom>
              <a:solidFill>
                <a:srgbClr val="CD950C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2536FEB4-92D5-3B43-B0A8-1558C8C9863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28398" y="4438277"/>
                <a:ext cx="118872" cy="237744"/>
              </a:xfrm>
              <a:prstGeom prst="rect">
                <a:avLst/>
              </a:prstGeom>
              <a:solidFill>
                <a:srgbClr val="8B6508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82A7B5E-D87D-7248-A394-A3F07567F9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47270" y="4438277"/>
                <a:ext cx="118872" cy="237744"/>
              </a:xfrm>
              <a:prstGeom prst="rect">
                <a:avLst/>
              </a:prstGeom>
              <a:solidFill>
                <a:srgbClr val="CD950C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EAB80E0D-BF43-E545-BCA8-2A8E6567A7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66142" y="4438277"/>
                <a:ext cx="118872" cy="237744"/>
              </a:xfrm>
              <a:prstGeom prst="rect">
                <a:avLst/>
              </a:prstGeom>
              <a:solidFill>
                <a:srgbClr val="8B6508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41103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609624A9-CCAE-924C-80B0-6648109B1D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911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62D40D5D-6604-E848-8F5E-995E0C3AC0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CA4B19CB-6DE2-1E48-B44B-20B25666A2B2}"/>
              </a:ext>
            </a:extLst>
          </p:cNvPr>
          <p:cNvGrpSpPr/>
          <p:nvPr/>
        </p:nvGrpSpPr>
        <p:grpSpPr>
          <a:xfrm>
            <a:off x="90701" y="76686"/>
            <a:ext cx="6551713" cy="2483634"/>
            <a:chOff x="90701" y="76686"/>
            <a:chExt cx="6551713" cy="2483634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640A991-AC41-6D44-92EA-CF3E65BC0C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4212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C454534-C6E5-B84C-903A-10EB831597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758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A913209-93BB-0A46-93FC-587EB586E4C1}"/>
                </a:ext>
              </a:extLst>
            </p:cNvPr>
            <p:cNvCxnSpPr>
              <a:cxnSpLocks/>
              <a:stCxn id="33" idx="6"/>
              <a:endCxn id="34" idx="2"/>
            </p:cNvCxnSpPr>
            <p:nvPr/>
          </p:nvCxnSpPr>
          <p:spPr>
            <a:xfrm>
              <a:off x="1508532" y="2419723"/>
              <a:ext cx="7990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D6FD699-0862-AF42-9F16-605E7456158E}"/>
                </a:ext>
              </a:extLst>
            </p:cNvPr>
            <p:cNvCxnSpPr>
              <a:cxnSpLocks/>
              <a:stCxn id="34" idx="6"/>
              <a:endCxn id="49" idx="2"/>
            </p:cNvCxnSpPr>
            <p:nvPr/>
          </p:nvCxnSpPr>
          <p:spPr>
            <a:xfrm>
              <a:off x="2581906" y="2419723"/>
              <a:ext cx="11978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4CB9E53-4CBE-F34A-BEF3-53FF6F7C6C03}"/>
                </a:ext>
              </a:extLst>
            </p:cNvPr>
            <p:cNvCxnSpPr>
              <a:cxnSpLocks/>
              <a:stCxn id="49" idx="6"/>
              <a:endCxn id="51" idx="2"/>
            </p:cNvCxnSpPr>
            <p:nvPr/>
          </p:nvCxnSpPr>
          <p:spPr>
            <a:xfrm>
              <a:off x="4054112" y="2419723"/>
              <a:ext cx="10699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71222E9-AC6A-E94E-850E-9128FF15C605}"/>
                </a:ext>
              </a:extLst>
            </p:cNvPr>
            <p:cNvCxnSpPr>
              <a:cxnSpLocks/>
              <a:stCxn id="51" idx="6"/>
              <a:endCxn id="56" idx="2"/>
            </p:cNvCxnSpPr>
            <p:nvPr/>
          </p:nvCxnSpPr>
          <p:spPr>
            <a:xfrm>
              <a:off x="5398346" y="2419723"/>
              <a:ext cx="9103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97A938D-3095-7949-B75A-74545B11834C}"/>
                </a:ext>
              </a:extLst>
            </p:cNvPr>
            <p:cNvCxnSpPr>
              <a:cxnSpLocks/>
              <a:stCxn id="56" idx="0"/>
            </p:cNvCxnSpPr>
            <p:nvPr/>
          </p:nvCxnSpPr>
          <p:spPr>
            <a:xfrm flipV="1">
              <a:off x="6445886" y="1334941"/>
              <a:ext cx="13844" cy="9476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12988D8-6D3C-1447-BE50-F04997109E69}"/>
                </a:ext>
              </a:extLst>
            </p:cNvPr>
            <p:cNvCxnSpPr>
              <a:cxnSpLocks/>
              <a:stCxn id="54" idx="0"/>
              <a:endCxn id="55" idx="4"/>
            </p:cNvCxnSpPr>
            <p:nvPr/>
          </p:nvCxnSpPr>
          <p:spPr>
            <a:xfrm flipH="1" flipV="1">
              <a:off x="6446520" y="383123"/>
              <a:ext cx="1886" cy="676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F8FDA15-3AC8-B34B-8606-77F83D34E42A}"/>
                </a:ext>
              </a:extLst>
            </p:cNvPr>
            <p:cNvCxnSpPr>
              <a:cxnSpLocks/>
              <a:stCxn id="54" idx="2"/>
              <a:endCxn id="53" idx="6"/>
            </p:cNvCxnSpPr>
            <p:nvPr/>
          </p:nvCxnSpPr>
          <p:spPr>
            <a:xfrm flipH="1">
              <a:off x="5394960" y="1196446"/>
              <a:ext cx="916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19E9DB7-5551-F047-9FD9-BCA12B4CBD8B}"/>
                </a:ext>
              </a:extLst>
            </p:cNvPr>
            <p:cNvCxnSpPr>
              <a:cxnSpLocks/>
              <a:stCxn id="53" idx="2"/>
              <a:endCxn id="52" idx="6"/>
            </p:cNvCxnSpPr>
            <p:nvPr/>
          </p:nvCxnSpPr>
          <p:spPr>
            <a:xfrm flipH="1">
              <a:off x="4050792" y="1196446"/>
              <a:ext cx="106984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9B8D6D0-0470-4741-A594-0F18EC09BF86}"/>
                </a:ext>
              </a:extLst>
            </p:cNvPr>
            <p:cNvCxnSpPr>
              <a:cxnSpLocks/>
              <a:stCxn id="52" idx="2"/>
              <a:endCxn id="50" idx="6"/>
            </p:cNvCxnSpPr>
            <p:nvPr/>
          </p:nvCxnSpPr>
          <p:spPr>
            <a:xfrm flipH="1">
              <a:off x="2578608" y="1196446"/>
              <a:ext cx="11978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2F4C3AF-9C7E-C043-9470-8AF6F322999F}"/>
                </a:ext>
              </a:extLst>
            </p:cNvPr>
            <p:cNvCxnSpPr>
              <a:cxnSpLocks/>
              <a:endCxn id="34" idx="0"/>
            </p:cNvCxnSpPr>
            <p:nvPr/>
          </p:nvCxnSpPr>
          <p:spPr>
            <a:xfrm flipH="1">
              <a:off x="2444746" y="1334940"/>
              <a:ext cx="8890" cy="9476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DD3894D-A8E4-4742-8AE1-66532ADA5446}"/>
                </a:ext>
              </a:extLst>
            </p:cNvPr>
            <p:cNvCxnSpPr>
              <a:cxnSpLocks/>
            </p:cNvCxnSpPr>
            <p:nvPr/>
          </p:nvCxnSpPr>
          <p:spPr>
            <a:xfrm>
              <a:off x="5261186" y="1334940"/>
              <a:ext cx="0" cy="9387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8A376A8-C17E-0147-B7C4-4FA1CFDB83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9792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87784F9-0130-724A-BF43-504CCC43AC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4288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4785686-1FF6-5E49-ABB6-473A5C0817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402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E75C73B-AF78-614E-81DC-135D3C0CB4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6472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FAD8417-F57B-EC4E-9B66-41A2E179E6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0640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5647D639-8656-4C49-95BB-15A436B7F7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1246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E09355A-CFCE-8A44-AAA3-BC5D4C23CB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9360" y="10880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1A4F8F35-9CA9-6F46-B65F-2CC96C943B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872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5A392F3E-34E2-5F45-A6EC-8DE5165092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6055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8239998-460D-B748-AA31-23F22F72BEF0}"/>
                </a:ext>
              </a:extLst>
            </p:cNvPr>
            <p:cNvCxnSpPr>
              <a:stCxn id="50" idx="2"/>
              <a:endCxn id="57" idx="6"/>
            </p:cNvCxnSpPr>
            <p:nvPr/>
          </p:nvCxnSpPr>
          <p:spPr>
            <a:xfrm flipH="1">
              <a:off x="1650375" y="1196446"/>
              <a:ext cx="6539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E8F9117-4234-3948-B5F3-F8C770B358F6}"/>
                </a:ext>
              </a:extLst>
            </p:cNvPr>
            <p:cNvSpPr txBox="1"/>
            <p:nvPr/>
          </p:nvSpPr>
          <p:spPr>
            <a:xfrm>
              <a:off x="5058752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A17EAD3-D715-8F4A-9665-97C64DA21F28}"/>
                </a:ext>
              </a:extLst>
            </p:cNvPr>
            <p:cNvSpPr txBox="1"/>
            <p:nvPr/>
          </p:nvSpPr>
          <p:spPr>
            <a:xfrm>
              <a:off x="6249358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11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20DFEE5-9772-2644-B298-1F0843C47B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01" y="2286000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12D6B45-66CE-9942-9F67-EA5E7E5C732E}"/>
                </a:ext>
              </a:extLst>
            </p:cNvPr>
            <p:cNvCxnSpPr>
              <a:stCxn id="61" idx="6"/>
              <a:endCxn id="33" idx="2"/>
            </p:cNvCxnSpPr>
            <p:nvPr/>
          </p:nvCxnSpPr>
          <p:spPr>
            <a:xfrm flipV="1">
              <a:off x="365021" y="2419723"/>
              <a:ext cx="869191" cy="34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2219534-CD7B-F64E-8B77-79572DB50896}"/>
                </a:ext>
              </a:extLst>
            </p:cNvPr>
            <p:cNvSpPr txBox="1"/>
            <p:nvPr/>
          </p:nvSpPr>
          <p:spPr>
            <a:xfrm>
              <a:off x="6249358" y="7668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1283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33C3C30-5A71-6447-8232-FEB2AC2300E8}"/>
              </a:ext>
            </a:extLst>
          </p:cNvPr>
          <p:cNvGrpSpPr/>
          <p:nvPr/>
        </p:nvGrpSpPr>
        <p:grpSpPr>
          <a:xfrm>
            <a:off x="90701" y="76686"/>
            <a:ext cx="6551713" cy="2483634"/>
            <a:chOff x="90701" y="76686"/>
            <a:chExt cx="6551713" cy="248363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0D36C55-111F-8A4F-ABC5-D391C39583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4212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CBCBF3A-C868-664C-84C4-32ACE805CC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758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F8CA53E-07EE-C84A-93DB-6AD870816208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1508532" y="2419723"/>
              <a:ext cx="7990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79ED167-2442-5845-8FAC-EA4716F444E3}"/>
                </a:ext>
              </a:extLst>
            </p:cNvPr>
            <p:cNvCxnSpPr>
              <a:cxnSpLocks/>
              <a:stCxn id="8" idx="6"/>
              <a:endCxn id="20" idx="2"/>
            </p:cNvCxnSpPr>
            <p:nvPr/>
          </p:nvCxnSpPr>
          <p:spPr>
            <a:xfrm>
              <a:off x="2581906" y="2419723"/>
              <a:ext cx="11978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85EA310-F972-284E-AAE4-13618FB1FEDA}"/>
                </a:ext>
              </a:extLst>
            </p:cNvPr>
            <p:cNvCxnSpPr>
              <a:cxnSpLocks/>
              <a:stCxn id="20" idx="6"/>
              <a:endCxn id="22" idx="2"/>
            </p:cNvCxnSpPr>
            <p:nvPr/>
          </p:nvCxnSpPr>
          <p:spPr>
            <a:xfrm>
              <a:off x="4054112" y="2419723"/>
              <a:ext cx="10699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CA57974-D81A-F84A-AF74-ADE7B3C04D83}"/>
                </a:ext>
              </a:extLst>
            </p:cNvPr>
            <p:cNvCxnSpPr>
              <a:cxnSpLocks/>
              <a:stCxn id="22" idx="6"/>
              <a:endCxn id="27" idx="2"/>
            </p:cNvCxnSpPr>
            <p:nvPr/>
          </p:nvCxnSpPr>
          <p:spPr>
            <a:xfrm>
              <a:off x="5398346" y="2419723"/>
              <a:ext cx="9103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4797D9E-25F4-2341-9344-8D434475CBD7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V="1">
              <a:off x="6445886" y="1334941"/>
              <a:ext cx="13844" cy="9476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DA03483-8D11-9C46-9C23-FC9A03EB4662}"/>
                </a:ext>
              </a:extLst>
            </p:cNvPr>
            <p:cNvCxnSpPr>
              <a:cxnSpLocks/>
              <a:stCxn id="25" idx="0"/>
              <a:endCxn id="26" idx="4"/>
            </p:cNvCxnSpPr>
            <p:nvPr/>
          </p:nvCxnSpPr>
          <p:spPr>
            <a:xfrm flipH="1" flipV="1">
              <a:off x="6446520" y="383123"/>
              <a:ext cx="1886" cy="676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9CA083A-13E3-4F46-B35B-3E21CFCAB845}"/>
                </a:ext>
              </a:extLst>
            </p:cNvPr>
            <p:cNvCxnSpPr>
              <a:cxnSpLocks/>
              <a:stCxn id="25" idx="2"/>
              <a:endCxn id="24" idx="6"/>
            </p:cNvCxnSpPr>
            <p:nvPr/>
          </p:nvCxnSpPr>
          <p:spPr>
            <a:xfrm flipH="1">
              <a:off x="5394960" y="1196446"/>
              <a:ext cx="916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DDDB7A7-0D3E-994B-9F19-BD475FB496FD}"/>
                </a:ext>
              </a:extLst>
            </p:cNvPr>
            <p:cNvCxnSpPr>
              <a:cxnSpLocks/>
              <a:stCxn id="24" idx="2"/>
              <a:endCxn id="23" idx="6"/>
            </p:cNvCxnSpPr>
            <p:nvPr/>
          </p:nvCxnSpPr>
          <p:spPr>
            <a:xfrm flipH="1">
              <a:off x="4050792" y="1196446"/>
              <a:ext cx="106984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5D40A4A-99E1-CE4C-9A0B-4A53F9BCDF7D}"/>
                </a:ext>
              </a:extLst>
            </p:cNvPr>
            <p:cNvCxnSpPr>
              <a:cxnSpLocks/>
              <a:stCxn id="23" idx="2"/>
              <a:endCxn id="21" idx="6"/>
            </p:cNvCxnSpPr>
            <p:nvPr/>
          </p:nvCxnSpPr>
          <p:spPr>
            <a:xfrm flipH="1">
              <a:off x="2578608" y="1196446"/>
              <a:ext cx="11978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E2C0D68-E46D-1D43-861F-7A2C8545630A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 flipH="1">
              <a:off x="2444746" y="1334940"/>
              <a:ext cx="8890" cy="9476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E854F2-1C68-2D4D-9012-2B8DFBDE731F}"/>
                </a:ext>
              </a:extLst>
            </p:cNvPr>
            <p:cNvCxnSpPr>
              <a:cxnSpLocks/>
            </p:cNvCxnSpPr>
            <p:nvPr/>
          </p:nvCxnSpPr>
          <p:spPr>
            <a:xfrm>
              <a:off x="5261186" y="1334940"/>
              <a:ext cx="0" cy="9387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D5D3E87-7FC4-8D43-B30D-654A2D60BC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9792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D9D0546-2698-8649-A19D-6E9B33798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4288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A47A46A-9333-CC45-B151-05C2A375E1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402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F208650-FC14-E144-AB23-71785F67E2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6472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BC9FC54-2246-9B4E-871F-AABEA4153F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0640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414CA44-C06B-1841-A912-622D0AA2C8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1246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4C75420-77E5-D342-A7D7-9819BE56F6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9360" y="10880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E0D3F3D-DD03-8E4C-A112-1A76E5B783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872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9CF70FD-B4C3-8344-B775-92BFF284FD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6055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34C025F-D7DB-8D4A-8FC1-581092816493}"/>
                </a:ext>
              </a:extLst>
            </p:cNvPr>
            <p:cNvCxnSpPr>
              <a:stCxn id="21" idx="2"/>
              <a:endCxn id="28" idx="6"/>
            </p:cNvCxnSpPr>
            <p:nvPr/>
          </p:nvCxnSpPr>
          <p:spPr>
            <a:xfrm flipH="1">
              <a:off x="1650375" y="1196446"/>
              <a:ext cx="6539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03DC019-86C2-8E47-8BAF-14DBE0FADD8C}"/>
                </a:ext>
              </a:extLst>
            </p:cNvPr>
            <p:cNvSpPr txBox="1"/>
            <p:nvPr/>
          </p:nvSpPr>
          <p:spPr>
            <a:xfrm>
              <a:off x="5058752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AF34384-6899-2749-8049-DA62AB4FE52F}"/>
                </a:ext>
              </a:extLst>
            </p:cNvPr>
            <p:cNvSpPr txBox="1"/>
            <p:nvPr/>
          </p:nvSpPr>
          <p:spPr>
            <a:xfrm>
              <a:off x="6249358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11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6C3082F-8367-F24A-81CF-70C31B27FA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01" y="2286000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C2BC7DF-23CE-814A-9619-A6621EA9A2E2}"/>
                </a:ext>
              </a:extLst>
            </p:cNvPr>
            <p:cNvCxnSpPr>
              <a:stCxn id="36" idx="6"/>
              <a:endCxn id="7" idx="2"/>
            </p:cNvCxnSpPr>
            <p:nvPr/>
          </p:nvCxnSpPr>
          <p:spPr>
            <a:xfrm flipV="1">
              <a:off x="365021" y="2419723"/>
              <a:ext cx="869191" cy="34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F9515C8-551B-3A4D-A989-7B64D179CBD5}"/>
                </a:ext>
              </a:extLst>
            </p:cNvPr>
            <p:cNvSpPr txBox="1"/>
            <p:nvPr/>
          </p:nvSpPr>
          <p:spPr>
            <a:xfrm>
              <a:off x="6249358" y="7668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9665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1412E-D8BA-7944-B906-EE59BB1C7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</a:t>
            </a:r>
            <a:r>
              <a:rPr lang="en-US"/>
              <a:t>&amp; Waypoints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60B88-24F9-0642-AC06-8E02C42D32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36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29CBBD-0258-F442-8CFE-F09FFE818D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12273AB-06E1-B549-9966-6F0E02E30FAF}"/>
              </a:ext>
            </a:extLst>
          </p:cNvPr>
          <p:cNvGrpSpPr/>
          <p:nvPr/>
        </p:nvGrpSpPr>
        <p:grpSpPr>
          <a:xfrm>
            <a:off x="6179004" y="2145402"/>
            <a:ext cx="1082005" cy="415052"/>
            <a:chOff x="6179004" y="2145402"/>
            <a:chExt cx="1082005" cy="415052"/>
          </a:xfrm>
        </p:grpSpPr>
        <p:sp>
          <p:nvSpPr>
            <p:cNvPr id="5" name="5-Point Star 4">
              <a:extLst>
                <a:ext uri="{FF2B5EF4-FFF2-40B4-BE49-F238E27FC236}">
                  <a16:creationId xmlns:a16="http://schemas.microsoft.com/office/drawing/2014/main" id="{8DB8F06C-CAE0-2E42-8AF0-1EE4A7F4EB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9004" y="2145402"/>
              <a:ext cx="365760" cy="365760"/>
            </a:xfrm>
            <a:prstGeom prst="star5">
              <a:avLst/>
            </a:prstGeom>
            <a:solidFill>
              <a:srgbClr val="CC79A7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3BE6089-08BE-A544-A310-02A323F0D7C6}"/>
                </a:ext>
              </a:extLst>
            </p:cNvPr>
            <p:cNvSpPr txBox="1"/>
            <p:nvPr/>
          </p:nvSpPr>
          <p:spPr>
            <a:xfrm>
              <a:off x="6645135" y="2191122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Goal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124B680-CAD2-DF49-8F44-E83DD0ACF89C}"/>
              </a:ext>
            </a:extLst>
          </p:cNvPr>
          <p:cNvGrpSpPr/>
          <p:nvPr/>
        </p:nvGrpSpPr>
        <p:grpSpPr>
          <a:xfrm>
            <a:off x="133213" y="1871082"/>
            <a:ext cx="1059394" cy="721839"/>
            <a:chOff x="133213" y="1871082"/>
            <a:chExt cx="1059394" cy="72183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48D2EF8-FDC8-DB40-A008-EB0296F933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6302" t="1905" r="24095"/>
            <a:stretch/>
          </p:blipFill>
          <p:spPr>
            <a:xfrm>
              <a:off x="133213" y="1871082"/>
              <a:ext cx="431549" cy="64008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57E25F5-2D87-3C4B-BC7B-E9BFD4CA6D2D}"/>
                </a:ext>
              </a:extLst>
            </p:cNvPr>
            <p:cNvSpPr txBox="1"/>
            <p:nvPr/>
          </p:nvSpPr>
          <p:spPr>
            <a:xfrm>
              <a:off x="560318" y="2223589"/>
              <a:ext cx="63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4690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33C3C30-5A71-6447-8232-FEB2AC2300E8}"/>
              </a:ext>
            </a:extLst>
          </p:cNvPr>
          <p:cNvGrpSpPr/>
          <p:nvPr/>
        </p:nvGrpSpPr>
        <p:grpSpPr>
          <a:xfrm>
            <a:off x="90701" y="76686"/>
            <a:ext cx="6551713" cy="2483634"/>
            <a:chOff x="90701" y="76686"/>
            <a:chExt cx="6551713" cy="248363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0D36C55-111F-8A4F-ABC5-D391C39583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4212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CBCBF3A-C868-664C-84C4-32ACE805CC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758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F8CA53E-07EE-C84A-93DB-6AD870816208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1508532" y="2419723"/>
              <a:ext cx="7990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79ED167-2442-5845-8FAC-EA4716F444E3}"/>
                </a:ext>
              </a:extLst>
            </p:cNvPr>
            <p:cNvCxnSpPr>
              <a:cxnSpLocks/>
              <a:stCxn id="8" idx="6"/>
              <a:endCxn id="20" idx="2"/>
            </p:cNvCxnSpPr>
            <p:nvPr/>
          </p:nvCxnSpPr>
          <p:spPr>
            <a:xfrm>
              <a:off x="2581906" y="2419723"/>
              <a:ext cx="11978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85EA310-F972-284E-AAE4-13618FB1FEDA}"/>
                </a:ext>
              </a:extLst>
            </p:cNvPr>
            <p:cNvCxnSpPr>
              <a:cxnSpLocks/>
              <a:stCxn id="20" idx="6"/>
              <a:endCxn id="22" idx="2"/>
            </p:cNvCxnSpPr>
            <p:nvPr/>
          </p:nvCxnSpPr>
          <p:spPr>
            <a:xfrm>
              <a:off x="4054112" y="2419723"/>
              <a:ext cx="10699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CA57974-D81A-F84A-AF74-ADE7B3C04D83}"/>
                </a:ext>
              </a:extLst>
            </p:cNvPr>
            <p:cNvCxnSpPr>
              <a:cxnSpLocks/>
              <a:stCxn id="22" idx="6"/>
              <a:endCxn id="27" idx="2"/>
            </p:cNvCxnSpPr>
            <p:nvPr/>
          </p:nvCxnSpPr>
          <p:spPr>
            <a:xfrm>
              <a:off x="5398346" y="2419723"/>
              <a:ext cx="9103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4797D9E-25F4-2341-9344-8D434475CBD7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V="1">
              <a:off x="6445886" y="1334941"/>
              <a:ext cx="13844" cy="9476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DA03483-8D11-9C46-9C23-FC9A03EB4662}"/>
                </a:ext>
              </a:extLst>
            </p:cNvPr>
            <p:cNvCxnSpPr>
              <a:cxnSpLocks/>
              <a:stCxn id="25" idx="0"/>
              <a:endCxn id="26" idx="4"/>
            </p:cNvCxnSpPr>
            <p:nvPr/>
          </p:nvCxnSpPr>
          <p:spPr>
            <a:xfrm flipH="1" flipV="1">
              <a:off x="6446520" y="383123"/>
              <a:ext cx="1886" cy="676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9CA083A-13E3-4F46-B35B-3E21CFCAB845}"/>
                </a:ext>
              </a:extLst>
            </p:cNvPr>
            <p:cNvCxnSpPr>
              <a:cxnSpLocks/>
              <a:stCxn id="25" idx="2"/>
              <a:endCxn id="24" idx="6"/>
            </p:cNvCxnSpPr>
            <p:nvPr/>
          </p:nvCxnSpPr>
          <p:spPr>
            <a:xfrm flipH="1">
              <a:off x="5394960" y="1196446"/>
              <a:ext cx="916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DDDB7A7-0D3E-994B-9F19-BD475FB496FD}"/>
                </a:ext>
              </a:extLst>
            </p:cNvPr>
            <p:cNvCxnSpPr>
              <a:cxnSpLocks/>
              <a:stCxn id="24" idx="2"/>
              <a:endCxn id="23" idx="6"/>
            </p:cNvCxnSpPr>
            <p:nvPr/>
          </p:nvCxnSpPr>
          <p:spPr>
            <a:xfrm flipH="1">
              <a:off x="4050792" y="1196446"/>
              <a:ext cx="106984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5D40A4A-99E1-CE4C-9A0B-4A53F9BCDF7D}"/>
                </a:ext>
              </a:extLst>
            </p:cNvPr>
            <p:cNvCxnSpPr>
              <a:cxnSpLocks/>
              <a:stCxn id="23" idx="2"/>
              <a:endCxn id="21" idx="6"/>
            </p:cNvCxnSpPr>
            <p:nvPr/>
          </p:nvCxnSpPr>
          <p:spPr>
            <a:xfrm flipH="1">
              <a:off x="2578608" y="1196446"/>
              <a:ext cx="11978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E2C0D68-E46D-1D43-861F-7A2C8545630A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 flipH="1">
              <a:off x="2444746" y="1334940"/>
              <a:ext cx="8890" cy="9476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E854F2-1C68-2D4D-9012-2B8DFBDE731F}"/>
                </a:ext>
              </a:extLst>
            </p:cNvPr>
            <p:cNvCxnSpPr>
              <a:cxnSpLocks/>
            </p:cNvCxnSpPr>
            <p:nvPr/>
          </p:nvCxnSpPr>
          <p:spPr>
            <a:xfrm>
              <a:off x="5261186" y="1334940"/>
              <a:ext cx="0" cy="9387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D5D3E87-7FC4-8D43-B30D-654A2D60BC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9792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D9D0546-2698-8649-A19D-6E9B33798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4288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A47A46A-9333-CC45-B151-05C2A375E1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402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F208650-FC14-E144-AB23-71785F67E2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6472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BC9FC54-2246-9B4E-871F-AABEA4153F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0640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414CA44-C06B-1841-A912-622D0AA2C8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1246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4C75420-77E5-D342-A7D7-9819BE56F6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9360" y="10880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E0D3F3D-DD03-8E4C-A112-1A76E5B783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872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9CF70FD-B4C3-8344-B775-92BFF284FD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6055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34C025F-D7DB-8D4A-8FC1-581092816493}"/>
                </a:ext>
              </a:extLst>
            </p:cNvPr>
            <p:cNvCxnSpPr>
              <a:stCxn id="21" idx="2"/>
              <a:endCxn id="28" idx="6"/>
            </p:cNvCxnSpPr>
            <p:nvPr/>
          </p:nvCxnSpPr>
          <p:spPr>
            <a:xfrm flipH="1">
              <a:off x="1650375" y="1196446"/>
              <a:ext cx="6539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03DC019-86C2-8E47-8BAF-14DBE0FADD8C}"/>
                </a:ext>
              </a:extLst>
            </p:cNvPr>
            <p:cNvSpPr txBox="1"/>
            <p:nvPr/>
          </p:nvSpPr>
          <p:spPr>
            <a:xfrm>
              <a:off x="5058752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AF34384-6899-2749-8049-DA62AB4FE52F}"/>
                </a:ext>
              </a:extLst>
            </p:cNvPr>
            <p:cNvSpPr txBox="1"/>
            <p:nvPr/>
          </p:nvSpPr>
          <p:spPr>
            <a:xfrm>
              <a:off x="6249358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11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6C3082F-8367-F24A-81CF-70C31B27FA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01" y="2286000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C2BC7DF-23CE-814A-9619-A6621EA9A2E2}"/>
                </a:ext>
              </a:extLst>
            </p:cNvPr>
            <p:cNvCxnSpPr>
              <a:stCxn id="36" idx="6"/>
              <a:endCxn id="7" idx="2"/>
            </p:cNvCxnSpPr>
            <p:nvPr/>
          </p:nvCxnSpPr>
          <p:spPr>
            <a:xfrm flipV="1">
              <a:off x="365021" y="2419723"/>
              <a:ext cx="869191" cy="34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F9515C8-551B-3A4D-A989-7B64D179CBD5}"/>
                </a:ext>
              </a:extLst>
            </p:cNvPr>
            <p:cNvSpPr txBox="1"/>
            <p:nvPr/>
          </p:nvSpPr>
          <p:spPr>
            <a:xfrm>
              <a:off x="6249358" y="7668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12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AD94408-2C78-4A41-8B07-B3992AA37007}"/>
              </a:ext>
            </a:extLst>
          </p:cNvPr>
          <p:cNvSpPr txBox="1"/>
          <p:nvPr/>
        </p:nvSpPr>
        <p:spPr>
          <a:xfrm>
            <a:off x="48876" y="2552327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5AFE1FC-1CCE-FF4B-A434-224E2F96EB06}"/>
              </a:ext>
            </a:extLst>
          </p:cNvPr>
          <p:cNvSpPr txBox="1"/>
          <p:nvPr/>
        </p:nvSpPr>
        <p:spPr>
          <a:xfrm>
            <a:off x="6308726" y="255688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3418280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B722-1F0B-DC4C-8E97-A564D8222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24990-3A46-8C45-A622-5B1030D2CC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99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29CBBD-0258-F442-8CFE-F09FFE818D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B56E9656-FCF6-144D-9A64-9AA43D3D1CA1}"/>
              </a:ext>
            </a:extLst>
          </p:cNvPr>
          <p:cNvGrpSpPr/>
          <p:nvPr/>
        </p:nvGrpSpPr>
        <p:grpSpPr>
          <a:xfrm>
            <a:off x="4404041" y="832825"/>
            <a:ext cx="365760" cy="295041"/>
            <a:chOff x="7803055" y="2574583"/>
            <a:chExt cx="365760" cy="295041"/>
          </a:xfrm>
        </p:grpSpPr>
        <p:sp>
          <p:nvSpPr>
            <p:cNvPr id="32" name="Cube 31">
              <a:extLst>
                <a:ext uri="{FF2B5EF4-FFF2-40B4-BE49-F238E27FC236}">
                  <a16:creationId xmlns:a16="http://schemas.microsoft.com/office/drawing/2014/main" id="{000881D2-E003-AE4D-AC0A-5AAD25BB93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ube 32">
              <a:extLst>
                <a:ext uri="{FF2B5EF4-FFF2-40B4-BE49-F238E27FC236}">
                  <a16:creationId xmlns:a16="http://schemas.microsoft.com/office/drawing/2014/main" id="{90BE0F4E-7A64-F349-B1AD-6D52DF83E8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Cube 33">
              <a:extLst>
                <a:ext uri="{FF2B5EF4-FFF2-40B4-BE49-F238E27FC236}">
                  <a16:creationId xmlns:a16="http://schemas.microsoft.com/office/drawing/2014/main" id="{DE6000B6-9999-6045-836B-0675C3F952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Cube 34">
              <a:extLst>
                <a:ext uri="{FF2B5EF4-FFF2-40B4-BE49-F238E27FC236}">
                  <a16:creationId xmlns:a16="http://schemas.microsoft.com/office/drawing/2014/main" id="{C359AA6E-9477-8B48-8B02-E00FA95609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4241933-A387-1149-ACDC-CE5E7039CD84}"/>
              </a:ext>
            </a:extLst>
          </p:cNvPr>
          <p:cNvGrpSpPr/>
          <p:nvPr/>
        </p:nvGrpSpPr>
        <p:grpSpPr>
          <a:xfrm>
            <a:off x="2810935" y="2111215"/>
            <a:ext cx="731520" cy="295041"/>
            <a:chOff x="9699621" y="3380438"/>
            <a:chExt cx="731520" cy="295041"/>
          </a:xfrm>
        </p:grpSpPr>
        <p:sp>
          <p:nvSpPr>
            <p:cNvPr id="44" name="Cube 43">
              <a:extLst>
                <a:ext uri="{FF2B5EF4-FFF2-40B4-BE49-F238E27FC236}">
                  <a16:creationId xmlns:a16="http://schemas.microsoft.com/office/drawing/2014/main" id="{F42DE8D3-479C-2848-BEFD-1506DAD679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Cube 44">
              <a:extLst>
                <a:ext uri="{FF2B5EF4-FFF2-40B4-BE49-F238E27FC236}">
                  <a16:creationId xmlns:a16="http://schemas.microsoft.com/office/drawing/2014/main" id="{EFF93EB8-D6E6-8043-A9E0-E1E8A6C73D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ube 45">
              <a:extLst>
                <a:ext uri="{FF2B5EF4-FFF2-40B4-BE49-F238E27FC236}">
                  <a16:creationId xmlns:a16="http://schemas.microsoft.com/office/drawing/2014/main" id="{DB9AD72E-CD17-0C49-8E3F-A5A1735202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ube 46">
              <a:extLst>
                <a:ext uri="{FF2B5EF4-FFF2-40B4-BE49-F238E27FC236}">
                  <a16:creationId xmlns:a16="http://schemas.microsoft.com/office/drawing/2014/main" id="{1DC48A2F-F820-C94E-B4C1-B01DDDC989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Cube 47">
              <a:extLst>
                <a:ext uri="{FF2B5EF4-FFF2-40B4-BE49-F238E27FC236}">
                  <a16:creationId xmlns:a16="http://schemas.microsoft.com/office/drawing/2014/main" id="{2EDD6929-2D99-D241-B701-D7F1BA22B9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Cube 48">
              <a:extLst>
                <a:ext uri="{FF2B5EF4-FFF2-40B4-BE49-F238E27FC236}">
                  <a16:creationId xmlns:a16="http://schemas.microsoft.com/office/drawing/2014/main" id="{71D88C05-9F49-FD43-A4C4-E4B9B4FA37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ube 49">
              <a:extLst>
                <a:ext uri="{FF2B5EF4-FFF2-40B4-BE49-F238E27FC236}">
                  <a16:creationId xmlns:a16="http://schemas.microsoft.com/office/drawing/2014/main" id="{889B783A-7A3D-D947-BA64-E050296B3B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ube 50">
              <a:extLst>
                <a:ext uri="{FF2B5EF4-FFF2-40B4-BE49-F238E27FC236}">
                  <a16:creationId xmlns:a16="http://schemas.microsoft.com/office/drawing/2014/main" id="{2BE702F9-509B-9243-A9F1-F0CA1C1E34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17FF053-E598-A44C-A1C6-8D89F14E438C}"/>
              </a:ext>
            </a:extLst>
          </p:cNvPr>
          <p:cNvGrpSpPr/>
          <p:nvPr/>
        </p:nvGrpSpPr>
        <p:grpSpPr>
          <a:xfrm>
            <a:off x="6179004" y="2145402"/>
            <a:ext cx="1082005" cy="415052"/>
            <a:chOff x="6179004" y="2145402"/>
            <a:chExt cx="1082005" cy="415052"/>
          </a:xfrm>
        </p:grpSpPr>
        <p:sp>
          <p:nvSpPr>
            <p:cNvPr id="53" name="5-Point Star 52">
              <a:extLst>
                <a:ext uri="{FF2B5EF4-FFF2-40B4-BE49-F238E27FC236}">
                  <a16:creationId xmlns:a16="http://schemas.microsoft.com/office/drawing/2014/main" id="{34B826B5-BDB3-174A-BAE5-AD956514B2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9004" y="2145402"/>
              <a:ext cx="365760" cy="365760"/>
            </a:xfrm>
            <a:prstGeom prst="star5">
              <a:avLst/>
            </a:prstGeom>
            <a:solidFill>
              <a:srgbClr val="CC79A7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F229419-BA84-8742-B723-DD535D2D5D7B}"/>
                </a:ext>
              </a:extLst>
            </p:cNvPr>
            <p:cNvSpPr txBox="1"/>
            <p:nvPr/>
          </p:nvSpPr>
          <p:spPr>
            <a:xfrm>
              <a:off x="6645135" y="2191122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Goal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F26FB3B-0772-AC4D-8C11-065C2267BA0A}"/>
              </a:ext>
            </a:extLst>
          </p:cNvPr>
          <p:cNvSpPr txBox="1"/>
          <p:nvPr/>
        </p:nvSpPr>
        <p:spPr>
          <a:xfrm>
            <a:off x="3359575" y="0"/>
            <a:ext cx="1757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Sparse Obstacles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E68D51-8360-364F-9F24-7FB1D8E7DC90}"/>
              </a:ext>
            </a:extLst>
          </p:cNvPr>
          <p:cNvSpPr txBox="1"/>
          <p:nvPr/>
        </p:nvSpPr>
        <p:spPr>
          <a:xfrm>
            <a:off x="2993815" y="3285849"/>
            <a:ext cx="172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Dense Obstacles</a:t>
            </a:r>
          </a:p>
        </p:txBody>
      </p: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2B4ACC8F-0356-1A44-9D95-F92CBCE7BB7E}"/>
              </a:ext>
            </a:extLst>
          </p:cNvPr>
          <p:cNvCxnSpPr>
            <a:cxnSpLocks/>
            <a:stCxn id="3" idx="2"/>
          </p:cNvCxnSpPr>
          <p:nvPr/>
        </p:nvCxnSpPr>
        <p:spPr>
          <a:xfrm rot="16200000" flipH="1">
            <a:off x="4201254" y="406611"/>
            <a:ext cx="463494" cy="388935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772AEF88-3F1A-7746-AF02-8593E52353B8}"/>
              </a:ext>
            </a:extLst>
          </p:cNvPr>
          <p:cNvCxnSpPr>
            <a:cxnSpLocks/>
            <a:stCxn id="4" idx="0"/>
          </p:cNvCxnSpPr>
          <p:nvPr/>
        </p:nvCxnSpPr>
        <p:spPr>
          <a:xfrm rot="16200000" flipV="1">
            <a:off x="3104977" y="2535300"/>
            <a:ext cx="832824" cy="668274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91309BF-3830-D74E-A301-8D78C85E15B0}"/>
              </a:ext>
            </a:extLst>
          </p:cNvPr>
          <p:cNvGrpSpPr/>
          <p:nvPr/>
        </p:nvGrpSpPr>
        <p:grpSpPr>
          <a:xfrm>
            <a:off x="133213" y="1871082"/>
            <a:ext cx="1059394" cy="721839"/>
            <a:chOff x="133213" y="1871082"/>
            <a:chExt cx="1059394" cy="721839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F8F40EB9-279A-6A49-BA29-1763BB9047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6302" t="1905" r="24095"/>
            <a:stretch/>
          </p:blipFill>
          <p:spPr>
            <a:xfrm>
              <a:off x="133213" y="1871082"/>
              <a:ext cx="431549" cy="64008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EEA0457-90D8-9A43-96A1-E33506551EDC}"/>
                </a:ext>
              </a:extLst>
            </p:cNvPr>
            <p:cNvSpPr txBox="1"/>
            <p:nvPr/>
          </p:nvSpPr>
          <p:spPr>
            <a:xfrm>
              <a:off x="560318" y="2223589"/>
              <a:ext cx="63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5741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367</Words>
  <Application>Microsoft Macintosh PowerPoint</Application>
  <PresentationFormat>Widescreen</PresentationFormat>
  <Paragraphs>157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Map &amp; Waypoints</vt:lpstr>
      <vt:lpstr>PowerPoint Presentation</vt:lpstr>
      <vt:lpstr>PowerPoint Presentation</vt:lpstr>
      <vt:lpstr>Collision</vt:lpstr>
      <vt:lpstr>PowerPoint Presentation</vt:lpstr>
      <vt:lpstr>PowerPoint Presentation</vt:lpstr>
      <vt:lpstr>PowerPoint Presentation</vt:lpstr>
      <vt:lpstr>Intrusiveness</vt:lpstr>
      <vt:lpstr>PowerPoint Presentation</vt:lpstr>
      <vt:lpstr>PowerPoint Presentation</vt:lpstr>
      <vt:lpstr>Navigation Plans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Roykrong Sukkerd</dc:creator>
  <cp:lastModifiedBy>Roykrong Sukkerd</cp:lastModifiedBy>
  <cp:revision>352</cp:revision>
  <cp:lastPrinted>2019-08-19T20:05:06Z</cp:lastPrinted>
  <dcterms:created xsi:type="dcterms:W3CDTF">2019-08-16T20:05:02Z</dcterms:created>
  <dcterms:modified xsi:type="dcterms:W3CDTF">2019-09-13T18:47:00Z</dcterms:modified>
</cp:coreProperties>
</file>