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85" r:id="rId5"/>
    <p:sldId id="279" r:id="rId6"/>
    <p:sldId id="286" r:id="rId7"/>
    <p:sldId id="289" r:id="rId8"/>
    <p:sldId id="281" r:id="rId9"/>
    <p:sldId id="287" r:id="rId10"/>
    <p:sldId id="283" r:id="rId11"/>
    <p:sldId id="288" r:id="rId1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20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F8B4CA-E916-B041-A8D9-CBE7C038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6CCD44-5543-B747-A766-D5680C314EB3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E2EB49D2-DD36-2848-9B00-77E17CF32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F46A07-D70D-E546-B442-1DEF6EB4460D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CCE0F-B227-8040-B44A-B82A18DB2521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721021-3A2A-B547-9E5C-7DE9C57B3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E7966-C8C3-9A4C-BF35-AD41E69DC33A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41CB3-BB12-CD47-AB36-2910CC3F8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740579F-6972-4848-BF33-080FC811BFC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058EE-C0BB-6A43-853B-9F2B739E9989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3324DF0-69D4-BB42-A893-4A3FB0B7E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4D82BCA-104F-1042-9203-BF71946E5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0203DAB-0A86-DC48-86A8-BDC47C28E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7B007A7A-EA11-C84F-82DC-1A739803B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89E062-2BF8-3045-9566-80AD769BB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5B7ED13-49ED-324B-B8AD-EDB8D0DE3943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B71FC6-C3BC-A245-B636-531BA401FF29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2FB8DEE-B068-EA45-B3C5-432DEB1546B5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C4114-63E9-C44F-A30D-71FBCDEB5FFD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B8FCE1-51B1-4441-A1DF-30F6AB79D0E9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07B0-D255-0544-8DEF-46397F417665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5B81A6-A8BC-FB43-A1FB-10D04C5717F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53DEB5-A3B8-CD43-A77A-EE812A56E820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1742E4-18C2-1D49-9B97-CFB773D40CA7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7DF922-EA10-D645-932E-19C1D858849B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B050B3-C435-5744-B31E-86488C66FEBD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BAE8DB-5A48-554A-90FB-C0E1B380E17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7F2463-09B4-C540-BF37-F0A16943AEE1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57DBB2-DDDD-7D4E-814F-8BD2E5AEA2E8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29C6EF-4BCA-7545-820C-E4AA3CC85AB4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63190E-8A93-8541-BAFE-49809860EF96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659EAB-7EE4-8A4D-8D5E-431C7152FBC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96BDAA-0F71-CF4F-8882-805B728A498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7AD4BD-CECA-3D49-A82B-5A91536705B0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647D51-BF72-C34F-9077-4F0EA120197A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8F99D0-B0EE-684B-8195-CEBA2BAA2B35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762982-6672-6C49-BB43-6C019E71251C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3B4186-9283-6547-B23C-05D6BD7A4830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9A1B51-95F9-8849-A533-3E48DF279254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FEEE5E-F5D8-DB48-B6C9-AF469BCDBC4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3C5290-4C63-114A-85A6-B6B668A3DC7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E82CEE-D20B-4641-8538-B52ED0CD0F46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51DFE4-9792-C649-915B-D6DA1911E3B3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7A109F-4619-7546-94EA-AECD9DB9CA7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F4372173-FEF8-A54B-860D-3CCE52E71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0B9532D6-AA6B-5449-8394-A720D7FD8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B052AA71-3EB9-DE43-A988-992F0A348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03C1E74-2E3A-C048-B887-1390884C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C666D89A-0A36-1F4E-889A-05983C17D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B48701-7D0D-9E4F-837A-0942CC8F1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EBA737F-A215-6244-9D38-804C94FB8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70E2B586-D246-B845-ABA9-81103CB73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14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36CB0E-3F6C-A041-A995-C44550B43AEC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FB3699-833D-834F-956F-2094AE832B0D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208FA2-573D-8045-B025-04245E76A384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41B649-66E7-484E-9EC2-8D080BC4C443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5FF0D89-AF4D-EE48-BEB6-B9EAFDDD2E01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04209E-98DD-314A-8328-BD90B0AED618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E91BFE-87F2-0840-B940-9E57C9D8658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3F5AFD-299A-6F4D-94BF-E16DAF2E15C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AD5317-ED1B-DB47-A767-0508E29C3FB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595B4D-A73F-C24B-9B24-B2A4E8D61876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601C14-2F6B-0341-8929-36C6592FDFBE}"/>
                </a:ext>
              </a:extLst>
            </p:cNvPr>
            <p:cNvCxnSpPr>
              <a:cxnSpLocks/>
              <a:stCxn id="18" idx="2"/>
              <a:endCxn id="17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B457B3-1EC9-3040-BF81-C248DC43421F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2EE51D-BC80-0B48-9CA2-EC119F86D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654467-D3E9-0B4E-8B01-335C4951F83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4B3B90-B779-844F-B936-18F8FEA6A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5C2688-B0B5-4044-84D9-A22F40D3B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331533-CB8D-1441-81C0-2A64FEE4C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DE6287E-FBF1-B84F-8DD4-E119E65D3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EF9EBB-E71D-924C-BDA1-05803D8F1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7A0A9F-0C81-9044-AAD4-1008CF734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431DDF-BA7D-504D-8A45-CAD05FBDA55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1225EA-4D8C-E34C-B07A-35510B8A4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2E4533-0D12-3644-A2D6-3C786EBD141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533708-46AD-4647-9C40-5B88C5018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F7E06F-3291-5B48-BD32-491C14643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1BD3C4DD-5F4E-DD4C-A36C-5626F8DACA6E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4FFEEB09-1D71-2140-8722-AE20E63B4695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5C2A08A2-2F7E-684E-A20E-8CCE64CE2731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ADE846-93DF-4744-9496-084D8C8F554B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724D8E-E08E-AC45-8F1A-0116A62AA667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301219-9E1A-F24E-9DA4-5F61C26E1980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8DD9D80-CCA3-5E47-AB64-05D72FB64898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3422BC4-D388-9E41-A66B-B5DD0DE59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3D92AE7-2ECD-8B40-8860-4C34E06DE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01735E-4CAA-4A43-872D-306FB797DBA9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65D701-FF7E-7844-A325-2E7F20FD83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17D350-9CBA-6E4E-9CB1-E467D1468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9C12B8-E9D4-8545-BF7D-731CB00E89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615F48-B98C-414B-B6BA-A1E1F2A11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16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0D03224-6D0D-B04E-AEB6-9AD9413F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50BAD67-F750-274B-A414-9FD01A6BFBBB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C201A5C-DA1D-9F49-B9FB-26E27DE78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A74B090-7DEB-7745-9912-BE02E274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88A483B-769C-4548-95C5-EEAE41F51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C674FA80-8C94-BD43-8939-96A97A542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CFFC00-B7DA-5541-BB8E-12B665512C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22F13E6C-8015-724B-BACE-0E16DAD84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76F8B2D-C4BB-F64E-9116-E41A5F7ED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197D9D0-B95F-A34C-A3C6-A1A64D45F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E58D5A17-1802-774A-99B5-990E067AD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C6C1364F-E09D-B64A-907F-30666897D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E10F637F-5531-F64A-8084-B2489BE06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C145B4D8-2FA8-D94C-B066-CB0F3928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C6882039-4801-DD4B-9C78-4EC96FEBA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C941F7-953A-1940-ABB5-8F523822CBAA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9D9C15C5-1E3C-114D-B6B4-5803CD7EF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BFDC19-1DD4-5B46-97B3-CB4695ABABE2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9967E92-961A-DD4F-83A0-1F03D54F6717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A2E70A-CA87-3A40-B201-D2803B083B92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C850227-8B59-BB4D-8B7E-DA0E8B3DBAA0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46C5EDE-485F-D042-9944-4B5663F17494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2D8FFD-971D-B646-A08C-BD574477A3A3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8C95C-69FD-8B49-A4FF-B6F495166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699D75-F430-F245-8240-81F3FBC103C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C36BC-B8B3-064A-8068-EE84DE9E6641}"/>
              </a:ext>
            </a:extLst>
          </p:cNvPr>
          <p:cNvSpPr txBox="1"/>
          <p:nvPr/>
        </p:nvSpPr>
        <p:spPr>
          <a:xfrm>
            <a:off x="7330578" y="874620"/>
            <a:ext cx="193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Sparse Obstacles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0F61A-630A-6F42-88AB-2A1DE955B5C5}"/>
              </a:ext>
            </a:extLst>
          </p:cNvPr>
          <p:cNvSpPr txBox="1"/>
          <p:nvPr/>
        </p:nvSpPr>
        <p:spPr>
          <a:xfrm>
            <a:off x="7322104" y="2065894"/>
            <a:ext cx="189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Dense Obstacles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06457B-E57F-5F40-87C5-21B3D909C86A}"/>
              </a:ext>
            </a:extLst>
          </p:cNvPr>
          <p:cNvGrpSpPr/>
          <p:nvPr/>
        </p:nvGrpSpPr>
        <p:grpSpPr>
          <a:xfrm>
            <a:off x="7084360" y="924469"/>
            <a:ext cx="241981" cy="237744"/>
            <a:chOff x="4327372" y="765015"/>
            <a:chExt cx="241981" cy="2377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EA7B4C-1D3D-BF47-A612-600AC0342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72" y="765015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5989E0-6A73-334C-B33E-BF648A107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481" y="765015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66E6EA-9E87-DB4E-A88A-9CB6CDC96C10}"/>
              </a:ext>
            </a:extLst>
          </p:cNvPr>
          <p:cNvGrpSpPr/>
          <p:nvPr/>
        </p:nvGrpSpPr>
        <p:grpSpPr>
          <a:xfrm>
            <a:off x="6842379" y="2131688"/>
            <a:ext cx="473481" cy="237744"/>
            <a:chOff x="4405289" y="4438277"/>
            <a:chExt cx="473481" cy="2377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2A3B30-E670-854E-9790-5B6DA1794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289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0205F8-5475-7C42-AC11-C5E0E4A0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3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3B3B5A-0DAA-EB40-9184-F5D5EB747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270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4A1CF7-7553-544E-BB66-22FAE94E7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8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BD346-0353-4A49-BDD3-79D28CEBDABD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569900-9DDF-9941-B94E-BA5FEA4754EE}"/>
                </a:ext>
              </a:extLst>
            </p:cNvPr>
            <p:cNvGrpSpPr/>
            <p:nvPr/>
          </p:nvGrpSpPr>
          <p:grpSpPr>
            <a:xfrm>
              <a:off x="90701" y="76686"/>
              <a:ext cx="6551713" cy="2483634"/>
              <a:chOff x="90701" y="76686"/>
              <a:chExt cx="6551713" cy="248363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D5CD8F5-2E7A-A240-9770-E2395648C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2AAF3E9-5A6E-1848-BBB0-E9AF927C6C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3023247-0172-8B4E-AF3E-A52EF8022408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8330B3-EDF8-EB4F-9B12-21261413B1D5}"/>
                  </a:ext>
                </a:extLst>
              </p:cNvPr>
              <p:cNvCxnSpPr>
                <a:cxnSpLocks/>
                <a:stCxn id="25" idx="6"/>
                <a:endCxn id="37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1961B40-3084-C84D-862E-3197A159B5E6}"/>
                  </a:ext>
                </a:extLst>
              </p:cNvPr>
              <p:cNvCxnSpPr>
                <a:cxnSpLocks/>
                <a:stCxn id="37" idx="6"/>
                <a:endCxn id="39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F2F193A-C84B-AC4C-9FBF-69778DE7C921}"/>
                  </a:ext>
                </a:extLst>
              </p:cNvPr>
              <p:cNvCxnSpPr>
                <a:cxnSpLocks/>
                <a:stCxn id="39" idx="6"/>
                <a:endCxn id="44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ED1F551-F14E-544C-9C9F-05D87C91C067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B97C5B-F054-8B44-AAB8-E90A7A00FFF7}"/>
                  </a:ext>
                </a:extLst>
              </p:cNvPr>
              <p:cNvCxnSpPr>
                <a:cxnSpLocks/>
                <a:stCxn id="42" idx="0"/>
                <a:endCxn id="43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34BA9D-3B98-414F-BD1C-F24832BA8756}"/>
                  </a:ext>
                </a:extLst>
              </p:cNvPr>
              <p:cNvCxnSpPr>
                <a:cxnSpLocks/>
                <a:stCxn id="42" idx="2"/>
                <a:endCxn id="41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426B0A8-AAD0-194F-8F6E-9A63B9A93FCB}"/>
                  </a:ext>
                </a:extLst>
              </p:cNvPr>
              <p:cNvCxnSpPr>
                <a:cxnSpLocks/>
                <a:stCxn id="41" idx="2"/>
                <a:endCxn id="40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160269-B638-5C4B-8064-8A9563640C7B}"/>
                  </a:ext>
                </a:extLst>
              </p:cNvPr>
              <p:cNvCxnSpPr>
                <a:cxnSpLocks/>
                <a:stCxn id="40" idx="2"/>
                <a:endCxn id="38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89BB35-E2CD-4F46-B574-87ECB88AB5AD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D6CF6D-476D-D145-AD07-07430148F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1E53F4-C148-E545-AE88-3243C728A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03C8BD-46BD-4948-9DB8-44A51784B5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83351C8-AD41-A443-A7AB-ACFA00FE8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F785CFE-F7AD-1B4A-BE59-EB7AC8659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E56397F-43B1-3949-B49E-977E79119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CE51253-851F-1E43-9794-C935E755B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AEDEF4E-0C42-6A40-B002-1A2183690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13FF0EF-4DF4-5C4C-9DCD-6D3181AB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D4B7997-4D85-9A49-90E5-AECF9D799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239BAB-AF66-B047-B89B-475528B791D1}"/>
                  </a:ext>
                </a:extLst>
              </p:cNvPr>
              <p:cNvCxnSpPr>
                <a:stCxn id="38" idx="2"/>
                <a:endCxn id="45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581A93-DDD5-4946-8316-7F3AFF607FBC}"/>
                  </a:ext>
                </a:extLst>
              </p:cNvPr>
              <p:cNvSpPr txBox="1"/>
              <p:nvPr/>
            </p:nvSpPr>
            <p:spPr>
              <a:xfrm>
                <a:off x="5058752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D3F7FB-FB52-3045-95FA-CCF956CBC349}"/>
                  </a:ext>
                </a:extLst>
              </p:cNvPr>
              <p:cNvSpPr txBox="1"/>
              <p:nvPr/>
            </p:nvSpPr>
            <p:spPr>
              <a:xfrm>
                <a:off x="6249358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8310816-0C74-694F-8766-DA57D75BE7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2070CC7-0E66-5547-83B2-3C753521D505}"/>
                  </a:ext>
                </a:extLst>
              </p:cNvPr>
              <p:cNvCxnSpPr>
                <a:stCxn id="49" idx="6"/>
                <a:endCxn id="24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6EDC96-FCAB-BA46-AAC0-C94AEA5BA527}"/>
                  </a:ext>
                </a:extLst>
              </p:cNvPr>
              <p:cNvSpPr txBox="1"/>
              <p:nvPr/>
            </p:nvSpPr>
            <p:spPr>
              <a:xfrm>
                <a:off x="6249358" y="7668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C28254-2BD5-0541-A574-848158BFE9CB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5B15B9-042E-3C4E-9488-D325C83C5EFC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379C94-8F04-4F40-8C8D-042F4D2E6396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B69218A-AFD9-7046-A765-6568B8BA3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526E977-B0EB-E044-9C27-3E87D174B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01E1C7-2466-A248-B0B3-CB5DD36E014A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7F214A-C75C-C847-BFED-25A7A8B79E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5248B2-931F-D24B-A650-5DB18750C0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EE468E1-A3B4-EF49-A2D6-82C9FFC403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88155E-07CA-0745-8D57-24034A5D7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3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9DC9F-E4E1-2048-85CA-61991B74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87CD30D-6B06-2049-B629-1B548875F2D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803DB-0985-6548-A66C-DB59608C6425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CF2D9-042F-7442-9BE4-EFA861A3F8E2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98A805-4E21-5443-A82F-900F232480C4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2AAB88-96A3-1742-BD4C-1961FCC46DE8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728A3-685B-3042-AD00-1C733B0CC8DB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2FEB6-0917-3D40-A57F-60C79275D37C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071B5-D9D0-7745-8A44-0E65E27E9D04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4819D6-B065-5941-BF4C-6919AC30E9A7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AED90E-79BE-5A44-B354-DD29EFC0367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052AE-B407-084A-BA33-56414B270CC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3E790-25FB-E34D-AE08-B6855827FB1B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4EC9EA-B99C-F248-A7E6-40152DCDEE08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F963F-081A-E44B-ABC2-804E87CD876D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A31F23-4A1C-8D41-93A1-7D8D61FA9FF4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B7E3F0-D708-D44B-96C1-23DCBA12E5D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996E43-C517-5A45-A01E-27492C721C20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9737BC-5CBD-2341-ABA8-6E51BBBE899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44DCDA-9AB1-094C-9903-99D25B491161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FE4380-ADC9-9443-B96A-D04D3CB8C8BE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55B09-C201-514B-85F7-C496C53FE18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42262D01-A4C8-C64D-A168-5169B4D3F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935A013-E7E7-1945-A02F-185D15915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CC163CC-5694-E44A-9217-2A0268929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624134C-07CE-E44D-8A02-CB2CF63FB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9E76C9-F4DF-074B-9E2A-D3CDDCC058D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9E0F1EAA-F6D5-5244-B3EF-6388B42CF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8CA11A9-93E7-5F45-9A32-743E71B95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777136D-AB0C-D345-9DFA-6E1DF3DE3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D37697D5-EF76-234F-8248-B992C7FA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0F7FB1B8-A6B0-ED46-B4E0-C0E87EB48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C2B3587-9F68-3240-8BCC-E3E5DBA35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56A5600-5B34-594F-B03A-C8F7799B3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E33F6F2-8789-814D-90D1-54D2617B8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376108-B613-BB41-9186-1A4AA567F73A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50956B-E3F0-7E48-8753-785A0028644B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8887E96-7D52-6843-8EC7-942E605CD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2A60F3-753E-2744-82E2-0646E6274FC0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7E5E2A-A52F-6146-8196-D9F0D98A0F51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52CCF4-25D6-7846-B343-6864A605DBF6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6B4F84-A387-324E-9EE0-85FFFAB555CC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5646A6-9D47-624A-BCB3-0DDF1987B11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28AA59-CE0F-764E-AE8C-91EE7A2D8A55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49527A-5C47-584E-B7E6-DA31E5B985E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172DA-6928-C945-983A-159CF2D11C03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A6B52E-0683-964B-8AF0-E50CBF4EB91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DCABB4B-C316-8A4C-8B12-43AA858B52AF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ED0CD2-4135-024A-9543-9E2B18FB5938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9705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2725FB-B61A-1541-94D5-3441F3A724EC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A8E448-F08F-5B42-8784-02D26F65E315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6EA8D2-C486-C045-A183-C25A7B557B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E8ED1C-BEE9-9844-94C9-A05469B4E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AC70941-9282-344F-9B75-755993460060}"/>
                  </a:ext>
                </a:extLst>
              </p:cNvPr>
              <p:cNvCxnSpPr>
                <a:stCxn id="5" idx="3"/>
                <a:endCxn id="6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367C40-D419-8D4C-B84F-D71C22296D8F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454398-C732-C14D-A666-7A5EF52CB10F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7D3C2D-C42C-2242-98CD-C3CEF2755B2B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81A321-CA10-034E-A418-0B558A9EC512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AD9DEB0-D61E-2042-B773-ECB8DD84E5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8954400-7F8D-8743-88DD-025F023F164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01D90F-0E71-A547-8101-70BAB7319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63DEB-C3A2-124A-858E-71E3FFFD9011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77A2E0-D2AD-3348-BFB3-92D17366AFFF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383E248-708D-2D45-B275-E7E304E54022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DFBBAB8-0D26-AF4B-9308-C176D265A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CFB084-9BD7-B44F-98BF-DCF0FE2C557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gular Pentagon 18">
                <a:extLst>
                  <a:ext uri="{FF2B5EF4-FFF2-40B4-BE49-F238E27FC236}">
                    <a16:creationId xmlns:a16="http://schemas.microsoft.com/office/drawing/2014/main" id="{F37BEE5A-11AE-714C-A67D-AEA9B68BB6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5A471A-63E6-E44C-9CE5-4B1D0DC2E3C3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F0EA75-6EFB-8F47-A48F-4DBA6F454446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1CA699-DE7F-824C-A576-619FED62472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2D6582-1A0C-B843-8B9F-32E959BC2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41875-9202-734C-8C13-029E8E1F851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C32452-0975-5D4A-85D5-DD27778B4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ED94C1-651E-7542-BBE4-14C3FCF4699D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972310-DA1E-F34B-B2A7-B40DCC2B0457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CE678F-8806-4C4F-A0F8-AFA00910A436}"/>
                </a:ext>
              </a:extLst>
            </p:cNvPr>
            <p:cNvCxnSpPr>
              <a:cxnSpLocks/>
              <a:stCxn id="37" idx="0"/>
              <a:endCxn id="38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47F750-14C4-5B40-82DB-D4DA115B728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1C64D5-1D51-8147-B130-09F2087CFDF1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C0789C-A177-654C-9CA1-4C88327F30FA}"/>
                </a:ext>
              </a:extLst>
            </p:cNvPr>
            <p:cNvCxnSpPr>
              <a:cxnSpLocks/>
              <a:stCxn id="35" idx="2"/>
              <a:endCxn id="34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5A465A-A3D3-CD40-9121-9678E5549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7E391C-D3F0-774D-8620-50BE7851BD1E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45E436-DD13-344A-ADF4-6EC9AA61F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01654F9-BEF7-E44C-9C52-ABE871798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A03997-FD63-0447-9275-710DA4F7F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7E6E8B-0B52-3444-ABA5-E44B5FF72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AFBD2F-AC19-234B-AE09-CDC4F9A76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EEC037-7A51-4243-B192-04D6035E2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01DF9F-0387-1344-939D-1618B2549C81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3563D3-4A37-074F-A416-2D1DCB2DA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53A472-DCC9-F645-8B5D-1862F9730552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72693F-98F2-3A4A-A2B9-2AA2A0733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9725A3-F4BA-5847-AAC8-20184A530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gular Pentagon 44">
              <a:extLst>
                <a:ext uri="{FF2B5EF4-FFF2-40B4-BE49-F238E27FC236}">
                  <a16:creationId xmlns:a16="http://schemas.microsoft.com/office/drawing/2014/main" id="{B39DA99B-E2E4-2142-AC60-F11A3CA107CB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gular Pentagon 45">
              <a:extLst>
                <a:ext uri="{FF2B5EF4-FFF2-40B4-BE49-F238E27FC236}">
                  <a16:creationId xmlns:a16="http://schemas.microsoft.com/office/drawing/2014/main" id="{CD88EC03-EE48-454A-8DDD-AB180D3A90B2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Regular Pentagon 46">
              <a:extLst>
                <a:ext uri="{FF2B5EF4-FFF2-40B4-BE49-F238E27FC236}">
                  <a16:creationId xmlns:a16="http://schemas.microsoft.com/office/drawing/2014/main" id="{59B79DD9-186B-0842-BA68-223FAD967F5D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60315D-B855-6741-A2A3-3E80A72EE29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088CD5-418A-7D41-AC8F-065BF3635F6B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FBD9A5-937F-7F41-97D7-5BDF77C5D9A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759C7D7-89B3-974B-BB8F-41A6B6AE7E90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23C9CF-8394-D346-AC19-83BA6FE4DA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A05DEC-AFB9-7442-951E-B1BFDDE14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521F57C-2E8C-EC41-B332-83EB512AA0E9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57E3381-FF28-6E41-B152-9DD7EF88BD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B544FF-F6BD-CB47-AEC3-1971445D0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930E362-E752-C24B-98B3-09817FA674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6B1185-C74E-5B45-AE22-2672D0F766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7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331EA3-BF4A-BB4E-985B-6FEBB1A5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3C39FDD0-E4CD-7341-A28D-F9AD2F51147B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211F3-0D5E-AE4C-BB83-3B09BDD0F412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8C484-EDE0-3148-B7F6-23E2E28A5E7C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54BCD5-B8DF-8B4A-98C5-F4053F039FC0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7FDC00-A5B8-284A-A49D-86F5D83EAE17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DCA34C-2968-8444-802F-D38AF2A443B3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47FC32-A58E-654B-BBEE-3F9523ADA1A7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551847-3253-5542-BFAD-8E53390FEB83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D310DE-8C97-8D4D-8DC9-98F0664155F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F462E0-D2CB-6142-8153-50E2DFC51E74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F20EEC-C5D0-4046-98F3-2692182CD80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C3B8C-0D84-4F4D-9F48-7154E67EE842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1BA737-B4D1-AE42-A3AE-24D62FF6A5DE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46BA3E-55D9-2D4D-A508-4AB4197F7576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804F5-593C-B747-A570-4731A246D1F7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F45815-4531-A942-8670-DD50741B9D06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1025ED-A739-9949-9473-EBFA52BC1A2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3FAA65-64C4-5843-988F-7F576B53EB08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81BC3-1A17-DE44-A072-537B6273C5AE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DB0963-41E8-C546-8699-C987CAC48F2A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C03853D-9CAC-DC4B-90B7-733E647F6FF4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05B69D-69D1-A642-BB28-0D18C9FC5D16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1E11AB9-FBDB-A344-BAFD-E0B71E658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C2E8A0-33B3-9B42-9EB0-4D52326C84B3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4FF08E-F548-F049-82E4-4F0AEE7548B0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3BFB5F-6402-E346-9EF5-20009ED12D9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411DF5-E80F-9440-B95B-F119F5B8EE36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F51819-2776-9345-8A5C-A82F643697F8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DEB7FF-7E74-A142-AEF8-535CD58BFB56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4C6161-6B71-FD4D-91AB-91932728A3C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046DDB-E530-A042-BB9F-6D1EC3150C14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01F8AB-C54B-9543-A52F-A4CE58D7B51C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8A77D5E-F505-ED41-B39A-B5DFEC59BD63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3EC10-8A2A-C04F-90A1-610895A12BC8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C058F6-3E5E-AD4B-BC61-DCAC27E39EC1}"/>
              </a:ext>
            </a:extLst>
          </p:cNvPr>
          <p:cNvGrpSpPr/>
          <p:nvPr/>
        </p:nvGrpSpPr>
        <p:grpSpPr>
          <a:xfrm>
            <a:off x="3359575" y="0"/>
            <a:ext cx="1757917" cy="1127866"/>
            <a:chOff x="3359575" y="0"/>
            <a:chExt cx="1757917" cy="112786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AAAA58-0CE2-1045-AF9A-53434B748B40}"/>
                </a:ext>
              </a:extLst>
            </p:cNvPr>
            <p:cNvGrpSpPr/>
            <p:nvPr/>
          </p:nvGrpSpPr>
          <p:grpSpPr>
            <a:xfrm>
              <a:off x="4404041" y="832825"/>
              <a:ext cx="365760" cy="295041"/>
              <a:chOff x="7803055" y="2574583"/>
              <a:chExt cx="365760" cy="295041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EF2EECE2-54DE-9C47-B267-9C76A48BB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3C690367-D284-3B4B-8A32-DDA946EDB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85C6102B-C58B-E740-B555-7A3AD651A1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6FDA22DE-E987-B344-8009-FAF2F69A24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13F28D-391C-FD4C-81A0-7F4EF716A572}"/>
                </a:ext>
              </a:extLst>
            </p:cNvPr>
            <p:cNvSpPr txBox="1"/>
            <p:nvPr/>
          </p:nvSpPr>
          <p:spPr>
            <a:xfrm>
              <a:off x="3359575" y="0"/>
              <a:ext cx="175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Sparse Obstacles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4F1D34D1-E95C-CF41-ACA1-31C766A33E3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16200000" flipH="1">
              <a:off x="4201254" y="406611"/>
              <a:ext cx="463494" cy="38893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9D99D2-652F-F841-BE18-0E64481C01E9}"/>
              </a:ext>
            </a:extLst>
          </p:cNvPr>
          <p:cNvGrpSpPr/>
          <p:nvPr/>
        </p:nvGrpSpPr>
        <p:grpSpPr>
          <a:xfrm>
            <a:off x="2810935" y="2111215"/>
            <a:ext cx="1906301" cy="1543966"/>
            <a:chOff x="2810935" y="2111215"/>
            <a:chExt cx="1906301" cy="154396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C19B03-00D6-BA46-8DDA-BB2A2D65CFCD}"/>
                </a:ext>
              </a:extLst>
            </p:cNvPr>
            <p:cNvGrpSpPr/>
            <p:nvPr/>
          </p:nvGrpSpPr>
          <p:grpSpPr>
            <a:xfrm>
              <a:off x="2810935" y="2111215"/>
              <a:ext cx="731520" cy="295041"/>
              <a:chOff x="9699621" y="3380438"/>
              <a:chExt cx="731520" cy="295041"/>
            </a:xfrm>
          </p:grpSpPr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FB592B1C-EF88-9946-B869-5DA188556B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C783ABF4-EDF6-D543-99A2-0AA6019640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907C0EDD-79D7-B74B-87AA-5824F0F5A5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492FF1B8-D55D-3845-BFA8-8AF11236D8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38225C8D-3682-7649-87E2-2547A62F9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79A89411-94AB-644D-BE7C-1E955FBFC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1A3052B5-D92D-2A46-BE1F-8AD6B7F1A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CB9B218A-59E9-9341-B479-E66449D13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E4C2D0-CBCC-0F4D-8472-04AE43C6B5E1}"/>
                </a:ext>
              </a:extLst>
            </p:cNvPr>
            <p:cNvSpPr txBox="1"/>
            <p:nvPr/>
          </p:nvSpPr>
          <p:spPr>
            <a:xfrm>
              <a:off x="2993815" y="3285849"/>
              <a:ext cx="172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Dense Obstacles</a:t>
              </a:r>
            </a:p>
          </p:txBody>
        </p: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9ABE6B28-4D56-124C-B646-0AD32FB8C7F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16200000" flipV="1">
              <a:off x="3104977" y="2535300"/>
              <a:ext cx="832824" cy="668274"/>
            </a:xfrm>
            <a:prstGeom prst="curved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88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7638D-9455-F042-B24B-63624997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D7AF163-1CDD-4C40-86FF-B5C8B88BCE1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3CCD6-DCEE-AC48-B426-E29584665E5A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452F14CE-A572-A54A-AC24-CA8CD2D52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E2404592-87F6-C245-9A81-D478FA66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DA2372D5-059B-9946-BA18-71BCD96A7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CED3D51-96FC-2C48-8F71-6900F678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3A6AC3F-E6A2-BF4C-BB6A-FAEDF9A0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554F5B-B480-A24B-AED9-AD702A63FC1B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B168AA-C9CE-2A48-AB68-C6D8756BF300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E53434-904E-EF45-AF62-087B455887C3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E7E02-F3F7-D040-A5A6-52634A500B00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65F7D4-527A-1147-B574-69C90A66184D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874077-45DF-FC4F-AD4F-A5CF70061E8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00E2FD-6F16-7647-8491-1566E8652A8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24460B-9B99-9B49-8736-4B453ACE5B7D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83860C-FA56-1442-8F77-4FAC501643E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6B6832-669D-2A45-AE39-A5D9F2F94EC4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533FB-7AA0-944A-80F7-747F39BE11F5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FD4F0A-E24C-0744-9979-1E9581E3D9E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7B05E4-917B-C04F-A085-070C21AC6FD1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5B24EC-E889-3B47-8B57-BD51E48F318F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87B637-0ACE-9441-9E97-FF38C9F61DA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C557B9-4FEB-F049-8E12-76D08E1FF90E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F87833-CBC8-E345-92C6-438862F75CB4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B2B07-531E-9944-A6F1-43F226BAE6D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E4C837-0A8B-6E4C-88A5-F5EB80561173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CDD484-85AA-8B4B-929D-096191C36720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41C8E1-4DC9-5843-9027-DA147717323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5BD18B-F2EC-C54E-85FD-F39E07110D96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A50D32-FE65-7C43-9B5B-A024EB1A98B0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9043CC-B4D7-B148-94C2-39661BBDEBF0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F4C40-A6D9-2349-AC6B-F6E81B3A5707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379009-1E33-6C49-AA0E-4562D0AA333F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9AA054FC-4F7C-6147-8343-2F70D0722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BEFFBBB9-56FB-474A-A7F5-B54EAA9ED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2B4D3AD6-6113-1243-B802-7E90DB9C9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0CBBBA2-A080-6444-A098-787B168CA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4B9D8E9-DD80-BE4B-8C52-CB018F9B8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5259C596-F8DE-4540-B2E6-494EEF713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B307D26-A8C0-7D49-9E49-DB5818C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5AF24B-26A5-DB4D-A1F0-4A5914606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F947DD-3E09-B846-BC38-8808A6908DD6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1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83DEC88-3101-2348-84FC-9955C9B1BD71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891175-C4F5-8047-B969-FE42A84AFE7C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BCBF12-C483-0140-A9F1-4012E24154FA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D40D51D-449E-9042-948F-F16576A89A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314DBEA-8F26-E243-BA3E-F5A1BE9CE0DD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1BB185-BC0C-874F-BE4C-7AB69CAC4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2A9DDF-6AA7-BC43-8B04-B58B29089C3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C53932-2051-0C4D-988A-015914D2D09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D1C56E-C9DF-104F-B776-5DBFB3C9448F}"/>
                </a:ext>
              </a:extLst>
            </p:cNvPr>
            <p:cNvCxnSpPr>
              <a:cxnSpLocks/>
              <a:stCxn id="18" idx="0"/>
              <a:endCxn id="19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27B1D4-A746-F545-9605-51710B90EC8D}"/>
                </a:ext>
              </a:extLst>
            </p:cNvPr>
            <p:cNvCxnSpPr>
              <a:cxnSpLocks/>
              <a:stCxn id="18" idx="2"/>
              <a:endCxn id="17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CD0B81-67A8-D24C-B99A-84AE6A4FC14F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CFC823-8DDB-7645-888D-3F986D45C4F3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3DC659-5787-714F-B949-AD994DEFD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D7247-91BD-114C-8CFA-A1200E23D0A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FE0938-6F82-7741-AF97-C521576E9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694C7B-1738-3747-887E-016B80DD8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7DA08A-5625-1742-96AC-4E7F59EE4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51A34E-A2E2-6347-B02F-29A83516A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B486E3-5C0D-FF42-B79F-5C3FA6A50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8A6D6B-BC1E-0C49-862A-947B50D8C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FAF68C-FE14-6A4B-97A7-426519BD465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F07460-E7F3-A742-A72E-CDFC53371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E2B42A-2C58-FC4E-A582-B7B30570C214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1C18E-39AB-0943-A52A-D7B72C7A2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D2AAE7-0007-5144-8D14-8F2F8EB3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678A0FEA-BD2D-4E40-AC49-66919FE8DC5B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02440733-8DFC-A44B-A25A-92DB23A962B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769C0234-206E-2D40-885F-CFAE440FAB4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4F11AE-08D0-3A45-ABF7-D10BE75A050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0B8BED-803F-614E-AD77-AC8D7854FCDB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D75EB9-637F-FA4D-9979-428240530592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0DB5C3-36FB-8042-8729-8647C067E051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14324C9-3BAB-3144-A1D6-BF13E07F31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2217718-5D58-6F41-95EF-3B959DAA47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BE058C-031D-A842-959D-3C13A0E74E4E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67BCCB5-A2FE-DB48-8741-7A0F50637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8B175E-A5B9-0747-8E1D-FC440CD113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4342BAB-DB6A-AC4B-A68D-6483A8496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F38B84E-6A3E-004A-9657-BE4B98BFE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530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123</Words>
  <Application>Microsoft Macintosh PowerPoint</Application>
  <PresentationFormat>Custom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52</cp:revision>
  <dcterms:created xsi:type="dcterms:W3CDTF">2019-08-19T20:39:51Z</dcterms:created>
  <dcterms:modified xsi:type="dcterms:W3CDTF">2020-04-09T18:50:03Z</dcterms:modified>
</cp:coreProperties>
</file>