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1777663" cy="5907088"/>
  <p:notesSz cx="6858000" cy="9144000"/>
  <p:defaultTextStyle>
    <a:defPPr>
      <a:defRPr lang="en-US"/>
    </a:defPPr>
    <a:lvl1pPr marL="0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1pPr>
    <a:lvl2pPr marL="424419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2pPr>
    <a:lvl3pPr marL="848838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3pPr>
    <a:lvl4pPr marL="1273256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4pPr>
    <a:lvl5pPr marL="1697675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5pPr>
    <a:lvl6pPr marL="2122094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6pPr>
    <a:lvl7pPr marL="2546513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7pPr>
    <a:lvl8pPr marL="2970931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8pPr>
    <a:lvl9pPr marL="3395350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78"/>
    <p:restoredTop sz="94694"/>
  </p:normalViewPr>
  <p:slideViewPr>
    <p:cSldViewPr snapToGrid="0" snapToObjects="1">
      <p:cViewPr>
        <p:scale>
          <a:sx n="64" d="100"/>
          <a:sy n="64" d="100"/>
        </p:scale>
        <p:origin x="3088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536E-8FAC-4446-93BD-C3F8854A2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208" y="966739"/>
            <a:ext cx="8833247" cy="205654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85034-2BAE-BD44-8D3A-99A86C2EF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208" y="3102589"/>
            <a:ext cx="8833247" cy="142617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47484-F576-3343-B5DC-6732023A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74BAB-31A6-0243-A907-2349A972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F3AEC-74EC-AD4C-81C2-A5317E10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7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ACC8-D130-684A-8862-C6253454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0EB8C-4CB5-8648-8B3F-46D9E6CBC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9EC3A-33CB-7745-8CF9-36F7CC0A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28A62-74AE-E849-BFB1-9D6140A2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A10FC-C43D-3744-BC6E-41C5BAA6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2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BD6B97-BD2D-034C-AE6D-FAAE9B14D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28390" y="314498"/>
            <a:ext cx="2539559" cy="50059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170A0-D5C4-0C4D-9E81-B60288658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9714" y="314498"/>
            <a:ext cx="7471455" cy="50059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4C8EA-44A6-9444-AF8F-97694079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C6BCD-C646-CC43-A928-FBCCC02B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9ED25-7125-084B-9DD3-F6B9AED9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5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9D7B-F6B7-4249-8403-DA968DAE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0ACB-B18D-8A4F-AC03-1EE3C16B3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B4EA0-6E5D-824F-BB9F-0D97C1F9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E2D8D-2EA8-9346-88CE-103CF21E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CAFD0-0CEE-3B42-9768-CDADBDE1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3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B01B-02AA-0D46-97B2-2C5E8326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80" y="1472671"/>
            <a:ext cx="10158234" cy="245718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1D6FA-FC20-BF4E-A5F3-00D929C8E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580" y="3953101"/>
            <a:ext cx="10158234" cy="12921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8F325-FACE-CA43-8011-97E09DE37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193FE-8A82-2548-8043-1774D7F9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2BE71-E1C6-6F49-B673-9DD7C989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5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7478-7824-BC41-AD93-1E956AF3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B7695-A05A-834D-B151-056E6253D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9714" y="1572489"/>
            <a:ext cx="5005507" cy="3747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C85D0-73CB-EC4E-A2DA-494DD2959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2442" y="1572489"/>
            <a:ext cx="5005507" cy="3747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E4479-E5D9-144F-B88C-FA66277B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23ADD-3E66-3D49-9E62-63AE9FC1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DC6F7-409C-D04D-A0F2-9D6F8B93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7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D737-EDB8-7C4C-980A-2ECFAD2D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49" y="314498"/>
            <a:ext cx="10158234" cy="11417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1ED57-34C3-CF41-AA41-8F78E6BA2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249" y="1448057"/>
            <a:ext cx="4982503" cy="7096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2F848-8FB4-9740-9B5A-41E8B1FD8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1249" y="2157728"/>
            <a:ext cx="4982503" cy="317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7EEFCF-97DF-FB46-AA1F-5AA52C963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62442" y="1448057"/>
            <a:ext cx="5007041" cy="7096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D4C3F-1CD0-5D49-A36A-CE63B118D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62442" y="2157728"/>
            <a:ext cx="5007041" cy="317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28112-A5FB-084D-8933-072FE610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5F911-E0D2-A646-9E76-F5FF6344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2282C-4F87-1945-AB46-7D3BC9EA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8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662E-11AF-024B-B5D2-50558E99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F935A-92A2-1942-AC41-943077FB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9344E-309C-404D-852C-C8C9F085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E9D80-80DC-5346-82CA-3403EDBB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0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8B595-99D2-EB45-B8DD-D7A163A9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A5651-3ADA-E140-939F-22715186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E2E5D-CC92-C14A-86A6-E3644717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8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1B43B-FDDA-2344-A676-23F47AF3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49" y="393806"/>
            <a:ext cx="3798603" cy="13783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6E19E-656C-5045-A5DC-4A364FDA6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041" y="850512"/>
            <a:ext cx="5962442" cy="41978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AA9EC-70B3-674B-89EB-8A53BC227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1249" y="1772127"/>
            <a:ext cx="3798603" cy="32830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9AABB-8B0D-3547-B9FC-8C15AE84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3752D-6E4A-444E-A88A-B74ED82C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E03A9-550C-9E46-A825-76217AAE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9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21DC-9F71-7741-839F-72E1E21AC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49" y="393806"/>
            <a:ext cx="3798603" cy="13783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C45B21-4A80-2B48-9A1C-9ED4477B4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07041" y="850512"/>
            <a:ext cx="5962442" cy="41978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B0835-8375-D340-9885-168ECE5FB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1249" y="1772127"/>
            <a:ext cx="3798603" cy="32830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E2B0D-89A7-F149-93A7-4EC92448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EEC02-0805-7848-BD1F-1CBAC56C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62B29-DC7B-5249-950E-1B39FD31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6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01489-8963-D749-B01D-20C65422C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715" y="314498"/>
            <a:ext cx="10158234" cy="1141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80C05-1EA7-D842-AF7D-DE590DFA6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715" y="1572489"/>
            <a:ext cx="10158234" cy="3747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E2F6A-670C-D745-9781-DC7DD2957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714" y="5474996"/>
            <a:ext cx="2649974" cy="3144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33F6E-9159-954E-8711-191F1D6696D5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4C99C-0DE4-DD42-AE9A-67994E5C0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1351" y="5474996"/>
            <a:ext cx="3974961" cy="3144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EE40A-1760-B240-A5EF-4DF9A2FF9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7975" y="5474996"/>
            <a:ext cx="2649974" cy="3144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6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E4C44D-A5AA-B646-BAED-16C80EA83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16891"/>
              </p:ext>
            </p:extLst>
          </p:nvPr>
        </p:nvGraphicFramePr>
        <p:xfrm>
          <a:off x="0" y="0"/>
          <a:ext cx="11772900" cy="5909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5926">
                  <a:extLst>
                    <a:ext uri="{9D8B030D-6E8A-4147-A177-3AD203B41FA5}">
                      <a16:colId xmlns:a16="http://schemas.microsoft.com/office/drawing/2014/main" val="648412756"/>
                    </a:ext>
                  </a:extLst>
                </a:gridCol>
                <a:gridCol w="5262663">
                  <a:extLst>
                    <a:ext uri="{9D8B030D-6E8A-4147-A177-3AD203B41FA5}">
                      <a16:colId xmlns:a16="http://schemas.microsoft.com/office/drawing/2014/main" val="4178480796"/>
                    </a:ext>
                  </a:extLst>
                </a:gridCol>
                <a:gridCol w="5144311">
                  <a:extLst>
                    <a:ext uri="{9D8B030D-6E8A-4147-A177-3AD203B41FA5}">
                      <a16:colId xmlns:a16="http://schemas.microsoft.com/office/drawing/2014/main" val="3122141604"/>
                    </a:ext>
                  </a:extLst>
                </a:gridCol>
              </a:tblGrid>
              <a:tr h="9132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Full Speed</a:t>
                      </a:r>
                    </a:p>
                    <a:p>
                      <a:r>
                        <a:rPr lang="en-US" sz="2400" dirty="0"/>
                        <a:t>(0.7 meters/second)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Half Speed</a:t>
                      </a:r>
                    </a:p>
                    <a:p>
                      <a:r>
                        <a:rPr lang="en-US" sz="2400" dirty="0"/>
                        <a:t>(0.35 meters/second)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77093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400" b="1" dirty="0"/>
                        <a:t>No Obstacle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47986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400" b="1" dirty="0"/>
                        <a:t>Sparse Obstacle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32398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400" b="1" dirty="0"/>
                        <a:t>Dense Obstacle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50423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272881E-456A-0A49-B5F1-15B90E8ADA38}"/>
              </a:ext>
            </a:extLst>
          </p:cNvPr>
          <p:cNvGrpSpPr/>
          <p:nvPr/>
        </p:nvGrpSpPr>
        <p:grpSpPr>
          <a:xfrm>
            <a:off x="1512528" y="1346429"/>
            <a:ext cx="4590895" cy="881285"/>
            <a:chOff x="1776374" y="1794409"/>
            <a:chExt cx="4590895" cy="88128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168BDB8-2CB6-B94D-A3AF-37B907A5D703}"/>
                </a:ext>
              </a:extLst>
            </p:cNvPr>
            <p:cNvGrpSpPr/>
            <p:nvPr/>
          </p:nvGrpSpPr>
          <p:grpSpPr>
            <a:xfrm>
              <a:off x="1776374" y="1794409"/>
              <a:ext cx="1711709" cy="881285"/>
              <a:chOff x="7958071" y="1444244"/>
              <a:chExt cx="1711709" cy="881285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645DA44-D39D-5C47-8DC4-48582CB497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7" name="Right Arrow 6">
                <a:extLst>
                  <a:ext uri="{FF2B5EF4-FFF2-40B4-BE49-F238E27FC236}">
                    <a16:creationId xmlns:a16="http://schemas.microsoft.com/office/drawing/2014/main" id="{4F335321-F1C8-8747-8DEA-CFF5F91739C0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ED7FFE-165E-4F45-801E-0FCDE792465E}"/>
                  </a:ext>
                </a:extLst>
              </p:cNvPr>
              <p:cNvSpPr txBox="1"/>
              <p:nvPr/>
            </p:nvSpPr>
            <p:spPr>
              <a:xfrm>
                <a:off x="8673889" y="1956197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8D9BB4-1DCC-7D41-A95C-BC11A492B626}"/>
                </a:ext>
              </a:extLst>
            </p:cNvPr>
            <p:cNvSpPr txBox="1"/>
            <p:nvPr/>
          </p:nvSpPr>
          <p:spPr>
            <a:xfrm>
              <a:off x="3597023" y="1881108"/>
              <a:ext cx="27702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5349DCB-1FB9-9D4F-9935-22A0F4AD451B}"/>
              </a:ext>
            </a:extLst>
          </p:cNvPr>
          <p:cNvGrpSpPr/>
          <p:nvPr/>
        </p:nvGrpSpPr>
        <p:grpSpPr>
          <a:xfrm>
            <a:off x="485248" y="3608497"/>
            <a:ext cx="365760" cy="295041"/>
            <a:chOff x="7803055" y="2574583"/>
            <a:chExt cx="365760" cy="295041"/>
          </a:xfrm>
        </p:grpSpPr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5954CAEA-398A-9548-A2BE-66B40043EE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0651A30F-89EA-B941-A415-C25B8ECA86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FAC88A80-BC34-8149-B478-BC1DE47B20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6D3B765D-7948-834E-A475-5397AE029A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F4F431B8-8897-7547-B099-EB685B148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02" t="1905" r="24095"/>
          <a:stretch/>
        </p:blipFill>
        <p:spPr>
          <a:xfrm>
            <a:off x="1512528" y="4636153"/>
            <a:ext cx="431549" cy="640080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C7F47CD2-0C7B-BD44-ADE6-A6D74D7DC81A}"/>
              </a:ext>
            </a:extLst>
          </p:cNvPr>
          <p:cNvSpPr/>
          <p:nvPr/>
        </p:nvSpPr>
        <p:spPr>
          <a:xfrm>
            <a:off x="2126957" y="4956193"/>
            <a:ext cx="1097280" cy="182880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F5F9BA-7FA5-0844-8180-4F1695B3F865}"/>
              </a:ext>
            </a:extLst>
          </p:cNvPr>
          <p:cNvGrpSpPr/>
          <p:nvPr/>
        </p:nvGrpSpPr>
        <p:grpSpPr>
          <a:xfrm>
            <a:off x="302368" y="5276233"/>
            <a:ext cx="731520" cy="295041"/>
            <a:chOff x="9699621" y="3380438"/>
            <a:chExt cx="731520" cy="295041"/>
          </a:xfrm>
        </p:grpSpPr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C99EC072-44CA-7F42-8D35-C30BD60D2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6C554B6D-47FB-A54B-A115-59AEBC0DF2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93EC7CC0-12FB-8849-82B4-134A6D7368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2BAAADE7-CEF5-5542-AEDA-9EC2D3A139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3E7FC5F5-F052-1A4C-A795-0EFFD4D32F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ACF0E8BA-710E-7A45-99C9-1F8B410FF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7C4C3307-45EC-9E4E-A0DD-36CEFD976B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6D48699F-18E8-6341-952B-12B59A851A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19272D5-D246-6248-A6E0-463CA8E9B310}"/>
              </a:ext>
            </a:extLst>
          </p:cNvPr>
          <p:cNvSpPr txBox="1"/>
          <p:nvPr/>
        </p:nvSpPr>
        <p:spPr>
          <a:xfrm>
            <a:off x="2231212" y="5139073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 m/s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B336CD-438C-F944-B2C1-7475E1B068F6}"/>
              </a:ext>
            </a:extLst>
          </p:cNvPr>
          <p:cNvSpPr txBox="1"/>
          <p:nvPr/>
        </p:nvSpPr>
        <p:spPr>
          <a:xfrm>
            <a:off x="3339475" y="4703500"/>
            <a:ext cx="3174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Probability of collision = </a:t>
            </a:r>
            <a:r>
              <a:rPr lang="en-US" sz="2000" b="1" dirty="0"/>
              <a:t>40%</a:t>
            </a:r>
          </a:p>
          <a:p>
            <a:r>
              <a:rPr lang="en-US" sz="2000" dirty="0"/>
              <a:t>(Expected collision = </a:t>
            </a:r>
            <a:r>
              <a:rPr lang="en-US" sz="2000" b="1" dirty="0"/>
              <a:t>0.4</a:t>
            </a:r>
            <a:r>
              <a:rPr lang="en-US" sz="2000" dirty="0"/>
              <a:t>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B04BA49-8D64-8B4D-A7F7-AEC3112FAF12}"/>
              </a:ext>
            </a:extLst>
          </p:cNvPr>
          <p:cNvGrpSpPr/>
          <p:nvPr/>
        </p:nvGrpSpPr>
        <p:grpSpPr>
          <a:xfrm>
            <a:off x="6815572" y="1346429"/>
            <a:ext cx="4590895" cy="881285"/>
            <a:chOff x="7006072" y="1843674"/>
            <a:chExt cx="4590895" cy="88128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384DDE1-898B-F847-A4CB-113B8008D55D}"/>
                </a:ext>
              </a:extLst>
            </p:cNvPr>
            <p:cNvGrpSpPr/>
            <p:nvPr/>
          </p:nvGrpSpPr>
          <p:grpSpPr>
            <a:xfrm>
              <a:off x="7006072" y="1843674"/>
              <a:ext cx="1711709" cy="881285"/>
              <a:chOff x="7958071" y="1444244"/>
              <a:chExt cx="1711709" cy="881285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B0477C05-7814-5347-86BA-9E88531BF7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31" name="Right Arrow 30">
                <a:extLst>
                  <a:ext uri="{FF2B5EF4-FFF2-40B4-BE49-F238E27FC236}">
                    <a16:creationId xmlns:a16="http://schemas.microsoft.com/office/drawing/2014/main" id="{06F36E57-EBD3-BA49-9D81-ABA94CB5F6BF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rgbClr val="87CEE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0C25B45-9DBA-BB45-8033-08D6DE410296}"/>
                  </a:ext>
                </a:extLst>
              </p:cNvPr>
              <p:cNvSpPr txBox="1"/>
              <p:nvPr/>
            </p:nvSpPr>
            <p:spPr>
              <a:xfrm>
                <a:off x="8615380" y="1956197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3AA1E6-6734-CD46-B53A-AC788B3F56CE}"/>
                </a:ext>
              </a:extLst>
            </p:cNvPr>
            <p:cNvSpPr txBox="1"/>
            <p:nvPr/>
          </p:nvSpPr>
          <p:spPr>
            <a:xfrm>
              <a:off x="8826721" y="1930373"/>
              <a:ext cx="27702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890DAE8-DF4D-FE46-85F6-56B641556298}"/>
              </a:ext>
            </a:extLst>
          </p:cNvPr>
          <p:cNvGrpSpPr/>
          <p:nvPr/>
        </p:nvGrpSpPr>
        <p:grpSpPr>
          <a:xfrm>
            <a:off x="1512528" y="2936924"/>
            <a:ext cx="4985348" cy="949086"/>
            <a:chOff x="1703028" y="3434169"/>
            <a:chExt cx="4985348" cy="94908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4034DCE-90E0-364E-947C-B508789675FF}"/>
                </a:ext>
              </a:extLst>
            </p:cNvPr>
            <p:cNvSpPr txBox="1"/>
            <p:nvPr/>
          </p:nvSpPr>
          <p:spPr>
            <a:xfrm>
              <a:off x="3513917" y="3560400"/>
              <a:ext cx="31744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Probability of collision = </a:t>
              </a:r>
              <a:r>
                <a:rPr lang="en-US" sz="2000" b="1" dirty="0"/>
                <a:t>20%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0.2</a:t>
              </a:r>
              <a:r>
                <a:rPr lang="en-US" sz="2000" dirty="0"/>
                <a:t>)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F94E573-1549-654F-974E-7C9103D05938}"/>
                </a:ext>
              </a:extLst>
            </p:cNvPr>
            <p:cNvGrpSpPr/>
            <p:nvPr/>
          </p:nvGrpSpPr>
          <p:grpSpPr>
            <a:xfrm>
              <a:off x="1703028" y="3434169"/>
              <a:ext cx="1711709" cy="949086"/>
              <a:chOff x="1703028" y="3434169"/>
              <a:chExt cx="1711709" cy="949086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A41D910A-55C1-DA44-8370-136C50D4CD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1703028" y="3501970"/>
                <a:ext cx="431549" cy="640080"/>
              </a:xfrm>
              <a:prstGeom prst="rect">
                <a:avLst/>
              </a:prstGeom>
            </p:spPr>
          </p:pic>
          <p:sp>
            <p:nvSpPr>
              <p:cNvPr id="37" name="Right Arrow 36">
                <a:extLst>
                  <a:ext uri="{FF2B5EF4-FFF2-40B4-BE49-F238E27FC236}">
                    <a16:creationId xmlns:a16="http://schemas.microsoft.com/office/drawing/2014/main" id="{9FF93BEA-55A5-F142-BD3E-B00021DDBA8A}"/>
                  </a:ext>
                </a:extLst>
              </p:cNvPr>
              <p:cNvSpPr/>
              <p:nvPr/>
            </p:nvSpPr>
            <p:spPr>
              <a:xfrm>
                <a:off x="2317457" y="3822010"/>
                <a:ext cx="1097280" cy="182880"/>
              </a:xfrm>
              <a:prstGeom prst="rightArrow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65FA865-16B9-4345-9399-CFB81D61789E}"/>
                  </a:ext>
                </a:extLst>
              </p:cNvPr>
              <p:cNvSpPr txBox="1"/>
              <p:nvPr/>
            </p:nvSpPr>
            <p:spPr>
              <a:xfrm>
                <a:off x="2421711" y="4013923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2027389-06EB-5149-BFB7-811420B9E056}"/>
                  </a:ext>
                </a:extLst>
              </p:cNvPr>
              <p:cNvSpPr txBox="1"/>
              <p:nvPr/>
            </p:nvSpPr>
            <p:spPr>
              <a:xfrm>
                <a:off x="2596477" y="3434169"/>
                <a:ext cx="5293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</a:t>
                </a: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3D56F98-9A3A-D241-8A82-B4C16B831B6A}"/>
              </a:ext>
            </a:extLst>
          </p:cNvPr>
          <p:cNvSpPr txBox="1"/>
          <p:nvPr/>
        </p:nvSpPr>
        <p:spPr>
          <a:xfrm>
            <a:off x="2381932" y="4554628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E622BFA-6AF3-DE44-8D7A-F1835AF37A07}"/>
              </a:ext>
            </a:extLst>
          </p:cNvPr>
          <p:cNvGrpSpPr/>
          <p:nvPr/>
        </p:nvGrpSpPr>
        <p:grpSpPr>
          <a:xfrm>
            <a:off x="6811404" y="2901490"/>
            <a:ext cx="4595063" cy="969497"/>
            <a:chOff x="7001904" y="3398735"/>
            <a:chExt cx="4595063" cy="96949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6D9DE7C-CFC5-EE42-9EC7-E38C387E23DB}"/>
                </a:ext>
              </a:extLst>
            </p:cNvPr>
            <p:cNvSpPr txBox="1"/>
            <p:nvPr/>
          </p:nvSpPr>
          <p:spPr>
            <a:xfrm>
              <a:off x="8822553" y="3545377"/>
              <a:ext cx="27744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 at low speed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02924E1-E728-8B45-A54C-3AE9FBA588E4}"/>
                </a:ext>
              </a:extLst>
            </p:cNvPr>
            <p:cNvGrpSpPr/>
            <p:nvPr/>
          </p:nvGrpSpPr>
          <p:grpSpPr>
            <a:xfrm>
              <a:off x="7001904" y="3398735"/>
              <a:ext cx="1711709" cy="969497"/>
              <a:chOff x="7001904" y="3398735"/>
              <a:chExt cx="1711709" cy="969497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8F00D676-BED8-DF4C-A312-48C8D475DD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001904" y="3486947"/>
                <a:ext cx="431549" cy="640080"/>
              </a:xfrm>
              <a:prstGeom prst="rect">
                <a:avLst/>
              </a:prstGeom>
            </p:spPr>
          </p:pic>
          <p:sp>
            <p:nvSpPr>
              <p:cNvPr id="45" name="Right Arrow 44">
                <a:extLst>
                  <a:ext uri="{FF2B5EF4-FFF2-40B4-BE49-F238E27FC236}">
                    <a16:creationId xmlns:a16="http://schemas.microsoft.com/office/drawing/2014/main" id="{99F28D61-3D08-1F4E-9185-4CC1EE214B31}"/>
                  </a:ext>
                </a:extLst>
              </p:cNvPr>
              <p:cNvSpPr/>
              <p:nvPr/>
            </p:nvSpPr>
            <p:spPr>
              <a:xfrm>
                <a:off x="7616333" y="3806987"/>
                <a:ext cx="1097280" cy="182880"/>
              </a:xfrm>
              <a:prstGeom prst="rightArrow">
                <a:avLst/>
              </a:prstGeom>
              <a:solidFill>
                <a:srgbClr val="87CEE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6E3C0D7-CA58-F34E-BE2C-975C3D360BD6}"/>
                  </a:ext>
                </a:extLst>
              </p:cNvPr>
              <p:cNvSpPr txBox="1"/>
              <p:nvPr/>
            </p:nvSpPr>
            <p:spPr>
              <a:xfrm>
                <a:off x="7659213" y="3998900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2960173-B692-D34A-911C-E8011E686E0B}"/>
                  </a:ext>
                </a:extLst>
              </p:cNvPr>
              <p:cNvSpPr txBox="1"/>
              <p:nvPr/>
            </p:nvSpPr>
            <p:spPr>
              <a:xfrm>
                <a:off x="7897451" y="3398735"/>
                <a:ext cx="5293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</a:t>
                </a: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EAF1C8B-F9A4-2B41-B6FA-1BFDD027BAE4}"/>
              </a:ext>
            </a:extLst>
          </p:cNvPr>
          <p:cNvGrpSpPr/>
          <p:nvPr/>
        </p:nvGrpSpPr>
        <p:grpSpPr>
          <a:xfrm>
            <a:off x="6811404" y="4554627"/>
            <a:ext cx="4595063" cy="959365"/>
            <a:chOff x="7001904" y="5051872"/>
            <a:chExt cx="4595063" cy="95936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A0ACCB-53B0-CB4D-93BF-65357F1D4B7D}"/>
                </a:ext>
              </a:extLst>
            </p:cNvPr>
            <p:cNvSpPr txBox="1"/>
            <p:nvPr/>
          </p:nvSpPr>
          <p:spPr>
            <a:xfrm>
              <a:off x="8822553" y="5206332"/>
              <a:ext cx="27744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 at low speed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FABA93C-32F1-1D4F-BAFB-74DA0B2737DF}"/>
                </a:ext>
              </a:extLst>
            </p:cNvPr>
            <p:cNvGrpSpPr/>
            <p:nvPr/>
          </p:nvGrpSpPr>
          <p:grpSpPr>
            <a:xfrm>
              <a:off x="7001904" y="5051872"/>
              <a:ext cx="1711709" cy="959365"/>
              <a:chOff x="7001904" y="5051872"/>
              <a:chExt cx="1711709" cy="959365"/>
            </a:xfrm>
          </p:grpSpPr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563CA9FB-BD8C-EC44-8B6F-8E216A12B6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001904" y="5138985"/>
                <a:ext cx="431549" cy="640080"/>
              </a:xfrm>
              <a:prstGeom prst="rect">
                <a:avLst/>
              </a:prstGeom>
            </p:spPr>
          </p:pic>
          <p:sp>
            <p:nvSpPr>
              <p:cNvPr id="52" name="Right Arrow 51">
                <a:extLst>
                  <a:ext uri="{FF2B5EF4-FFF2-40B4-BE49-F238E27FC236}">
                    <a16:creationId xmlns:a16="http://schemas.microsoft.com/office/drawing/2014/main" id="{2BA14101-2BAC-1B4F-B728-53196ECD8EB1}"/>
                  </a:ext>
                </a:extLst>
              </p:cNvPr>
              <p:cNvSpPr/>
              <p:nvPr/>
            </p:nvSpPr>
            <p:spPr>
              <a:xfrm>
                <a:off x="7616333" y="5459025"/>
                <a:ext cx="1097280" cy="182880"/>
              </a:xfrm>
              <a:prstGeom prst="rightArrow">
                <a:avLst/>
              </a:prstGeom>
              <a:solidFill>
                <a:srgbClr val="87CEE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066E1A3-81D7-A245-80AF-281559AFE053}"/>
                  </a:ext>
                </a:extLst>
              </p:cNvPr>
              <p:cNvSpPr txBox="1"/>
              <p:nvPr/>
            </p:nvSpPr>
            <p:spPr>
              <a:xfrm>
                <a:off x="7659213" y="5641905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456DB7D-2FF3-C34B-8843-713AE2181BC2}"/>
                  </a:ext>
                </a:extLst>
              </p:cNvPr>
              <p:cNvSpPr txBox="1"/>
              <p:nvPr/>
            </p:nvSpPr>
            <p:spPr>
              <a:xfrm>
                <a:off x="7873406" y="5051872"/>
                <a:ext cx="5774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949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112</Words>
  <Application>Microsoft Macintosh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9</cp:revision>
  <dcterms:created xsi:type="dcterms:W3CDTF">2019-08-19T20:56:38Z</dcterms:created>
  <dcterms:modified xsi:type="dcterms:W3CDTF">2019-09-09T16:15:30Z</dcterms:modified>
</cp:coreProperties>
</file>