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1777663" cy="5907088"/>
  <p:notesSz cx="6858000" cy="9144000"/>
  <p:defaultTextStyle>
    <a:defPPr>
      <a:defRPr lang="en-US"/>
    </a:defPPr>
    <a:lvl1pPr marL="0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1pPr>
    <a:lvl2pPr marL="424419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2pPr>
    <a:lvl3pPr marL="848838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3pPr>
    <a:lvl4pPr marL="1273256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4pPr>
    <a:lvl5pPr marL="1697675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5pPr>
    <a:lvl6pPr marL="2122094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6pPr>
    <a:lvl7pPr marL="2546513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7pPr>
    <a:lvl8pPr marL="2970931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8pPr>
    <a:lvl9pPr marL="3395350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78"/>
    <p:restoredTop sz="94694"/>
  </p:normalViewPr>
  <p:slideViewPr>
    <p:cSldViewPr snapToGrid="0" snapToObjects="1">
      <p:cViewPr>
        <p:scale>
          <a:sx n="81" d="100"/>
          <a:sy n="81" d="100"/>
        </p:scale>
        <p:origin x="2472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B536E-8FAC-4446-93BD-C3F8854A2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208" y="966739"/>
            <a:ext cx="8833247" cy="205654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85034-2BAE-BD44-8D3A-99A86C2EF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208" y="3102589"/>
            <a:ext cx="8833247" cy="142617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47484-F576-3343-B5DC-6732023A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74BAB-31A6-0243-A907-2349A972B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F3AEC-74EC-AD4C-81C2-A5317E10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7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ACC8-D130-684A-8862-C6253454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0EB8C-4CB5-8648-8B3F-46D9E6CBC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9EC3A-33CB-7745-8CF9-36F7CC0A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28A62-74AE-E849-BFB1-9D6140A2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A10FC-C43D-3744-BC6E-41C5BAA6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2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BD6B97-BD2D-034C-AE6D-FAAE9B14D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28390" y="314498"/>
            <a:ext cx="2539559" cy="50059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170A0-D5C4-0C4D-9E81-B60288658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9714" y="314498"/>
            <a:ext cx="7471455" cy="50059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4C8EA-44A6-9444-AF8F-97694079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C6BCD-C646-CC43-A928-FBCCC02B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9ED25-7125-084B-9DD3-F6B9AED9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5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9D7B-F6B7-4249-8403-DA968DAE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0ACB-B18D-8A4F-AC03-1EE3C16B3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B4EA0-6E5D-824F-BB9F-0D97C1F9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E2D8D-2EA8-9346-88CE-103CF21E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CAFD0-0CEE-3B42-9768-CDADBDE1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3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B01B-02AA-0D46-97B2-2C5E83264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580" y="1472671"/>
            <a:ext cx="10158234" cy="245718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1D6FA-FC20-BF4E-A5F3-00D929C8E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580" y="3953101"/>
            <a:ext cx="10158234" cy="12921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8F325-FACE-CA43-8011-97E09DE37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193FE-8A82-2548-8043-1774D7F9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2BE71-E1C6-6F49-B673-9DD7C989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5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E7478-7824-BC41-AD93-1E956AF3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B7695-A05A-834D-B151-056E6253D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9714" y="1572489"/>
            <a:ext cx="5005507" cy="37479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C85D0-73CB-EC4E-A2DA-494DD2959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2442" y="1572489"/>
            <a:ext cx="5005507" cy="37479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E4479-E5D9-144F-B88C-FA66277B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23ADD-3E66-3D49-9E62-63AE9FC1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DC6F7-409C-D04D-A0F2-9D6F8B93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7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D737-EDB8-7C4C-980A-2ECFAD2D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49" y="314498"/>
            <a:ext cx="10158234" cy="11417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1ED57-34C3-CF41-AA41-8F78E6BA2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249" y="1448057"/>
            <a:ext cx="4982503" cy="7096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2F848-8FB4-9740-9B5A-41E8B1FD8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1249" y="2157728"/>
            <a:ext cx="4982503" cy="317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7EEFCF-97DF-FB46-AA1F-5AA52C963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62442" y="1448057"/>
            <a:ext cx="5007041" cy="7096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D4C3F-1CD0-5D49-A36A-CE63B118D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62442" y="2157728"/>
            <a:ext cx="5007041" cy="317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28112-A5FB-084D-8933-072FE610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9/13/19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5F911-E0D2-A646-9E76-F5FF6344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2282C-4F87-1945-AB46-7D3BC9EA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8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662E-11AF-024B-B5D2-50558E99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F935A-92A2-1942-AC41-943077FB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9344E-309C-404D-852C-C8C9F085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E9D80-80DC-5346-82CA-3403EDBB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0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8B595-99D2-EB45-B8DD-D7A163A9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9/13/19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A5651-3ADA-E140-939F-22715186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E2E5D-CC92-C14A-86A6-E3644717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8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1B43B-FDDA-2344-A676-23F47AF3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49" y="393806"/>
            <a:ext cx="3798603" cy="13783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6E19E-656C-5045-A5DC-4A364FDA6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041" y="850512"/>
            <a:ext cx="5962442" cy="41978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AA9EC-70B3-674B-89EB-8A53BC227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1249" y="1772127"/>
            <a:ext cx="3798603" cy="328308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9AABB-8B0D-3547-B9FC-8C15AE84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3752D-6E4A-444E-A88A-B74ED82C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E03A9-550C-9E46-A825-76217AAE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9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21DC-9F71-7741-839F-72E1E21AC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49" y="393806"/>
            <a:ext cx="3798603" cy="13783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C45B21-4A80-2B48-9A1C-9ED4477B4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07041" y="850512"/>
            <a:ext cx="5962442" cy="41978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B0835-8375-D340-9885-168ECE5FB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1249" y="1772127"/>
            <a:ext cx="3798603" cy="328308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E2B0D-89A7-F149-93A7-4EC92448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EEC02-0805-7848-BD1F-1CBAC56C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62B29-DC7B-5249-950E-1B39FD31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6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01489-8963-D749-B01D-20C65422C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715" y="314498"/>
            <a:ext cx="10158234" cy="1141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80C05-1EA7-D842-AF7D-DE590DFA6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715" y="1572489"/>
            <a:ext cx="10158234" cy="3747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E2F6A-670C-D745-9781-DC7DD2957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714" y="5474996"/>
            <a:ext cx="2649974" cy="3144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33F6E-9159-954E-8711-191F1D6696D5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4C99C-0DE4-DD42-AE9A-67994E5C0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01351" y="5474996"/>
            <a:ext cx="3974961" cy="3144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EE40A-1760-B240-A5EF-4DF9A2FF9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7975" y="5474996"/>
            <a:ext cx="2649974" cy="3144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6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10B1F57D-A8B8-4549-B5B9-56493D415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317262"/>
              </p:ext>
            </p:extLst>
          </p:nvPr>
        </p:nvGraphicFramePr>
        <p:xfrm>
          <a:off x="0" y="-2882"/>
          <a:ext cx="11772900" cy="5909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5926">
                  <a:extLst>
                    <a:ext uri="{9D8B030D-6E8A-4147-A177-3AD203B41FA5}">
                      <a16:colId xmlns:a16="http://schemas.microsoft.com/office/drawing/2014/main" val="648412756"/>
                    </a:ext>
                  </a:extLst>
                </a:gridCol>
                <a:gridCol w="5262663">
                  <a:extLst>
                    <a:ext uri="{9D8B030D-6E8A-4147-A177-3AD203B41FA5}">
                      <a16:colId xmlns:a16="http://schemas.microsoft.com/office/drawing/2014/main" val="4178480796"/>
                    </a:ext>
                  </a:extLst>
                </a:gridCol>
                <a:gridCol w="5144311">
                  <a:extLst>
                    <a:ext uri="{9D8B030D-6E8A-4147-A177-3AD203B41FA5}">
                      <a16:colId xmlns:a16="http://schemas.microsoft.com/office/drawing/2014/main" val="3122141604"/>
                    </a:ext>
                  </a:extLst>
                </a:gridCol>
              </a:tblGrid>
              <a:tr h="9132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Full Speed</a:t>
                      </a:r>
                    </a:p>
                    <a:p>
                      <a:r>
                        <a:rPr lang="en-US" sz="2400" dirty="0"/>
                        <a:t>(0.7 meters/second)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Half Speed</a:t>
                      </a:r>
                    </a:p>
                    <a:p>
                      <a:r>
                        <a:rPr lang="en-US" sz="2400" dirty="0"/>
                        <a:t>(0.35 meters/second)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277093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200" b="1" dirty="0"/>
                        <a:t>No Obstacle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47986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200" b="1" dirty="0"/>
                        <a:t>Sparse Obstacles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632398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200" b="1" dirty="0"/>
                        <a:t>Dense Obstacles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050423"/>
                  </a:ext>
                </a:extLst>
              </a:tr>
            </a:tbl>
          </a:graphicData>
        </a:graphic>
      </p:graphicFrame>
      <p:grpSp>
        <p:nvGrpSpPr>
          <p:cNvPr id="62" name="Group 61">
            <a:extLst>
              <a:ext uri="{FF2B5EF4-FFF2-40B4-BE49-F238E27FC236}">
                <a16:creationId xmlns:a16="http://schemas.microsoft.com/office/drawing/2014/main" id="{AA572CC1-0500-E14C-B4E9-C376DBC5CA84}"/>
              </a:ext>
            </a:extLst>
          </p:cNvPr>
          <p:cNvGrpSpPr/>
          <p:nvPr/>
        </p:nvGrpSpPr>
        <p:grpSpPr>
          <a:xfrm>
            <a:off x="1512528" y="1343547"/>
            <a:ext cx="4590895" cy="881285"/>
            <a:chOff x="1776374" y="1794409"/>
            <a:chExt cx="4590895" cy="88128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ABDF8F2-5A8D-5F4F-B3F1-83401D434A9A}"/>
                </a:ext>
              </a:extLst>
            </p:cNvPr>
            <p:cNvGrpSpPr/>
            <p:nvPr/>
          </p:nvGrpSpPr>
          <p:grpSpPr>
            <a:xfrm>
              <a:off x="1776374" y="1794409"/>
              <a:ext cx="1711709" cy="881285"/>
              <a:chOff x="7958071" y="1444244"/>
              <a:chExt cx="1711709" cy="881285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3FEA23F3-40F4-9E42-84A3-97B3F7DC665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958071" y="1444244"/>
                <a:ext cx="431549" cy="640080"/>
              </a:xfrm>
              <a:prstGeom prst="rect">
                <a:avLst/>
              </a:prstGeom>
            </p:spPr>
          </p:pic>
          <p:sp>
            <p:nvSpPr>
              <p:cNvPr id="66" name="Right Arrow 65">
                <a:extLst>
                  <a:ext uri="{FF2B5EF4-FFF2-40B4-BE49-F238E27FC236}">
                    <a16:creationId xmlns:a16="http://schemas.microsoft.com/office/drawing/2014/main" id="{32CDC815-FA83-E24C-A352-AED75A99FBC1}"/>
                  </a:ext>
                </a:extLst>
              </p:cNvPr>
              <p:cNvSpPr/>
              <p:nvPr/>
            </p:nvSpPr>
            <p:spPr>
              <a:xfrm>
                <a:off x="8572500" y="1764284"/>
                <a:ext cx="1097280" cy="182880"/>
              </a:xfrm>
              <a:prstGeom prst="rightArrow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A02A8AA-FA4B-6946-AE05-FA256FE60C2B}"/>
                  </a:ext>
                </a:extLst>
              </p:cNvPr>
              <p:cNvSpPr txBox="1"/>
              <p:nvPr/>
            </p:nvSpPr>
            <p:spPr>
              <a:xfrm>
                <a:off x="8673889" y="1956197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2F9612A-F9BF-BA44-A633-361D1259CDA2}"/>
                </a:ext>
              </a:extLst>
            </p:cNvPr>
            <p:cNvSpPr txBox="1"/>
            <p:nvPr/>
          </p:nvSpPr>
          <p:spPr>
            <a:xfrm>
              <a:off x="3597023" y="1881108"/>
              <a:ext cx="27702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6D65CDA-C015-E346-86B9-D6DC65B609F2}"/>
              </a:ext>
            </a:extLst>
          </p:cNvPr>
          <p:cNvGrpSpPr/>
          <p:nvPr/>
        </p:nvGrpSpPr>
        <p:grpSpPr>
          <a:xfrm>
            <a:off x="485248" y="3605615"/>
            <a:ext cx="365760" cy="295041"/>
            <a:chOff x="7803055" y="2574583"/>
            <a:chExt cx="365760" cy="295041"/>
          </a:xfrm>
        </p:grpSpPr>
        <p:sp>
          <p:nvSpPr>
            <p:cNvPr id="69" name="Cube 68">
              <a:extLst>
                <a:ext uri="{FF2B5EF4-FFF2-40B4-BE49-F238E27FC236}">
                  <a16:creationId xmlns:a16="http://schemas.microsoft.com/office/drawing/2014/main" id="{E1A90222-AB5F-8544-91E0-A578BBCFAB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Cube 69">
              <a:extLst>
                <a:ext uri="{FF2B5EF4-FFF2-40B4-BE49-F238E27FC236}">
                  <a16:creationId xmlns:a16="http://schemas.microsoft.com/office/drawing/2014/main" id="{0F5C9119-D72B-A545-83B4-7164EDCD67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Cube 70">
              <a:extLst>
                <a:ext uri="{FF2B5EF4-FFF2-40B4-BE49-F238E27FC236}">
                  <a16:creationId xmlns:a16="http://schemas.microsoft.com/office/drawing/2014/main" id="{C0C74113-4D82-0C43-ABFB-8F45B9B597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Cube 71">
              <a:extLst>
                <a:ext uri="{FF2B5EF4-FFF2-40B4-BE49-F238E27FC236}">
                  <a16:creationId xmlns:a16="http://schemas.microsoft.com/office/drawing/2014/main" id="{1D6F7B1B-65D7-0640-B4E2-7A92DB45A2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3" name="Picture 72">
            <a:extLst>
              <a:ext uri="{FF2B5EF4-FFF2-40B4-BE49-F238E27FC236}">
                <a16:creationId xmlns:a16="http://schemas.microsoft.com/office/drawing/2014/main" id="{D06EAC47-D399-CC4F-9A8E-685B1AD6E2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02" t="1905" r="24095"/>
          <a:stretch/>
        </p:blipFill>
        <p:spPr>
          <a:xfrm>
            <a:off x="1512528" y="4633271"/>
            <a:ext cx="431549" cy="640080"/>
          </a:xfrm>
          <a:prstGeom prst="rect">
            <a:avLst/>
          </a:prstGeom>
        </p:spPr>
      </p:pic>
      <p:sp>
        <p:nvSpPr>
          <p:cNvPr id="74" name="Right Arrow 73">
            <a:extLst>
              <a:ext uri="{FF2B5EF4-FFF2-40B4-BE49-F238E27FC236}">
                <a16:creationId xmlns:a16="http://schemas.microsoft.com/office/drawing/2014/main" id="{A90EEAE2-4A68-7942-8C8C-EA1359616A4E}"/>
              </a:ext>
            </a:extLst>
          </p:cNvPr>
          <p:cNvSpPr/>
          <p:nvPr/>
        </p:nvSpPr>
        <p:spPr>
          <a:xfrm>
            <a:off x="2126957" y="4953311"/>
            <a:ext cx="1097280" cy="182880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4089A28-DDA7-C541-AB04-A8765CFAD80F}"/>
              </a:ext>
            </a:extLst>
          </p:cNvPr>
          <p:cNvGrpSpPr/>
          <p:nvPr/>
        </p:nvGrpSpPr>
        <p:grpSpPr>
          <a:xfrm>
            <a:off x="302368" y="5273351"/>
            <a:ext cx="731520" cy="295041"/>
            <a:chOff x="9699621" y="3380438"/>
            <a:chExt cx="731520" cy="295041"/>
          </a:xfrm>
        </p:grpSpPr>
        <p:sp>
          <p:nvSpPr>
            <p:cNvPr id="76" name="Cube 75">
              <a:extLst>
                <a:ext uri="{FF2B5EF4-FFF2-40B4-BE49-F238E27FC236}">
                  <a16:creationId xmlns:a16="http://schemas.microsoft.com/office/drawing/2014/main" id="{AA24AB54-58A8-EC4C-BFD6-BA36F3EA54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Cube 76">
              <a:extLst>
                <a:ext uri="{FF2B5EF4-FFF2-40B4-BE49-F238E27FC236}">
                  <a16:creationId xmlns:a16="http://schemas.microsoft.com/office/drawing/2014/main" id="{FFA62F92-DBFA-D44D-B922-ABAC889628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Cube 77">
              <a:extLst>
                <a:ext uri="{FF2B5EF4-FFF2-40B4-BE49-F238E27FC236}">
                  <a16:creationId xmlns:a16="http://schemas.microsoft.com/office/drawing/2014/main" id="{F0FD7019-4855-0A49-9677-10C96E07F6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Cube 78">
              <a:extLst>
                <a:ext uri="{FF2B5EF4-FFF2-40B4-BE49-F238E27FC236}">
                  <a16:creationId xmlns:a16="http://schemas.microsoft.com/office/drawing/2014/main" id="{A7286E64-0E57-014C-8099-171B1D3B25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Cube 79">
              <a:extLst>
                <a:ext uri="{FF2B5EF4-FFF2-40B4-BE49-F238E27FC236}">
                  <a16:creationId xmlns:a16="http://schemas.microsoft.com/office/drawing/2014/main" id="{E94A59F0-FBA3-654C-98D7-61FE87BB43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Cube 80">
              <a:extLst>
                <a:ext uri="{FF2B5EF4-FFF2-40B4-BE49-F238E27FC236}">
                  <a16:creationId xmlns:a16="http://schemas.microsoft.com/office/drawing/2014/main" id="{752E792C-6B6E-654B-9BEF-B904A08F86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Cube 81">
              <a:extLst>
                <a:ext uri="{FF2B5EF4-FFF2-40B4-BE49-F238E27FC236}">
                  <a16:creationId xmlns:a16="http://schemas.microsoft.com/office/drawing/2014/main" id="{5BD8A89C-B250-214E-8F03-42AEA5B4C0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Cube 82">
              <a:extLst>
                <a:ext uri="{FF2B5EF4-FFF2-40B4-BE49-F238E27FC236}">
                  <a16:creationId xmlns:a16="http://schemas.microsoft.com/office/drawing/2014/main" id="{9980DE2E-4CA0-6E47-B0A8-F4551EF5B1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FE828B6C-BBF5-9B42-BCF8-11719611F5F2}"/>
              </a:ext>
            </a:extLst>
          </p:cNvPr>
          <p:cNvSpPr txBox="1"/>
          <p:nvPr/>
        </p:nvSpPr>
        <p:spPr>
          <a:xfrm>
            <a:off x="2231212" y="5136191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 m/s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D8D9C20-0116-1245-BEC4-33762683E985}"/>
              </a:ext>
            </a:extLst>
          </p:cNvPr>
          <p:cNvSpPr txBox="1"/>
          <p:nvPr/>
        </p:nvSpPr>
        <p:spPr>
          <a:xfrm>
            <a:off x="3339475" y="4700618"/>
            <a:ext cx="31744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Probability of collision = </a:t>
            </a:r>
            <a:r>
              <a:rPr lang="en-US" sz="2000" b="1" dirty="0"/>
              <a:t>40%</a:t>
            </a:r>
          </a:p>
          <a:p>
            <a:r>
              <a:rPr lang="en-US" sz="2000" dirty="0"/>
              <a:t>(Expected collision = </a:t>
            </a:r>
            <a:r>
              <a:rPr lang="en-US" sz="2000" b="1" dirty="0"/>
              <a:t>0.4</a:t>
            </a:r>
            <a:r>
              <a:rPr lang="en-US" sz="2000" dirty="0"/>
              <a:t>)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E7BD437-A8F2-BB4C-828C-C2513778B31E}"/>
              </a:ext>
            </a:extLst>
          </p:cNvPr>
          <p:cNvGrpSpPr/>
          <p:nvPr/>
        </p:nvGrpSpPr>
        <p:grpSpPr>
          <a:xfrm>
            <a:off x="6815572" y="1343547"/>
            <a:ext cx="4590895" cy="881285"/>
            <a:chOff x="7006072" y="1843674"/>
            <a:chExt cx="4590895" cy="881285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FB79736-5ECC-7D4A-B638-69D4ED8CC091}"/>
                </a:ext>
              </a:extLst>
            </p:cNvPr>
            <p:cNvGrpSpPr/>
            <p:nvPr/>
          </p:nvGrpSpPr>
          <p:grpSpPr>
            <a:xfrm>
              <a:off x="7006072" y="1843674"/>
              <a:ext cx="1711709" cy="881285"/>
              <a:chOff x="7958071" y="1444244"/>
              <a:chExt cx="1711709" cy="881285"/>
            </a:xfrm>
          </p:grpSpPr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AB010C6E-E509-6344-9F4A-9D985F10D1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958071" y="1444244"/>
                <a:ext cx="431549" cy="640080"/>
              </a:xfrm>
              <a:prstGeom prst="rect">
                <a:avLst/>
              </a:prstGeom>
            </p:spPr>
          </p:pic>
          <p:sp>
            <p:nvSpPr>
              <p:cNvPr id="90" name="Right Arrow 89">
                <a:extLst>
                  <a:ext uri="{FF2B5EF4-FFF2-40B4-BE49-F238E27FC236}">
                    <a16:creationId xmlns:a16="http://schemas.microsoft.com/office/drawing/2014/main" id="{7C174602-D64A-CF4B-BCB8-99311511A2ED}"/>
                  </a:ext>
                </a:extLst>
              </p:cNvPr>
              <p:cNvSpPr/>
              <p:nvPr/>
            </p:nvSpPr>
            <p:spPr>
              <a:xfrm>
                <a:off x="8572500" y="1764284"/>
                <a:ext cx="1097280" cy="182880"/>
              </a:xfrm>
              <a:prstGeom prst="rightArrow">
                <a:avLst/>
              </a:prstGeom>
              <a:solidFill>
                <a:srgbClr val="87CEE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24C12B5-A62C-8144-B427-AAD9C731AFEE}"/>
                  </a:ext>
                </a:extLst>
              </p:cNvPr>
              <p:cNvSpPr txBox="1"/>
              <p:nvPr/>
            </p:nvSpPr>
            <p:spPr>
              <a:xfrm>
                <a:off x="8615380" y="1956197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AB12934-6429-5844-9E87-D962A1D39A98}"/>
                </a:ext>
              </a:extLst>
            </p:cNvPr>
            <p:cNvSpPr txBox="1"/>
            <p:nvPr/>
          </p:nvSpPr>
          <p:spPr>
            <a:xfrm>
              <a:off x="8826721" y="1930373"/>
              <a:ext cx="27702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6EF8A8CD-D460-4E49-9FD2-3AEEB9CC1882}"/>
              </a:ext>
            </a:extLst>
          </p:cNvPr>
          <p:cNvSpPr txBox="1"/>
          <p:nvPr/>
        </p:nvSpPr>
        <p:spPr>
          <a:xfrm>
            <a:off x="3323417" y="3060273"/>
            <a:ext cx="31744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Probability of collision = </a:t>
            </a:r>
            <a:r>
              <a:rPr lang="en-US" sz="2000" b="1" dirty="0"/>
              <a:t>20%</a:t>
            </a:r>
          </a:p>
          <a:p>
            <a:r>
              <a:rPr lang="en-US" sz="2000" dirty="0"/>
              <a:t>(Expected collision = </a:t>
            </a:r>
            <a:r>
              <a:rPr lang="en-US" sz="2000" b="1" dirty="0"/>
              <a:t>0.2</a:t>
            </a:r>
            <a:r>
              <a:rPr lang="en-US" sz="2000" dirty="0"/>
              <a:t>)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02A53617-570B-B74B-A7EC-FA5DF9465B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02" t="1905" r="24095"/>
          <a:stretch/>
        </p:blipFill>
        <p:spPr>
          <a:xfrm>
            <a:off x="1512528" y="3001843"/>
            <a:ext cx="431549" cy="640080"/>
          </a:xfrm>
          <a:prstGeom prst="rect">
            <a:avLst/>
          </a:prstGeom>
        </p:spPr>
      </p:pic>
      <p:sp>
        <p:nvSpPr>
          <p:cNvPr id="94" name="Right Arrow 93">
            <a:extLst>
              <a:ext uri="{FF2B5EF4-FFF2-40B4-BE49-F238E27FC236}">
                <a16:creationId xmlns:a16="http://schemas.microsoft.com/office/drawing/2014/main" id="{A14D3E39-A5F3-324D-95BE-B2D4C6F2399D}"/>
              </a:ext>
            </a:extLst>
          </p:cNvPr>
          <p:cNvSpPr/>
          <p:nvPr/>
        </p:nvSpPr>
        <p:spPr>
          <a:xfrm>
            <a:off x="2126957" y="3321883"/>
            <a:ext cx="1097280" cy="182880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A44611A-44C8-2B47-BD7F-4D43E878DECA}"/>
              </a:ext>
            </a:extLst>
          </p:cNvPr>
          <p:cNvSpPr txBox="1"/>
          <p:nvPr/>
        </p:nvSpPr>
        <p:spPr>
          <a:xfrm>
            <a:off x="2231211" y="3513796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 m/s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80D01B1-8773-694D-9B2A-5F6FBB6F7E64}"/>
              </a:ext>
            </a:extLst>
          </p:cNvPr>
          <p:cNvSpPr txBox="1"/>
          <p:nvPr/>
        </p:nvSpPr>
        <p:spPr>
          <a:xfrm>
            <a:off x="8632053" y="3045250"/>
            <a:ext cx="2774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 collision at low speed</a:t>
            </a:r>
          </a:p>
          <a:p>
            <a:r>
              <a:rPr lang="en-US" sz="2000" dirty="0"/>
              <a:t>(Expected collision = </a:t>
            </a:r>
            <a:r>
              <a:rPr lang="en-US" sz="2000" b="1" dirty="0"/>
              <a:t>0.0</a:t>
            </a:r>
            <a:r>
              <a:rPr lang="en-US" sz="2000" dirty="0"/>
              <a:t>)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A227C0EE-8811-8948-8EDF-076921EEA0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02" t="1905" r="24095"/>
          <a:stretch/>
        </p:blipFill>
        <p:spPr>
          <a:xfrm>
            <a:off x="6811404" y="2986820"/>
            <a:ext cx="431549" cy="640080"/>
          </a:xfrm>
          <a:prstGeom prst="rect">
            <a:avLst/>
          </a:prstGeom>
        </p:spPr>
      </p:pic>
      <p:sp>
        <p:nvSpPr>
          <p:cNvPr id="98" name="Right Arrow 97">
            <a:extLst>
              <a:ext uri="{FF2B5EF4-FFF2-40B4-BE49-F238E27FC236}">
                <a16:creationId xmlns:a16="http://schemas.microsoft.com/office/drawing/2014/main" id="{412630E2-403B-DF43-BFE2-092168840AD5}"/>
              </a:ext>
            </a:extLst>
          </p:cNvPr>
          <p:cNvSpPr/>
          <p:nvPr/>
        </p:nvSpPr>
        <p:spPr>
          <a:xfrm>
            <a:off x="7425833" y="3306860"/>
            <a:ext cx="1097280" cy="182880"/>
          </a:xfrm>
          <a:prstGeom prst="rightArrow">
            <a:avLst/>
          </a:prstGeom>
          <a:solidFill>
            <a:srgbClr val="87CE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E16675E-93B0-1F4F-99C1-0D619911B7C6}"/>
              </a:ext>
            </a:extLst>
          </p:cNvPr>
          <p:cNvSpPr txBox="1"/>
          <p:nvPr/>
        </p:nvSpPr>
        <p:spPr>
          <a:xfrm>
            <a:off x="7468713" y="3498773"/>
            <a:ext cx="100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0.35 m/s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6F18CBF-A9A1-F94A-A1DB-9934E28C537E}"/>
              </a:ext>
            </a:extLst>
          </p:cNvPr>
          <p:cNvSpPr txBox="1"/>
          <p:nvPr/>
        </p:nvSpPr>
        <p:spPr>
          <a:xfrm>
            <a:off x="8632053" y="4706205"/>
            <a:ext cx="2774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 collision at low speed</a:t>
            </a:r>
          </a:p>
          <a:p>
            <a:r>
              <a:rPr lang="en-US" sz="2000" dirty="0"/>
              <a:t>(Expected collision = </a:t>
            </a:r>
            <a:r>
              <a:rPr lang="en-US" sz="2000" b="1" dirty="0"/>
              <a:t>0.0</a:t>
            </a:r>
            <a:r>
              <a:rPr lang="en-US" sz="2000" dirty="0"/>
              <a:t>)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5718AB52-DEFC-544C-A039-913B42B089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02" t="1905" r="24095"/>
          <a:stretch/>
        </p:blipFill>
        <p:spPr>
          <a:xfrm>
            <a:off x="6811404" y="4638858"/>
            <a:ext cx="431549" cy="640080"/>
          </a:xfrm>
          <a:prstGeom prst="rect">
            <a:avLst/>
          </a:prstGeom>
        </p:spPr>
      </p:pic>
      <p:sp>
        <p:nvSpPr>
          <p:cNvPr id="102" name="Right Arrow 101">
            <a:extLst>
              <a:ext uri="{FF2B5EF4-FFF2-40B4-BE49-F238E27FC236}">
                <a16:creationId xmlns:a16="http://schemas.microsoft.com/office/drawing/2014/main" id="{E062597A-69B3-B345-B015-8B89EB4799CA}"/>
              </a:ext>
            </a:extLst>
          </p:cNvPr>
          <p:cNvSpPr/>
          <p:nvPr/>
        </p:nvSpPr>
        <p:spPr>
          <a:xfrm>
            <a:off x="7425833" y="4958898"/>
            <a:ext cx="1097280" cy="182880"/>
          </a:xfrm>
          <a:prstGeom prst="rightArrow">
            <a:avLst/>
          </a:prstGeom>
          <a:solidFill>
            <a:srgbClr val="87CE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65C17D0-37D4-F148-B903-5B10B0D0CBE6}"/>
              </a:ext>
            </a:extLst>
          </p:cNvPr>
          <p:cNvSpPr txBox="1"/>
          <p:nvPr/>
        </p:nvSpPr>
        <p:spPr>
          <a:xfrm>
            <a:off x="7468713" y="5141778"/>
            <a:ext cx="100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0.35 m/s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6CA9783-D96B-4C4A-AEB6-38B98F7A7FD2}"/>
              </a:ext>
            </a:extLst>
          </p:cNvPr>
          <p:cNvGrpSpPr/>
          <p:nvPr/>
        </p:nvGrpSpPr>
        <p:grpSpPr>
          <a:xfrm>
            <a:off x="2532445" y="3068759"/>
            <a:ext cx="280585" cy="274320"/>
            <a:chOff x="4313321" y="765015"/>
            <a:chExt cx="280585" cy="274320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225961C6-1AB1-D846-AF9C-3364B8B6AA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3321" y="765015"/>
              <a:ext cx="137160" cy="274320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13A8239-2A92-F44D-BCF7-7FA072A1BD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6746" y="765015"/>
              <a:ext cx="137160" cy="274320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9F11348-03ED-D34B-A633-9DDD7434BD18}"/>
              </a:ext>
            </a:extLst>
          </p:cNvPr>
          <p:cNvGrpSpPr/>
          <p:nvPr/>
        </p:nvGrpSpPr>
        <p:grpSpPr>
          <a:xfrm>
            <a:off x="2384030" y="4700618"/>
            <a:ext cx="558516" cy="274320"/>
            <a:chOff x="2481749" y="5186915"/>
            <a:chExt cx="558516" cy="27432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96C242E-E519-2541-9247-5678731D7D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1749" y="5186915"/>
              <a:ext cx="137160" cy="274320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00994C6-A486-CA46-B030-7AABF7258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0585" y="5186915"/>
              <a:ext cx="137160" cy="274320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BDA64C8-CB03-8E47-B21C-8F8CB9D15B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2464" y="5186915"/>
              <a:ext cx="137160" cy="274320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BD99792-0515-264F-8B77-B24848C730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3105" y="5186915"/>
              <a:ext cx="137160" cy="274320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250F002-AA15-3545-A1C5-242747750E23}"/>
              </a:ext>
            </a:extLst>
          </p:cNvPr>
          <p:cNvGrpSpPr/>
          <p:nvPr/>
        </p:nvGrpSpPr>
        <p:grpSpPr>
          <a:xfrm>
            <a:off x="7838348" y="3060273"/>
            <a:ext cx="280585" cy="274320"/>
            <a:chOff x="4313321" y="765015"/>
            <a:chExt cx="280585" cy="27432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063932C-864C-BD42-9105-14B96A4D23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3321" y="765015"/>
              <a:ext cx="137160" cy="274320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04F18F6-D854-4746-980A-DEF4469A56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6746" y="765015"/>
              <a:ext cx="137160" cy="274320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646CD91-8CF0-2642-9E2A-6982D08E02E5}"/>
              </a:ext>
            </a:extLst>
          </p:cNvPr>
          <p:cNvGrpSpPr/>
          <p:nvPr/>
        </p:nvGrpSpPr>
        <p:grpSpPr>
          <a:xfrm>
            <a:off x="7692349" y="4700618"/>
            <a:ext cx="558516" cy="274320"/>
            <a:chOff x="2481749" y="5186915"/>
            <a:chExt cx="558516" cy="27432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F759A15-482D-BC47-B8EF-7D1C85F5B1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1749" y="5186915"/>
              <a:ext cx="137160" cy="274320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E9985F2-0E32-BA40-B137-C3FEBE2609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0585" y="5186915"/>
              <a:ext cx="137160" cy="274320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C3A3E8E-7E24-B544-8C22-0A653C50AF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2464" y="5186915"/>
              <a:ext cx="137160" cy="274320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76BD79C-E7C9-7B42-9422-9DC31962AC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3105" y="5186915"/>
              <a:ext cx="137160" cy="274320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6355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108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Roykrong Sukkerd</dc:creator>
  <cp:lastModifiedBy>Roykrong Sukkerd</cp:lastModifiedBy>
  <cp:revision>12</cp:revision>
  <dcterms:created xsi:type="dcterms:W3CDTF">2019-08-19T20:56:38Z</dcterms:created>
  <dcterms:modified xsi:type="dcterms:W3CDTF">2019-09-13T18:57:34Z</dcterms:modified>
</cp:coreProperties>
</file>