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48" d="100"/>
          <a:sy n="148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E1D4-18BF-8B43-BAE6-89028543CF0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D04C-616F-714C-A797-388785E8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82FB4-F2CC-AB49-8180-F5D9DB19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690125-5542-544B-A4F2-E1724010F3C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AA8E284F-53D1-C445-B61A-057F93E9E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BD63F6-C657-E045-B534-C5F8724504A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9A9FC5-413A-754F-87C3-2D27674254FA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3A5D4B-CA70-5443-BA2B-AECB1F872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A376DD-9006-9A49-8774-01E68710CEA2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230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4D97A9-9D51-D345-969F-92AE2F4B7E33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A1CD8-38E0-7F45-A967-9A74CDA53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E0ED35-2CEA-F348-ADCA-F881877F0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8E5E46-ECE2-C341-B676-54163667D028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66157F-316E-DE47-AF81-7F431F8644D5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F187B-6524-1E4A-AB24-800916731864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578F63-3747-BB4C-A166-B5953B411F82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CEDBAC-D5D4-5044-94D5-F3E9C3EB6B6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3B88F9-E1DB-8048-BB06-E0C9E50635DF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230733-CCD8-4147-80F6-932C62AFF87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094487-5F2E-B24D-8D8B-D05094B0E673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136480-351C-024C-A8CC-AB98FFA632D4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64D1C1-F4E2-F444-B9FC-0240EB22290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2FF553-D6A1-DB46-980F-CCD5DE4E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B2240CF-9010-174F-BCF9-0DCE432E4A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EAD4E7-677A-CB46-AADE-1D4C8343D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D65849-9BA7-2F40-B45A-DC2DD1B0D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D91CE0-DFCB-454B-BC0D-C5DC14A14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1116A5-FC8C-F940-854B-AD6EAC2D6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EDEC3A4-C07E-BE43-842C-01D942BE8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0DAEE9-66FA-2740-B40B-82A98CE3A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EEE995-8597-D14E-B689-74E7957B2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990F05-04A8-7E41-B308-B2961CD90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9625043-ADBD-BC44-B6BB-4E60E79DE9DD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C8CC1D-38C1-3B48-9CE9-9322A8926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512388-AEC3-E545-B5E4-34374F458EAF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EECED0-9492-F941-B2AE-237682C238D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82DF1-CD57-7A4F-916A-07B24E5E371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9DE28-FDE0-A84B-8B42-B0CFE75DC0DD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97BDE-85DF-7E45-A40D-C77F75ED5CE5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F13856-B383-7A48-95CB-B3E19ECB1C1F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8B1CE-84CB-844C-83E1-36778A5EA1EF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B0D857-CD17-954F-9B48-8CC338560110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091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A7991-6E8F-0145-A3DA-08494A79DE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104B19-EA91-4D4B-8B70-C2C4BDB4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D12114-C2BB-4F4E-B14F-3156BC822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BC654-4C38-B54F-82BD-8465422E6B49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3406F7-F780-2249-A222-CCE3AC4B299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BE501C-B7F8-5040-B88B-A13F78D5DCB6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CE3F4A-4814-304C-9123-4175ABD84817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9E2671-21D7-7B45-8BAD-7B67432B592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9DD378-824B-FB49-9213-4622571A2EA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0BBD29-662A-A044-86BB-A92DDA0217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6C1869-E519-3845-B403-0845FF0BBF29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40AF0C-E0FD-5E47-81A0-42C751C4250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57065-D8B4-6642-AF2D-FA65011B66F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F442C-78D6-6A41-850C-9D744E7E27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552606-B886-8E4B-9981-FC32DE48A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A62BF2-0E9F-F949-9CB1-1B9BCE941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D0582E-C3A8-904B-97A2-C215CC7F9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5200B1-2E1A-BA4A-891B-FFC1CB32A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89ADE-8150-F242-8963-ED154D675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36288A-0BB5-3740-A900-70CA12440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8960AD-B6AA-BE4F-B4F5-2158D5621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4EDFF9-FE14-A34F-B5A4-871E66BD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9E0CB8-7A9E-EE47-86AC-13C84B1F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FBA538-09E8-D443-91AD-833901006DE9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4845C2-AB76-DD45-BA29-69D94D18C3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3EED5C-5656-4B48-B387-9237E0477B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6A89BA-2AEB-D24A-97B8-2BB3F999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3F8C77-6CD7-4A4E-9664-F12701B68D07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8E5E54-DCBA-1641-B8B7-F2E0646D11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86C8480-B63C-324C-933B-A99DE466C00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810D15-E708-2B4D-A7E9-D22465546AC3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24248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2C2F2-6E88-4B4F-9C13-E12E050A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5437A2-D282-E04B-9314-2DF13769B872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77A83EA-E5EF-F245-83E7-5B8C13E91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C823BBC2-FAB5-8349-A08E-9CEA8EBD2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B31244AE-1AB2-F243-AA35-8A4F4137D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7333EAF9-7029-6C48-8C94-8243D4147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E5685B-851B-804D-B390-D7873266F12C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3298D6-570C-074A-86BE-AF0B4872E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E0D91B33-4B3C-6D47-8B8F-2ED0CBEEF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911F4C5-1C7B-534D-9C7E-032CC3742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0A7482E9-04D9-B841-BF08-1C61A4956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AA5BE0C0-2970-A149-B8E4-51E77E349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EAE0519-BDE0-E746-9E06-698532D6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1BCBE2AA-8E4D-A84A-BD17-4EF673661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3D357A5A-7AD7-9847-9E1E-C1FF0AE13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242326-5AC6-E849-ABD6-A532EC465066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D1BAA4E5-8E22-3749-9FAF-98BD96CAD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C4DA50-3633-1D42-B627-B4E278F90C4C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72C12C-F042-9746-A6E5-FB92F4832DC1}"/>
              </a:ext>
            </a:extLst>
          </p:cNvPr>
          <p:cNvSpPr txBox="1"/>
          <p:nvPr/>
        </p:nvSpPr>
        <p:spPr>
          <a:xfrm>
            <a:off x="3359575" y="0"/>
            <a:ext cx="166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7FE1C-7726-974B-96A1-5116D5634EE5}"/>
              </a:ext>
            </a:extLst>
          </p:cNvPr>
          <p:cNvSpPr txBox="1"/>
          <p:nvPr/>
        </p:nvSpPr>
        <p:spPr>
          <a:xfrm>
            <a:off x="2993815" y="3285849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B0F49C1-1938-5446-B4CC-9826DCAA6AFC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4178812" y="384169"/>
            <a:ext cx="463495" cy="4338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107290D-4585-D44C-BE02-D6F775BC8B04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3082534" y="2557741"/>
            <a:ext cx="832825" cy="62339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870D97-0ABC-E142-92DA-7AA2B6603C5B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9198BB-8F0C-C941-B66D-21459FD9B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5A5ADD-D02F-AC4A-9810-4B00ED60D473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0B64FD-3909-D345-899E-932C038D1883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D5BD1D-E314-8446-9D76-0F85E13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444966-CE09-F849-BBFE-BE19822E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2BF208-40BC-B346-A126-07D58EE88B95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BC1F79-8391-AB4F-A3C0-826F413B247E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DF1DFB-3FB0-7D44-BA47-9650201D2E6C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A1B7CC-3BE3-A343-8790-913ECA8BCC21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4392CC-9390-8944-9356-B1D498B3A4C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901D11-462E-FC40-8D20-5B2E0EF1DEC3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13ABC-404A-F241-AAE0-713316CD61BE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C8707D-3291-934E-AF38-11A864FD8648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54725A-28D7-CD4E-BEF0-7F769B0F59F0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14B342-966E-CB49-A883-CC24A62CA476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EAC66-93E2-4342-A40F-922835F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AD2820-F921-8546-9C47-DE5B743EF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7A36EA-EB1F-4A41-AC86-3DD8539B4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A1CB51-3417-B647-99C4-44315E00F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B038A9-674F-AC44-9789-BA9892561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2EEE0-09CD-DB4C-B50C-EC9F7CB95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79B422-3ACD-B74B-A524-B52026567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53ECB95-DF57-C742-9C04-3AD3C59C7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296021-8085-DB40-8752-BD56CA86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E0E994-DD2B-494D-8520-C801C3718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122936-30A8-504D-910A-B4E50AAFDC37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410BA8-9EBF-2A43-A984-C045E0B6ACDE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5D555A-AB20-E341-AC21-A1095B6DCC29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88C349-98BF-484A-AF09-702F919FC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BCEFE1-6EF0-8D49-B91C-2128B62C871E}"/>
                </a:ext>
              </a:extLst>
            </p:cNvPr>
            <p:cNvCxnSpPr>
              <a:stCxn id="28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2A0A88-E231-3C49-99AC-ABC114AD5A6C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7705FA-A334-5A48-AF03-9840AC7772D0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DCBDD-3B4E-FB48-8835-10817DCFD128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00F125-4F7F-AC4F-92C1-9371B4243BED}"/>
              </a:ext>
            </a:extLst>
          </p:cNvPr>
          <p:cNvGrpSpPr/>
          <p:nvPr/>
        </p:nvGrpSpPr>
        <p:grpSpPr>
          <a:xfrm>
            <a:off x="6892707" y="820435"/>
            <a:ext cx="2566106" cy="369332"/>
            <a:chOff x="7514448" y="2233629"/>
            <a:chExt cx="2566106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B74265-54B1-D54B-B4FC-6A44E2BCC377}"/>
                </a:ext>
              </a:extLst>
            </p:cNvPr>
            <p:cNvSpPr txBox="1"/>
            <p:nvPr/>
          </p:nvSpPr>
          <p:spPr>
            <a:xfrm>
              <a:off x="7514448" y="2233629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= Sparse Obstacle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7A34F4-3868-8748-8094-0CCE0031E81B}"/>
                </a:ext>
              </a:extLst>
            </p:cNvPr>
            <p:cNvGrpSpPr/>
            <p:nvPr/>
          </p:nvGrpSpPr>
          <p:grpSpPr>
            <a:xfrm>
              <a:off x="9714794" y="2270775"/>
              <a:ext cx="365760" cy="295041"/>
              <a:chOff x="7803055" y="2574583"/>
              <a:chExt cx="365760" cy="295041"/>
            </a:xfrm>
          </p:grpSpPr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64D7CD50-4057-BB48-8764-F1CC1E96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F78EC10-9F18-8E4B-8F10-97DA29B57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686744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F41E3F08-F117-454D-818B-9A2785B55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305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43D07D95-552F-7C41-8530-FC3E2E853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5935" y="2574583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12B3EA-6901-D741-AA8E-B16D486ADA55}"/>
              </a:ext>
            </a:extLst>
          </p:cNvPr>
          <p:cNvGrpSpPr/>
          <p:nvPr/>
        </p:nvGrpSpPr>
        <p:grpSpPr>
          <a:xfrm>
            <a:off x="6892707" y="2082508"/>
            <a:ext cx="2917172" cy="369332"/>
            <a:chOff x="7514448" y="3331792"/>
            <a:chExt cx="291717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C64BD9-1372-E744-AF93-1DE9D5D21497}"/>
                </a:ext>
              </a:extLst>
            </p:cNvPr>
            <p:cNvSpPr txBox="1"/>
            <p:nvPr/>
          </p:nvSpPr>
          <p:spPr>
            <a:xfrm>
              <a:off x="7514448" y="3331792"/>
              <a:ext cx="214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= Dense Obstacle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F065C8D-CA8B-554D-982B-666649455E8C}"/>
                </a:ext>
              </a:extLst>
            </p:cNvPr>
            <p:cNvGrpSpPr/>
            <p:nvPr/>
          </p:nvGrpSpPr>
          <p:grpSpPr>
            <a:xfrm>
              <a:off x="9700100" y="3368938"/>
              <a:ext cx="731520" cy="295041"/>
              <a:chOff x="9699621" y="3380438"/>
              <a:chExt cx="731520" cy="295041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C61AF63-3E89-C94C-A06F-8011A0DBD2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F184860F-B92F-0E43-B432-0A25BCEF3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C51C215D-FFEB-EE4B-AF88-68F208038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250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45630AA-8597-484B-9015-A33B2D31B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538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0A50CFF1-5254-894D-8E93-C69FAC3CAA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7FB22B3E-13E7-1F43-9D8B-F2E73B940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826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9C00CD35-238C-9B41-96D6-37D755CC8C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492599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D3A3A82E-3407-5A42-B37E-7341F1CCF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9621" y="3380438"/>
                <a:ext cx="182880" cy="18288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32CEB06-32BF-6C4E-A530-1ADAA7A59829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C7CB7A-57CD-AF4A-A13E-ADC99159B639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33940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A771C-59A3-2740-AB34-81EF9EDC8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87FB2B2F-3DAF-6F48-ACA9-A8EDB5D822B9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F66D2-D7EF-5445-B683-1B83E7D4662F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99DA-8E82-B64E-817F-62E8CB2B234D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D8840-766B-0E48-9E36-C9FFB11EDCFB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C51BF-FDFA-0746-B231-BC7F52763F55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185CD-9EC3-0C49-9599-12CFA71F11DA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16C3B-5142-7C48-96E5-4BD0BA16B948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17040-F579-664A-86FB-587B6C9993C8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35B7C-FAA4-FC4F-BA7E-D4D577EEE918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55DA1-254E-8D4C-BA89-3561FEA3DFB7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C2A66-813D-9449-A2A2-029659AEA1E4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526D2-CF85-0349-A08B-930A219DC3A9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91CCC-48EF-1D4B-AE85-E65C9B531BFD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C1D2B-3029-3C49-B8AB-0154A984F5C8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47E79-52CA-4845-B75F-123D7C414BB3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9FD5F-2146-5A4F-AC35-C65C7AA10815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49EAF6-B319-CE4F-B398-3D3F9D95507A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8D654-156A-1641-A085-E5F259A3EB1B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68E09B-F093-6245-B40D-8BDF7AB1A0D7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0A35F-6BC8-5147-9AFA-16B19AE71A30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15D16E-0E9B-9649-BF35-B3791DE0E223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52F69-5BDD-EC4E-AAD9-22FD1544B548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CD83CF-BD16-634A-97E9-59D25868659C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6BA22-6023-4641-BFB0-55B1D6FAA802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F76F0B-CB36-3342-9F78-8EA2D6ADFD23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1F9C79-D4D5-164C-B46C-73D89DFE79A9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52DF0-53FF-2241-A44D-38FF0C8B46DF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036BF9FA-795A-2B4C-9B70-308D60B84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C21E0292-6859-2347-B04F-8B091B529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1FFC5F6D-39CA-054B-AD15-69D61F4F6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56A93CC-36A9-584A-900C-60656D374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B5768C-D97B-8C48-9777-EEE043201C55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E38975F8-4FD3-B742-A670-2A0FE2487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3D3DEA2B-414B-5B49-B749-54B82C184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DC904AF-1FE6-E643-88AC-134AAF51C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70AC59D9-222B-6746-B22E-662902481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18689951-F25C-CB4A-8C27-772335E61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610481A0-9997-484A-9DE0-C882E81C4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256DE5E8-CEFC-9D46-B755-B76F919F3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B549235C-032B-B44F-9C3E-DCB73FAF1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7A1DA1-6E0B-E84E-93D6-E8B3D6E5E995}"/>
              </a:ext>
            </a:extLst>
          </p:cNvPr>
          <p:cNvSpPr txBox="1"/>
          <p:nvPr/>
        </p:nvSpPr>
        <p:spPr>
          <a:xfrm>
            <a:off x="1418852" y="1296356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74902-D974-4649-B8F2-29559226327E}"/>
              </a:ext>
            </a:extLst>
          </p:cNvPr>
          <p:cNvSpPr txBox="1"/>
          <p:nvPr/>
        </p:nvSpPr>
        <p:spPr>
          <a:xfrm>
            <a:off x="1254833" y="1785157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7F5CD5-BC5D-CC4E-B43D-F750D13722A9}"/>
              </a:ext>
            </a:extLst>
          </p:cNvPr>
          <p:cNvSpPr txBox="1"/>
          <p:nvPr/>
        </p:nvSpPr>
        <p:spPr>
          <a:xfrm>
            <a:off x="1269580" y="2187146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E0CAF4-C9F7-0E43-8289-FA4961580A96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C609AA-CEE1-C948-B4D1-81770B6D4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9E1E7B-20AC-9246-B5E1-3DA708C3DEE0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DB6527-0EAC-424C-B9D6-5DD1B7D8365D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A2EB8F-654E-0B47-81C1-AFA7938C4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FBC3C8-EB75-D642-AB49-2520702BD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F7FE15-C360-024E-9294-B712ED20D13A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E4C499-B2F1-D84D-962D-EDFA865D6F0D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BE984B-1652-1247-AAF9-369CC2C11A1E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4FEFDA-446B-BE46-82B1-EA55F7440CC5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AD4A8-3E20-2F4D-9700-5D244C68ABD6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F075B8-C39A-2F46-8CD9-19AE1C952A46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B0E21A-4132-F54F-8450-A420C1F8ADBA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8BB333-1CF5-184A-BD3D-BA19AAE6DCA6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8A20CA-8880-4645-8EDF-20FF6992FB31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EA5DDF-C105-7C46-92E2-E86229EEE94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F014DF-FA0E-8742-8C97-EE26D413675B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FFA5C2-4A76-D34C-9280-4E8FF3082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39E4E6-D443-1A4C-8764-A117798E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A99453-7805-2342-9E5F-B7D770936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B6568F-F3E5-464A-8B7D-4EC19C7B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15D08B-58D0-A742-A443-1E0717738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A07BCA-5935-2340-8C25-A24F9A581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5667FF-ED42-A647-9B71-9C727E959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AE2126-A29B-594F-A8BF-A1CB1A1A6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C190AF-CB12-6340-91CB-C2977992A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7D7F9D-4644-6348-9EF2-355AB3B2CB2A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D04F997-47EF-6F4B-9D56-242436FE0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55A74-C932-C64A-B7C5-8A59429F8698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6AE8E73-1704-DB4A-8F08-3AB8E2EA9881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A7972-A8FD-7646-B2BC-0147ACDD65EC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62990-839C-6849-9118-51B044367C46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0D3D5-633F-4A4A-A891-84167C409B96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1E9418-3822-7842-BD6D-654B3C793DE8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883407-B07D-C446-9FA0-F6054F6D833B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24C4F0A-1E9F-BC49-BCEC-6DEA3BCA2A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89BCD5C-B5F5-B844-9ECC-5ED8C44889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C23E12F-B440-6241-9DD1-D51DF2F47193}"/>
                  </a:ext>
                </a:extLst>
              </p:cNvPr>
              <p:cNvCxnSpPr>
                <a:stCxn id="35" idx="3"/>
                <a:endCxn id="36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BF78B9-1AD7-244B-9167-F16083838C6B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851538-170D-7848-951A-CB442FDA9712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7988807" y="3149548"/>
            <a:chExt cx="3492315" cy="6463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6FF612B-89B9-FE4A-95A5-8BD01BD416A4}"/>
                </a:ext>
              </a:extLst>
            </p:cNvPr>
            <p:cNvGrpSpPr/>
            <p:nvPr/>
          </p:nvGrpSpPr>
          <p:grpSpPr>
            <a:xfrm>
              <a:off x="7988807" y="3249198"/>
              <a:ext cx="1252334" cy="457200"/>
              <a:chOff x="7648567" y="1959521"/>
              <a:chExt cx="1252334" cy="4572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688B933-AF4F-544F-9356-D6F7255F71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48567" y="1959521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22E8E1C-AA0F-9644-821D-8E683401E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FB94D89-5416-BE42-9A69-2D4EB425C417}"/>
                  </a:ext>
                </a:extLst>
              </p:cNvPr>
              <p:cNvCxnSpPr>
                <a:stCxn id="41" idx="3"/>
                <a:endCxn id="42" idx="2"/>
              </p:cNvCxnSpPr>
              <p:nvPr/>
            </p:nvCxnSpPr>
            <p:spPr>
              <a:xfrm flipV="1">
                <a:off x="7956816" y="2183036"/>
                <a:ext cx="669765" cy="5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A21043-5C0A-DC4E-9A2F-B2EAA80FA6F2}"/>
                </a:ext>
              </a:extLst>
            </p:cNvPr>
            <p:cNvSpPr txBox="1"/>
            <p:nvPr/>
          </p:nvSpPr>
          <p:spPr>
            <a:xfrm>
              <a:off x="9428572" y="3149548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583AFF-EADF-1842-B3F0-B7FAC9E55A69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7982743" y="4156495"/>
            <a:chExt cx="2920656" cy="6463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505DFD-50F0-724F-B316-68DC4C86D5B8}"/>
                </a:ext>
              </a:extLst>
            </p:cNvPr>
            <p:cNvGrpSpPr/>
            <p:nvPr/>
          </p:nvGrpSpPr>
          <p:grpSpPr>
            <a:xfrm>
              <a:off x="7982743" y="4247935"/>
              <a:ext cx="1264987" cy="457200"/>
              <a:chOff x="7635914" y="1954436"/>
              <a:chExt cx="1264987" cy="457200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9A5A952-C579-2642-9C1C-7B19247BB7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02" t="1905" r="24095"/>
              <a:stretch/>
            </p:blipFill>
            <p:spPr>
              <a:xfrm>
                <a:off x="7635914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2F0C63F-5223-6F45-AF8E-891DCE017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C1B0884-625D-0942-8F2D-625CBDEBAF99}"/>
                  </a:ext>
                </a:extLst>
              </p:cNvPr>
              <p:cNvCxnSpPr>
                <a:stCxn id="47" idx="3"/>
                <a:endCxn id="48" idx="2"/>
              </p:cNvCxnSpPr>
              <p:nvPr/>
            </p:nvCxnSpPr>
            <p:spPr>
              <a:xfrm>
                <a:off x="7944163" y="2183036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5D44C4-848D-D749-8AE4-08F1E0F8C14C}"/>
                </a:ext>
              </a:extLst>
            </p:cNvPr>
            <p:cNvSpPr txBox="1"/>
            <p:nvPr/>
          </p:nvSpPr>
          <p:spPr>
            <a:xfrm>
              <a:off x="9428572" y="4156495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73B2766-A31F-1743-AC33-3B742BF6CE5D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C5BEE5-67CD-0144-BFD5-09A6B31A3BF9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B9E1BA-CA3F-194F-BAB8-4D26276D5795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7089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2004A4-58C8-DF45-BD59-38981599A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45F6A021-76AD-B548-8F22-A6ECCA31D29D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3A915-927A-3344-A276-7C9DE6A56AB6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6E028-A01B-8140-BC54-BE989EFFED9D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CBE99-DCF7-2A44-B067-E7338A92FABA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467C0-CD3F-604E-85F7-C6F7231E4409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1F16E-149B-8947-8D9B-CD409B8CF282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3E7AA-08AD-624B-82F0-33394ADD4464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9554F-D682-114B-A997-E8915E19D2F9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5B90E-1988-CC49-A218-B5D83D7476D8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1FB00-9DCC-4A48-B3A3-6E1FE52F6547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B1E99-0899-8343-943F-AEFA3B4BCD03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95CD6-4C23-F547-A4DA-F9D8265FA872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73E665-FB2E-E743-8F10-B58F92284F3E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5FB69-6D2C-8543-867B-C2C5FEC0A26D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E9A73-4343-1C42-ABD0-E39FC3D6FBE6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8918A-36A4-FC49-87C7-8964038D3ABC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4B430-5172-4749-B201-B459B7AA05E9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0C7C1-D380-174A-BD31-A2408EF9BE93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F6EB8-76AB-EF4C-9BE6-9B714FE55723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4C3C1-A76A-8D4F-813F-0AF4442B3A29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0A2EE5-5634-204E-93C1-5ED4F92F7528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49D4-25D0-1E43-BC77-4BACDA63C6AA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2C205-12DD-9344-BA77-68690517D24D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96D158-EB1B-3946-A860-A8D1BD7208D5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09AE00-7128-E24D-AB72-03B351C8B3CD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AE68954A-3396-D24F-BB4B-B565D138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3444A9A-2D70-B949-BBAE-6FEBF0C90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8FD1074C-DFE5-3140-96FD-853F3E024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5A887D8B-1BBA-BE4A-8F61-30480C7E3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7F4B50-0B08-3F41-A258-3ECCB9377BE8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2440F582-D1B5-704B-B4C5-00460FAF7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F77F06C5-4922-3245-9B24-6B8B14171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9D165066-C263-A34C-ABA1-7560F8871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C0F3CD9-C64F-B54E-8FC3-E6B68E189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3CE83010-D92B-3543-AA76-463BFF803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96356297-1D2C-9C44-999D-4C13F62BD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70C4F91F-E824-A449-8216-0A3D296A0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6E89E730-FF79-7A4D-B553-C2B9EB56B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FD1FD8C-666B-B74B-9DB4-3F0DF9D91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91D60F-9A9A-394E-A788-24D36F393B6D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53C19C-742F-DB43-ABCD-C8E7D9F3C368}"/>
              </a:ext>
            </a:extLst>
          </p:cNvPr>
          <p:cNvGrpSpPr/>
          <p:nvPr/>
        </p:nvGrpSpPr>
        <p:grpSpPr>
          <a:xfrm>
            <a:off x="90701" y="108803"/>
            <a:ext cx="6494865" cy="2451517"/>
            <a:chOff x="90701" y="108803"/>
            <a:chExt cx="6494865" cy="24515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956F5BC-D49C-B54A-A0AB-D0556E8DCD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43E2983-9548-F544-8A13-D42878A87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AF03AA-DBA6-5348-A08C-613828B713C1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88009E-D48C-F24D-9A13-8979DB592573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EDAC09-E716-8A43-8304-7B84C7CA5B94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8E14A4-704A-7845-A034-52A69F8450D9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CFF6A-D693-F145-A428-3B3A76FBDA2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001470E-B9BA-B048-AFEF-360836E9C46E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260605-7951-FF4C-9C8A-74618FC6ED61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571BF-7517-3147-9BE9-47CE0F925634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2B963A-B21A-DC4E-9ED1-DEF3AB31AA4F}"/>
                </a:ext>
              </a:extLst>
            </p:cNvPr>
            <p:cNvCxnSpPr>
              <a:cxnSpLocks/>
              <a:stCxn id="19" idx="2"/>
              <a:endCxn id="17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0047D9-D6EF-874D-9B74-7BE2DAC7228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F0A10A-09DD-C946-BDAD-B6AFF626A57D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204970-CACC-C140-A577-E6F61452D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772ED3-9C63-B049-9050-BDDC2B019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40CE52B-CCEE-3F4F-A775-6129FA3AF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BA8FAD-205B-104D-A8D9-A2EDF1DC1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CB158E-2AC7-4245-85E0-4E234568E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2171A1-55B4-6E4E-B38E-A16D6A65E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0DFEF0-4386-6145-AE3C-753BD701D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75FC1B-32D7-7D40-8EEB-412EDF85E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B5861A-A5F6-204A-BF77-EEAEDF657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485272-CF4E-1F45-A08F-FF52B6ACEBF5}"/>
                </a:ext>
              </a:extLst>
            </p:cNvPr>
            <p:cNvCxnSpPr>
              <a:stCxn id="17" idx="2"/>
              <a:endCxn id="24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FB36E0-46A3-C14B-A59C-D9517A7D6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18EB7F-E49F-C245-9206-F8825D37AEAA}"/>
                </a:ext>
              </a:extLst>
            </p:cNvPr>
            <p:cNvCxnSpPr>
              <a:stCxn id="26" idx="6"/>
              <a:endCxn id="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F0A699E-4880-234A-BA60-B1ED3562CE92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326B4B-6E24-D547-88BA-D7B1A6660A70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97935F-2E0B-F04E-BBF3-216677A2A25C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9B18B9-2DBC-FA44-926E-43C8AD8447A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56578-BD7E-D94B-A15B-1D5D9A21DB0F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4333B9-D6CE-124E-B158-4DF826667FCA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E20E9-7726-A74F-9788-6C5372999CA0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646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FD9433-73E9-AB40-A064-D05A2AF54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404AFA7A-6FC4-3D40-9CC9-8272CCB016B3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96F00-0690-B64E-A8AB-DEBB41F8F189}"/>
              </a:ext>
            </a:extLst>
          </p:cNvPr>
          <p:cNvSpPr/>
          <p:nvPr/>
        </p:nvSpPr>
        <p:spPr>
          <a:xfrm>
            <a:off x="2583286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9603B-DAB4-0345-B202-57F7FA6E01D6}"/>
              </a:ext>
            </a:extLst>
          </p:cNvPr>
          <p:cNvSpPr/>
          <p:nvPr/>
        </p:nvSpPr>
        <p:spPr>
          <a:xfrm>
            <a:off x="2901703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DF62A-CEAE-1840-9298-7C55264E9017}"/>
              </a:ext>
            </a:extLst>
          </p:cNvPr>
          <p:cNvSpPr/>
          <p:nvPr/>
        </p:nvSpPr>
        <p:spPr>
          <a:xfrm>
            <a:off x="3220120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0674C-F2E1-BA48-B10F-AE941890E96B}"/>
              </a:ext>
            </a:extLst>
          </p:cNvPr>
          <p:cNvSpPr/>
          <p:nvPr/>
        </p:nvSpPr>
        <p:spPr>
          <a:xfrm>
            <a:off x="3538537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04112-2898-0E45-8499-95E00705F5D7}"/>
              </a:ext>
            </a:extLst>
          </p:cNvPr>
          <p:cNvSpPr/>
          <p:nvPr/>
        </p:nvSpPr>
        <p:spPr>
          <a:xfrm>
            <a:off x="3856954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87FC9-AD41-864C-8EF2-21AF86A92B11}"/>
              </a:ext>
            </a:extLst>
          </p:cNvPr>
          <p:cNvSpPr/>
          <p:nvPr/>
        </p:nvSpPr>
        <p:spPr>
          <a:xfrm>
            <a:off x="4175371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0EEB3-CF0D-C44E-9AC4-E08AD84A9C24}"/>
              </a:ext>
            </a:extLst>
          </p:cNvPr>
          <p:cNvSpPr/>
          <p:nvPr/>
        </p:nvSpPr>
        <p:spPr>
          <a:xfrm>
            <a:off x="4493788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8FA7C-E655-2947-9261-1ECE5FE5E42B}"/>
              </a:ext>
            </a:extLst>
          </p:cNvPr>
          <p:cNvSpPr/>
          <p:nvPr/>
        </p:nvSpPr>
        <p:spPr>
          <a:xfrm>
            <a:off x="4812205" y="1827350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B9459-64A6-B54A-8F67-874671C58CFE}"/>
              </a:ext>
            </a:extLst>
          </p:cNvPr>
          <p:cNvSpPr/>
          <p:nvPr/>
        </p:nvSpPr>
        <p:spPr>
          <a:xfrm>
            <a:off x="245149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DE886-0C45-554D-9F58-519051B8DD7A}"/>
              </a:ext>
            </a:extLst>
          </p:cNvPr>
          <p:cNvSpPr/>
          <p:nvPr/>
        </p:nvSpPr>
        <p:spPr>
          <a:xfrm>
            <a:off x="2787797" y="2616629"/>
            <a:ext cx="342506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17519-1968-924E-B892-3A87C3BFE244}"/>
              </a:ext>
            </a:extLst>
          </p:cNvPr>
          <p:cNvSpPr/>
          <p:nvPr/>
        </p:nvSpPr>
        <p:spPr>
          <a:xfrm>
            <a:off x="3238005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63C10C-08A3-204C-AD6A-902A56F072BC}"/>
              </a:ext>
            </a:extLst>
          </p:cNvPr>
          <p:cNvSpPr/>
          <p:nvPr/>
        </p:nvSpPr>
        <p:spPr>
          <a:xfrm>
            <a:off x="3555514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9153C5-D455-B44A-B039-0D0DF0B7CD3C}"/>
              </a:ext>
            </a:extLst>
          </p:cNvPr>
          <p:cNvSpPr/>
          <p:nvPr/>
        </p:nvSpPr>
        <p:spPr>
          <a:xfrm>
            <a:off x="3865590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C53B57-4E3F-3049-B7F0-D99A5DA22B6B}"/>
              </a:ext>
            </a:extLst>
          </p:cNvPr>
          <p:cNvSpPr/>
          <p:nvPr/>
        </p:nvSpPr>
        <p:spPr>
          <a:xfrm>
            <a:off x="4184816" y="2616629"/>
            <a:ext cx="525469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B1FB33-D2E0-F144-B98B-1E8D6B5FDD22}"/>
              </a:ext>
            </a:extLst>
          </p:cNvPr>
          <p:cNvSpPr/>
          <p:nvPr/>
        </p:nvSpPr>
        <p:spPr>
          <a:xfrm>
            <a:off x="4815976" y="2616629"/>
            <a:ext cx="228600" cy="4114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35671-0D3F-C046-828B-D38254AEEBFE}"/>
              </a:ext>
            </a:extLst>
          </p:cNvPr>
          <p:cNvSpPr/>
          <p:nvPr/>
        </p:nvSpPr>
        <p:spPr>
          <a:xfrm>
            <a:off x="1188163" y="1827350"/>
            <a:ext cx="109728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C51F5F-D615-E748-8588-8ACAB83C3F6D}"/>
              </a:ext>
            </a:extLst>
          </p:cNvPr>
          <p:cNvSpPr/>
          <p:nvPr/>
        </p:nvSpPr>
        <p:spPr>
          <a:xfrm>
            <a:off x="1490023" y="1329880"/>
            <a:ext cx="795420" cy="3588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36294-A281-D24F-8AFB-3FF15A0D37C6}"/>
              </a:ext>
            </a:extLst>
          </p:cNvPr>
          <p:cNvSpPr/>
          <p:nvPr/>
        </p:nvSpPr>
        <p:spPr>
          <a:xfrm>
            <a:off x="1363719" y="539886"/>
            <a:ext cx="370078" cy="7458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1E09E-FCA8-E64B-9239-F9AA037341AB}"/>
              </a:ext>
            </a:extLst>
          </p:cNvPr>
          <p:cNvSpPr/>
          <p:nvPr/>
        </p:nvSpPr>
        <p:spPr>
          <a:xfrm>
            <a:off x="1839520" y="539886"/>
            <a:ext cx="262213" cy="4719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F10C3-AB47-CD4B-9E96-231A985A6ED6}"/>
              </a:ext>
            </a:extLst>
          </p:cNvPr>
          <p:cNvSpPr/>
          <p:nvPr/>
        </p:nvSpPr>
        <p:spPr>
          <a:xfrm>
            <a:off x="5212063" y="2616628"/>
            <a:ext cx="576072" cy="10409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698B6-B981-DE4F-A637-B1FE367FDDE9}"/>
              </a:ext>
            </a:extLst>
          </p:cNvPr>
          <p:cNvSpPr/>
          <p:nvPr/>
        </p:nvSpPr>
        <p:spPr>
          <a:xfrm>
            <a:off x="135049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86A5B9-3328-0544-A787-3E7A33D3C95D}"/>
              </a:ext>
            </a:extLst>
          </p:cNvPr>
          <p:cNvSpPr/>
          <p:nvPr/>
        </p:nvSpPr>
        <p:spPr>
          <a:xfrm>
            <a:off x="1646852" y="2615595"/>
            <a:ext cx="274320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76176-8435-5D4D-9725-BA44152B6F05}"/>
              </a:ext>
            </a:extLst>
          </p:cNvPr>
          <p:cNvSpPr/>
          <p:nvPr/>
        </p:nvSpPr>
        <p:spPr>
          <a:xfrm>
            <a:off x="1981153" y="2615595"/>
            <a:ext cx="379715" cy="4114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B51C78-63ED-5F4E-8ED3-BF8DFEAAC3AE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6DF8DFB5-0E2E-5D42-8DC6-0F669B37E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8EE24D3-BB66-DF4D-BB09-F9E268B7F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C2FB256D-D13B-9D43-A147-2237ACD91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9DE69C0-EB1F-8C4D-9704-FEDF9DC3B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52016B-2B23-244C-97AC-8731B92184E7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46994628-6258-A446-9070-9456C64EF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4EC08EC4-4303-DB45-B6AD-667B53A1C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0FDCD67-B408-DD4E-A61F-A6A82A4C2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201C031B-321F-DC4A-B1A3-380AEA2EE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4140B3F5-E22B-7E41-942E-8B1E13563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6D3489F-11F8-804D-A61A-2B21E7DD80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0760CA62-33E9-3440-A747-B9AFB36D2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DF55879D-130D-3548-9883-C4CD1BBE2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5CB39E23-DC7F-904E-BE5D-A41A5512C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8211C49-8D7B-B945-A876-F7E7DE9BCFB5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2DE8A7-B5AA-804A-8295-9E7F5A544E95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FD8AFAB-C2DD-D447-AE80-846BF23670ED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3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122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24</cp:revision>
  <dcterms:created xsi:type="dcterms:W3CDTF">2019-08-19T20:39:51Z</dcterms:created>
  <dcterms:modified xsi:type="dcterms:W3CDTF">2019-08-22T19:03:41Z</dcterms:modified>
</cp:coreProperties>
</file>