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8020050" cy="2860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7CEEB"/>
    <a:srgbClr val="00FF00"/>
    <a:srgbClr val="FF0000"/>
    <a:srgbClr val="FFFF00"/>
    <a:srgbClr val="0072B2"/>
    <a:srgbClr val="56B4E9"/>
    <a:srgbClr val="D55E00"/>
    <a:srgbClr val="F0E442"/>
    <a:srgbClr val="00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4"/>
    <p:restoredTop sz="82067"/>
  </p:normalViewPr>
  <p:slideViewPr>
    <p:cSldViewPr snapToGrid="0" snapToObjects="1">
      <p:cViewPr>
        <p:scale>
          <a:sx n="49" d="100"/>
          <a:sy n="49" d="100"/>
        </p:scale>
        <p:origin x="4224" y="-3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D5B16-E437-6343-9361-CFC6BDADB94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5613" y="1143000"/>
            <a:ext cx="86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575A6-2E32-1A46-8572-7A3070D2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”Green”; </a:t>
            </a:r>
            <a:r>
              <a:rPr lang="en-US" dirty="0" err="1"/>
              <a:t>rgb</a:t>
            </a:r>
            <a:r>
              <a:rPr lang="en-US" dirty="0"/>
              <a:t>=(0,255,0); hex=#00FF00</a:t>
            </a:r>
          </a:p>
          <a:p>
            <a:r>
              <a:rPr lang="en-US" dirty="0"/>
              <a:t>“Yellow”; </a:t>
            </a:r>
            <a:r>
              <a:rPr lang="en-US" dirty="0" err="1"/>
              <a:t>rgb</a:t>
            </a:r>
            <a:r>
              <a:rPr lang="en-US" dirty="0"/>
              <a:t>=(255,255,0); hex=#FFFF00</a:t>
            </a:r>
          </a:p>
          <a:p>
            <a:r>
              <a:rPr lang="en-US" dirty="0"/>
              <a:t>“Red”; </a:t>
            </a:r>
            <a:r>
              <a:rPr lang="en-US" dirty="0" err="1"/>
              <a:t>rgb</a:t>
            </a:r>
            <a:r>
              <a:rPr lang="en-US" dirty="0"/>
              <a:t>=(255,0,0); hex=#FF0000</a:t>
            </a:r>
          </a:p>
          <a:p>
            <a:endParaRPr lang="en-US" dirty="0"/>
          </a:p>
          <a:p>
            <a:r>
              <a:rPr lang="en-US" dirty="0"/>
              <a:t>”Blue”; RGB = (0, 0, 255); Hex = #0000ff</a:t>
            </a:r>
          </a:p>
          <a:p>
            <a:r>
              <a:rPr lang="en-US" dirty="0"/>
              <a:t>“Sky blue”; RBG = (135, 206, 235);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87ceeb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575A6-2E32-1A46-8572-7A3070D258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504" y="4680929"/>
            <a:ext cx="6817043" cy="9957729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506" y="15022667"/>
            <a:ext cx="6015038" cy="690552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9349" y="1522791"/>
            <a:ext cx="1729323" cy="2423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379" y="1522791"/>
            <a:ext cx="5087719" cy="2423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02" y="7130643"/>
            <a:ext cx="6917293" cy="11897630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02" y="19140829"/>
            <a:ext cx="6917293" cy="625668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/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79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0150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522797"/>
            <a:ext cx="6917293" cy="5528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424" y="7011462"/>
            <a:ext cx="3392857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24" y="10447671"/>
            <a:ext cx="3392857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0151" y="7011462"/>
            <a:ext cx="3409566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0151" y="10447671"/>
            <a:ext cx="3409566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566" y="4118163"/>
            <a:ext cx="4060150" cy="20325950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09566" y="4118163"/>
            <a:ext cx="4060150" cy="20325950"/>
          </a:xfrm>
        </p:spPr>
        <p:txBody>
          <a:bodyPr anchor="t"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379" y="1522797"/>
            <a:ext cx="6917293" cy="552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79" y="7613955"/>
            <a:ext cx="6917293" cy="181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379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C45A-752C-174D-BFB4-5EE0276A99CB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6642" y="26509812"/>
            <a:ext cx="27067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160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D9CB1-7F06-B449-A251-E7A54B0A4480}"/>
              </a:ext>
            </a:extLst>
          </p:cNvPr>
          <p:cNvSpPr/>
          <p:nvPr/>
        </p:nvSpPr>
        <p:spPr>
          <a:xfrm>
            <a:off x="8211" y="14465609"/>
            <a:ext cx="8001000" cy="14137739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AA7028-CF69-4846-B72B-B94B8C219060}"/>
              </a:ext>
            </a:extLst>
          </p:cNvPr>
          <p:cNvGrpSpPr/>
          <p:nvPr/>
        </p:nvGrpSpPr>
        <p:grpSpPr>
          <a:xfrm>
            <a:off x="661428" y="1054666"/>
            <a:ext cx="3620181" cy="731520"/>
            <a:chOff x="661429" y="958533"/>
            <a:chExt cx="3620181" cy="7315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1F7E7F-076B-A644-8B63-BA7CED906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429" y="958533"/>
              <a:ext cx="731506" cy="7315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83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07125B-B62E-1149-8788-4328CC08D9A9}"/>
                </a:ext>
              </a:extLst>
            </p:cNvPr>
            <p:cNvSpPr txBox="1"/>
            <p:nvPr/>
          </p:nvSpPr>
          <p:spPr>
            <a:xfrm>
              <a:off x="1758483" y="970350"/>
              <a:ext cx="25231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Public Area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F98CD-CE20-7C47-8E10-EE3BB84E0182}"/>
              </a:ext>
            </a:extLst>
          </p:cNvPr>
          <p:cNvSpPr/>
          <p:nvPr/>
        </p:nvSpPr>
        <p:spPr>
          <a:xfrm>
            <a:off x="8211" y="12700"/>
            <a:ext cx="8001000" cy="9885653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05205C-D762-E840-BAE6-FCC4FB5C8BA2}"/>
              </a:ext>
            </a:extLst>
          </p:cNvPr>
          <p:cNvSpPr/>
          <p:nvPr/>
        </p:nvSpPr>
        <p:spPr>
          <a:xfrm>
            <a:off x="8211" y="9896397"/>
            <a:ext cx="8001000" cy="4567885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780A0-A7EC-C845-9856-A3564821FB31}"/>
              </a:ext>
            </a:extLst>
          </p:cNvPr>
          <p:cNvSpPr txBox="1"/>
          <p:nvPr/>
        </p:nvSpPr>
        <p:spPr>
          <a:xfrm>
            <a:off x="403017" y="60278"/>
            <a:ext cx="29280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Map Legend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559C0C-901F-874C-89A9-10E702E67204}"/>
              </a:ext>
            </a:extLst>
          </p:cNvPr>
          <p:cNvGrpSpPr/>
          <p:nvPr/>
        </p:nvGrpSpPr>
        <p:grpSpPr>
          <a:xfrm>
            <a:off x="403026" y="15779189"/>
            <a:ext cx="5661823" cy="1323439"/>
            <a:chOff x="403026" y="15801450"/>
            <a:chExt cx="5661823" cy="132343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E2851-9997-6F49-B5AA-5438782D41A9}"/>
                </a:ext>
              </a:extLst>
            </p:cNvPr>
            <p:cNvSpPr txBox="1"/>
            <p:nvPr/>
          </p:nvSpPr>
          <p:spPr>
            <a:xfrm>
              <a:off x="3049408" y="15801450"/>
              <a:ext cx="301544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Non-intrusive</a:t>
              </a:r>
            </a:p>
            <a:p>
              <a:r>
                <a:rPr lang="en-US" sz="4000" dirty="0"/>
                <a:t>(penalty = 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A081D4-12E2-D54F-BBC6-8DFFF42DE7C7}"/>
                </a:ext>
              </a:extLst>
            </p:cNvPr>
            <p:cNvGrpSpPr/>
            <p:nvPr/>
          </p:nvGrpSpPr>
          <p:grpSpPr>
            <a:xfrm>
              <a:off x="403026" y="16097410"/>
              <a:ext cx="1981582" cy="731519"/>
              <a:chOff x="403026" y="16830524"/>
              <a:chExt cx="1981582" cy="73151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9F54A6D-44A7-914F-B89E-EC4772AAC3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3089" y="16830524"/>
                <a:ext cx="731519" cy="731519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2CD341-AD56-AD45-9FE5-5FD0A7BAC1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026" y="17188483"/>
                <a:ext cx="1250063" cy="156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A0350D-4615-C147-97A2-6A450BC54015}"/>
              </a:ext>
            </a:extLst>
          </p:cNvPr>
          <p:cNvSpPr txBox="1"/>
          <p:nvPr/>
        </p:nvSpPr>
        <p:spPr>
          <a:xfrm>
            <a:off x="403017" y="14725050"/>
            <a:ext cx="3135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Intrusiveness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257381-736C-FF44-826B-7FD8CE112433}"/>
              </a:ext>
            </a:extLst>
          </p:cNvPr>
          <p:cNvSpPr txBox="1"/>
          <p:nvPr/>
        </p:nvSpPr>
        <p:spPr>
          <a:xfrm>
            <a:off x="403017" y="10045043"/>
            <a:ext cx="3275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Driving Speed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9D692A-C7F0-E547-BB43-5B089D19BE2F}"/>
              </a:ext>
            </a:extLst>
          </p:cNvPr>
          <p:cNvGrpSpPr/>
          <p:nvPr/>
        </p:nvGrpSpPr>
        <p:grpSpPr>
          <a:xfrm>
            <a:off x="403017" y="11115656"/>
            <a:ext cx="6871793" cy="1323439"/>
            <a:chOff x="403017" y="12261608"/>
            <a:chExt cx="6871793" cy="132343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66F07A-D7AA-034D-BE02-130AE241CF00}"/>
                </a:ext>
              </a:extLst>
            </p:cNvPr>
            <p:cNvSpPr txBox="1"/>
            <p:nvPr/>
          </p:nvSpPr>
          <p:spPr>
            <a:xfrm>
              <a:off x="3052809" y="12261608"/>
              <a:ext cx="42220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0.35 meter/second</a:t>
              </a:r>
              <a:br>
                <a:rPr lang="en-US" sz="4000" dirty="0"/>
              </a:br>
              <a:r>
                <a:rPr lang="en-US" sz="4000" dirty="0"/>
                <a:t>(half speed)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273FBC-9EBA-934E-87BB-1FB0FBB5469D}"/>
                </a:ext>
              </a:extLst>
            </p:cNvPr>
            <p:cNvSpPr/>
            <p:nvPr/>
          </p:nvSpPr>
          <p:spPr>
            <a:xfrm>
              <a:off x="403017" y="12524110"/>
              <a:ext cx="2240280" cy="274320"/>
            </a:xfrm>
            <a:prstGeom prst="rect">
              <a:avLst/>
            </a:prstGeom>
            <a:solidFill>
              <a:srgbClr val="87C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5648C7-25CD-9F41-8F9B-964DC46CA003}"/>
              </a:ext>
            </a:extLst>
          </p:cNvPr>
          <p:cNvGrpSpPr/>
          <p:nvPr/>
        </p:nvGrpSpPr>
        <p:grpSpPr>
          <a:xfrm>
            <a:off x="403017" y="12795282"/>
            <a:ext cx="6868392" cy="1323439"/>
            <a:chOff x="403017" y="13535837"/>
            <a:chExt cx="6868392" cy="132343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088811-3928-4149-B8C0-720E42C59161}"/>
                </a:ext>
              </a:extLst>
            </p:cNvPr>
            <p:cNvSpPr txBox="1"/>
            <p:nvPr/>
          </p:nvSpPr>
          <p:spPr>
            <a:xfrm>
              <a:off x="3049408" y="13535837"/>
              <a:ext cx="42220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0.7 meter/second</a:t>
              </a:r>
              <a:br>
                <a:rPr lang="en-US" sz="4000" dirty="0"/>
              </a:br>
              <a:r>
                <a:rPr lang="en-US" sz="4000" dirty="0"/>
                <a:t>(full speed)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6DA197-08E5-3844-A9AE-9176EDC41BAA}"/>
                </a:ext>
              </a:extLst>
            </p:cNvPr>
            <p:cNvSpPr/>
            <p:nvPr/>
          </p:nvSpPr>
          <p:spPr>
            <a:xfrm>
              <a:off x="403017" y="13798340"/>
              <a:ext cx="2240280" cy="2743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1A52688-96DB-2140-A808-A3F2EC0E9259}"/>
              </a:ext>
            </a:extLst>
          </p:cNvPr>
          <p:cNvSpPr txBox="1"/>
          <p:nvPr/>
        </p:nvSpPr>
        <p:spPr>
          <a:xfrm>
            <a:off x="403017" y="21290055"/>
            <a:ext cx="2085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Collision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D98740F-F070-2B4E-8CCA-FB04BF7AA32C}"/>
              </a:ext>
            </a:extLst>
          </p:cNvPr>
          <p:cNvGrpSpPr/>
          <p:nvPr/>
        </p:nvGrpSpPr>
        <p:grpSpPr>
          <a:xfrm>
            <a:off x="403017" y="22412665"/>
            <a:ext cx="7377134" cy="1400767"/>
            <a:chOff x="403017" y="22855622"/>
            <a:chExt cx="7377134" cy="140076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8BD2FA-8CEC-7A4A-AF2D-4B1214B392B7}"/>
                </a:ext>
              </a:extLst>
            </p:cNvPr>
            <p:cNvSpPr txBox="1"/>
            <p:nvPr/>
          </p:nvSpPr>
          <p:spPr>
            <a:xfrm>
              <a:off x="3040461" y="22932950"/>
              <a:ext cx="47396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No collision</a:t>
              </a:r>
              <a:br>
                <a:rPr lang="en-US" sz="4000" dirty="0"/>
              </a:br>
              <a:r>
                <a:rPr lang="en-US" sz="4000" dirty="0"/>
                <a:t>at half speed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473638E-3201-734A-90C1-262CF659953F}"/>
                </a:ext>
              </a:extLst>
            </p:cNvPr>
            <p:cNvGrpSpPr/>
            <p:nvPr/>
          </p:nvGrpSpPr>
          <p:grpSpPr>
            <a:xfrm>
              <a:off x="403017" y="22855622"/>
              <a:ext cx="2240280" cy="953982"/>
              <a:chOff x="403017" y="22882158"/>
              <a:chExt cx="2240280" cy="95398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C5C8CA-E51E-414A-BCAC-E7B7D8D2DC32}"/>
                  </a:ext>
                </a:extLst>
              </p:cNvPr>
              <p:cNvSpPr txBox="1"/>
              <p:nvPr/>
            </p:nvSpPr>
            <p:spPr>
              <a:xfrm>
                <a:off x="1271326" y="22882158"/>
                <a:ext cx="503663" cy="862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5" dirty="0"/>
                  <a:t>*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FA95D73-E07F-8549-957A-72DE31BC8A0B}"/>
                  </a:ext>
                </a:extLst>
              </p:cNvPr>
              <p:cNvSpPr/>
              <p:nvPr/>
            </p:nvSpPr>
            <p:spPr>
              <a:xfrm>
                <a:off x="403017" y="23561820"/>
                <a:ext cx="2240280" cy="274320"/>
              </a:xfrm>
              <a:prstGeom prst="rect">
                <a:avLst/>
              </a:prstGeom>
              <a:solidFill>
                <a:srgbClr val="87CE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FBF4F-4AB7-5F46-AEF8-A562E52AD64F}"/>
              </a:ext>
            </a:extLst>
          </p:cNvPr>
          <p:cNvGrpSpPr/>
          <p:nvPr/>
        </p:nvGrpSpPr>
        <p:grpSpPr>
          <a:xfrm>
            <a:off x="1439909" y="7308060"/>
            <a:ext cx="5159210" cy="1165105"/>
            <a:chOff x="1326174" y="8383509"/>
            <a:chExt cx="5159210" cy="116510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0CD981-D532-7F46-95A2-23C5F2966C89}"/>
                </a:ext>
              </a:extLst>
            </p:cNvPr>
            <p:cNvSpPr txBox="1"/>
            <p:nvPr/>
          </p:nvSpPr>
          <p:spPr>
            <a:xfrm>
              <a:off x="2703879" y="8383509"/>
              <a:ext cx="2403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dirty="0"/>
                <a:t>3.5 meters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CABE6B-5889-EA41-8EEC-B7A1B6845D76}"/>
                </a:ext>
              </a:extLst>
            </p:cNvPr>
            <p:cNvGrpSpPr/>
            <p:nvPr/>
          </p:nvGrpSpPr>
          <p:grpSpPr>
            <a:xfrm>
              <a:off x="1326174" y="8634196"/>
              <a:ext cx="5159210" cy="914418"/>
              <a:chOff x="1750308" y="8249032"/>
              <a:chExt cx="5159210" cy="91441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8A08697-21E6-8B44-81F8-4C355423EB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0308" y="8249032"/>
                <a:ext cx="914400" cy="91441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04011A8-CD9F-0246-94EA-1030E122B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136" y="8249032"/>
                <a:ext cx="914382" cy="914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C48639A-E77F-A047-933C-075F75243B92}"/>
                  </a:ext>
                </a:extLst>
              </p:cNvPr>
              <p:cNvCxnSpPr>
                <a:stCxn id="72" idx="6"/>
                <a:endCxn id="73" idx="2"/>
              </p:cNvCxnSpPr>
              <p:nvPr/>
            </p:nvCxnSpPr>
            <p:spPr>
              <a:xfrm flipV="1">
                <a:off x="2664708" y="8706232"/>
                <a:ext cx="3330428" cy="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DA0E99-6250-5A42-820B-5D5AB967724D}"/>
              </a:ext>
            </a:extLst>
          </p:cNvPr>
          <p:cNvGrpSpPr/>
          <p:nvPr/>
        </p:nvGrpSpPr>
        <p:grpSpPr>
          <a:xfrm>
            <a:off x="661414" y="2128175"/>
            <a:ext cx="4989031" cy="731520"/>
            <a:chOff x="661414" y="2128175"/>
            <a:chExt cx="4989031" cy="7315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107F56-CB54-F649-9DDF-D5B892E337C2}"/>
                </a:ext>
              </a:extLst>
            </p:cNvPr>
            <p:cNvSpPr txBox="1"/>
            <p:nvPr/>
          </p:nvSpPr>
          <p:spPr>
            <a:xfrm>
              <a:off x="1758482" y="2151809"/>
              <a:ext cx="38919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Semi-Private Area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493ACB-BF27-554A-AD47-FF984C558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414" y="2128175"/>
              <a:ext cx="731520" cy="7315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B1E34B-55E0-F849-BDDE-CBD1CF2E398A}"/>
              </a:ext>
            </a:extLst>
          </p:cNvPr>
          <p:cNvGrpSpPr/>
          <p:nvPr/>
        </p:nvGrpSpPr>
        <p:grpSpPr>
          <a:xfrm>
            <a:off x="643126" y="3187596"/>
            <a:ext cx="3832318" cy="757425"/>
            <a:chOff x="643126" y="3187596"/>
            <a:chExt cx="3832318" cy="7574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61940-5499-EF41-80BF-C686DD88264C}"/>
                </a:ext>
              </a:extLst>
            </p:cNvPr>
            <p:cNvSpPr txBox="1"/>
            <p:nvPr/>
          </p:nvSpPr>
          <p:spPr>
            <a:xfrm>
              <a:off x="1758482" y="3237135"/>
              <a:ext cx="27169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Private Area</a:t>
              </a: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0D674586-6C6B-DC4E-9630-DA2FF789A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126" y="3187596"/>
              <a:ext cx="768096" cy="7315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4CA6C37-DE16-FE42-984E-5BEF588B3135}"/>
              </a:ext>
            </a:extLst>
          </p:cNvPr>
          <p:cNvGrpSpPr/>
          <p:nvPr/>
        </p:nvGrpSpPr>
        <p:grpSpPr>
          <a:xfrm>
            <a:off x="403026" y="17674861"/>
            <a:ext cx="6871784" cy="1323439"/>
            <a:chOff x="403026" y="16944506"/>
            <a:chExt cx="6871784" cy="132343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A2199B-841F-5D40-B0E8-6B6ED94C9391}"/>
                </a:ext>
              </a:extLst>
            </p:cNvPr>
            <p:cNvSpPr txBox="1"/>
            <p:nvPr/>
          </p:nvSpPr>
          <p:spPr>
            <a:xfrm>
              <a:off x="2955358" y="16944506"/>
              <a:ext cx="43194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Somewhat intrusive</a:t>
              </a:r>
            </a:p>
            <a:p>
              <a:r>
                <a:rPr lang="en-US" sz="4000" dirty="0"/>
                <a:t>(penalty = 1)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B2FCD6-A504-2743-B7AA-127B456408A3}"/>
                </a:ext>
              </a:extLst>
            </p:cNvPr>
            <p:cNvGrpSpPr/>
            <p:nvPr/>
          </p:nvGrpSpPr>
          <p:grpSpPr>
            <a:xfrm>
              <a:off x="403026" y="17267331"/>
              <a:ext cx="1975447" cy="731520"/>
              <a:chOff x="403026" y="17267331"/>
              <a:chExt cx="1975447" cy="73152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960F67E-FD31-4D4F-B5BE-86B46DF86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026" y="17637180"/>
                <a:ext cx="125006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A3F6EA-D682-F34E-B3C2-870434E86E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6953" y="17267331"/>
                <a:ext cx="731520" cy="7315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CC17AFA-B91F-404C-8BA0-65797B376CDE}"/>
              </a:ext>
            </a:extLst>
          </p:cNvPr>
          <p:cNvGrpSpPr/>
          <p:nvPr/>
        </p:nvGrpSpPr>
        <p:grpSpPr>
          <a:xfrm>
            <a:off x="403026" y="19583592"/>
            <a:ext cx="5526367" cy="1323439"/>
            <a:chOff x="403026" y="18853237"/>
            <a:chExt cx="5526367" cy="13234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1CD979-16FE-C64F-8C1F-595F8154B15B}"/>
                </a:ext>
              </a:extLst>
            </p:cNvPr>
            <p:cNvSpPr txBox="1"/>
            <p:nvPr/>
          </p:nvSpPr>
          <p:spPr>
            <a:xfrm>
              <a:off x="2892087" y="18853237"/>
              <a:ext cx="30373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Very intrusive</a:t>
              </a:r>
            </a:p>
            <a:p>
              <a:r>
                <a:rPr lang="en-US" sz="4000" dirty="0"/>
                <a:t>(penalty = 3)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2E0FB31-A9BE-8C46-BF07-CB1307AE5883}"/>
                </a:ext>
              </a:extLst>
            </p:cNvPr>
            <p:cNvGrpSpPr/>
            <p:nvPr/>
          </p:nvGrpSpPr>
          <p:grpSpPr>
            <a:xfrm>
              <a:off x="403026" y="19078575"/>
              <a:ext cx="1993735" cy="731520"/>
              <a:chOff x="403026" y="19078575"/>
              <a:chExt cx="1993735" cy="73152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EB6EB0E-1015-B04E-B4A5-9282A386C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026" y="19514957"/>
                <a:ext cx="125006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gular Pentagon 79">
                <a:extLst>
                  <a:ext uri="{FF2B5EF4-FFF2-40B4-BE49-F238E27FC236}">
                    <a16:creationId xmlns:a16="http://schemas.microsoft.com/office/drawing/2014/main" id="{B04623BB-D498-C349-9130-7F17ACAF04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8665" y="19078575"/>
                <a:ext cx="768096" cy="7315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A7AA197-B6C4-4C43-B2DC-D2DA3F9643DE}"/>
              </a:ext>
            </a:extLst>
          </p:cNvPr>
          <p:cNvGrpSpPr/>
          <p:nvPr/>
        </p:nvGrpSpPr>
        <p:grpSpPr>
          <a:xfrm>
            <a:off x="403017" y="4592906"/>
            <a:ext cx="6512847" cy="2057809"/>
            <a:chOff x="403017" y="4592906"/>
            <a:chExt cx="6512847" cy="205780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4914A2-DE96-A640-9189-A08008CFF4F2}"/>
                </a:ext>
              </a:extLst>
            </p:cNvPr>
            <p:cNvCxnSpPr>
              <a:cxnSpLocks/>
            </p:cNvCxnSpPr>
            <p:nvPr/>
          </p:nvCxnSpPr>
          <p:spPr>
            <a:xfrm>
              <a:off x="403017" y="6650715"/>
              <a:ext cx="224263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2ABB01-425A-894E-93E6-BDB6EE5F202C}"/>
                </a:ext>
              </a:extLst>
            </p:cNvPr>
            <p:cNvSpPr txBox="1"/>
            <p:nvPr/>
          </p:nvSpPr>
          <p:spPr>
            <a:xfrm>
              <a:off x="3023279" y="5942829"/>
              <a:ext cx="38925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Dense Obstacles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FE8980-38B6-4B42-ADB4-5C254B1AB096}"/>
                </a:ext>
              </a:extLst>
            </p:cNvPr>
            <p:cNvGrpSpPr/>
            <p:nvPr/>
          </p:nvGrpSpPr>
          <p:grpSpPr>
            <a:xfrm>
              <a:off x="403023" y="4592906"/>
              <a:ext cx="6487187" cy="707885"/>
              <a:chOff x="403023" y="4592906"/>
              <a:chExt cx="6487187" cy="70788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05FC67B-F8AE-BF44-86ED-97AEF21B3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023" y="5300791"/>
                <a:ext cx="224263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B85D6F-25AA-C54B-9687-8A7129F1586F}"/>
                  </a:ext>
                </a:extLst>
              </p:cNvPr>
              <p:cNvSpPr txBox="1"/>
              <p:nvPr/>
            </p:nvSpPr>
            <p:spPr>
              <a:xfrm>
                <a:off x="3052810" y="4592906"/>
                <a:ext cx="383740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Sparse Obstacles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37AAA3C-0C0B-CE40-846A-9A7F670FB9C4}"/>
                  </a:ext>
                </a:extLst>
              </p:cNvPr>
              <p:cNvGrpSpPr/>
              <p:nvPr/>
            </p:nvGrpSpPr>
            <p:grpSpPr>
              <a:xfrm>
                <a:off x="1254780" y="4631064"/>
                <a:ext cx="512064" cy="512064"/>
                <a:chOff x="1963375" y="4679464"/>
                <a:chExt cx="512064" cy="51206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7301BEF-4EB4-294A-8444-5E3B349C5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63375" y="4679464"/>
                  <a:ext cx="256032" cy="512064"/>
                </a:xfrm>
                <a:prstGeom prst="rect">
                  <a:avLst/>
                </a:prstGeom>
                <a:solidFill>
                  <a:srgbClr val="CD950C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3724C17-28D9-9944-B248-BFB3BE7C4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19407" y="4679464"/>
                  <a:ext cx="256032" cy="512064"/>
                </a:xfrm>
                <a:prstGeom prst="rect">
                  <a:avLst/>
                </a:prstGeom>
                <a:solidFill>
                  <a:srgbClr val="8B6508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319389-57D8-044A-9058-1ADAABD75745}"/>
                </a:ext>
              </a:extLst>
            </p:cNvPr>
            <p:cNvGrpSpPr/>
            <p:nvPr/>
          </p:nvGrpSpPr>
          <p:grpSpPr>
            <a:xfrm>
              <a:off x="980313" y="5985516"/>
              <a:ext cx="1024128" cy="513382"/>
              <a:chOff x="2226041" y="5490063"/>
              <a:chExt cx="1024128" cy="51338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D28FFF2-0592-894E-8F51-B641ABAB9A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6041" y="5491381"/>
                <a:ext cx="256032" cy="512064"/>
              </a:xfrm>
              <a:prstGeom prst="rect">
                <a:avLst/>
              </a:prstGeom>
              <a:solidFill>
                <a:srgbClr val="CD950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9D5F69B-7B95-864D-A182-DA37B14E61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2073" y="5491381"/>
                <a:ext cx="256032" cy="512064"/>
              </a:xfrm>
              <a:prstGeom prst="rect">
                <a:avLst/>
              </a:prstGeom>
              <a:solidFill>
                <a:srgbClr val="8B650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ACA4002-5CC4-6244-9CDE-198DF2CF8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105" y="5490063"/>
                <a:ext cx="256032" cy="512064"/>
              </a:xfrm>
              <a:prstGeom prst="rect">
                <a:avLst/>
              </a:prstGeom>
              <a:solidFill>
                <a:srgbClr val="CD950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D5D0919-A2B2-BC4F-918C-774D61DB5B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4137" y="5490063"/>
                <a:ext cx="256032" cy="512064"/>
              </a:xfrm>
              <a:prstGeom prst="rect">
                <a:avLst/>
              </a:prstGeom>
              <a:solidFill>
                <a:srgbClr val="8B650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01E8D6-7FC2-7C42-85EC-D68CDD1E6615}"/>
              </a:ext>
            </a:extLst>
          </p:cNvPr>
          <p:cNvGrpSpPr/>
          <p:nvPr/>
        </p:nvGrpSpPr>
        <p:grpSpPr>
          <a:xfrm>
            <a:off x="390672" y="24707763"/>
            <a:ext cx="7389478" cy="1323439"/>
            <a:chOff x="390672" y="24309183"/>
            <a:chExt cx="7389478" cy="132343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33CB192-7D28-354B-9726-61D347E5C8B6}"/>
                </a:ext>
              </a:extLst>
            </p:cNvPr>
            <p:cNvSpPr txBox="1"/>
            <p:nvPr/>
          </p:nvSpPr>
          <p:spPr>
            <a:xfrm>
              <a:off x="3052810" y="24309183"/>
              <a:ext cx="47273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0.2 expected collision</a:t>
              </a:r>
              <a:br>
                <a:rPr lang="en-US" sz="4000" dirty="0"/>
              </a:br>
              <a:r>
                <a:rPr lang="en-US" sz="4000" dirty="0"/>
                <a:t>at full speed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3CD0474-36A6-594F-B043-C905B8933C9C}"/>
                </a:ext>
              </a:extLst>
            </p:cNvPr>
            <p:cNvSpPr/>
            <p:nvPr/>
          </p:nvSpPr>
          <p:spPr>
            <a:xfrm>
              <a:off x="390672" y="24973996"/>
              <a:ext cx="2240280" cy="2743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ACEC1C-08DB-6A4E-B166-FE6084AA2DBD}"/>
                </a:ext>
              </a:extLst>
            </p:cNvPr>
            <p:cNvGrpSpPr/>
            <p:nvPr/>
          </p:nvGrpSpPr>
          <p:grpSpPr>
            <a:xfrm>
              <a:off x="1271326" y="24315655"/>
              <a:ext cx="512064" cy="512064"/>
              <a:chOff x="1407180" y="4783464"/>
              <a:chExt cx="512064" cy="512064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4048764-3B32-FB40-BF72-7E6D2C96C6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7180" y="4783464"/>
                <a:ext cx="256032" cy="512064"/>
              </a:xfrm>
              <a:prstGeom prst="rect">
                <a:avLst/>
              </a:prstGeom>
              <a:solidFill>
                <a:srgbClr val="CD950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7004CCD-59AC-9143-8CC6-D1A3B41A8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3212" y="4783464"/>
                <a:ext cx="256032" cy="512064"/>
              </a:xfrm>
              <a:prstGeom prst="rect">
                <a:avLst/>
              </a:prstGeom>
              <a:solidFill>
                <a:srgbClr val="8B650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419C5D-0194-F84F-A4A4-22F7C9FA1618}"/>
              </a:ext>
            </a:extLst>
          </p:cNvPr>
          <p:cNvGrpSpPr/>
          <p:nvPr/>
        </p:nvGrpSpPr>
        <p:grpSpPr>
          <a:xfrm>
            <a:off x="390672" y="26922474"/>
            <a:ext cx="7389479" cy="1323439"/>
            <a:chOff x="390672" y="26523894"/>
            <a:chExt cx="7389479" cy="132343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ABBDC04-B337-A740-95B0-A83E2CCE0589}"/>
                </a:ext>
              </a:extLst>
            </p:cNvPr>
            <p:cNvSpPr txBox="1"/>
            <p:nvPr/>
          </p:nvSpPr>
          <p:spPr>
            <a:xfrm>
              <a:off x="3040461" y="26523894"/>
              <a:ext cx="47396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0.4 expected collision</a:t>
              </a:r>
              <a:br>
                <a:rPr lang="en-US" sz="4000" dirty="0"/>
              </a:br>
              <a:r>
                <a:rPr lang="en-US" sz="4000" dirty="0"/>
                <a:t>at full speed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6D9119C-5CFD-1947-974A-426A3A34C012}"/>
                </a:ext>
              </a:extLst>
            </p:cNvPr>
            <p:cNvSpPr/>
            <p:nvPr/>
          </p:nvSpPr>
          <p:spPr>
            <a:xfrm>
              <a:off x="390672" y="27188707"/>
              <a:ext cx="2240280" cy="27432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9A1C39-581F-8440-802F-11E632A1C02E}"/>
                </a:ext>
              </a:extLst>
            </p:cNvPr>
            <p:cNvGrpSpPr/>
            <p:nvPr/>
          </p:nvGrpSpPr>
          <p:grpSpPr>
            <a:xfrm>
              <a:off x="1027174" y="26528635"/>
              <a:ext cx="1024128" cy="513382"/>
              <a:chOff x="1015294" y="7133822"/>
              <a:chExt cx="1024128" cy="5133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400A278-7E55-4643-AA89-EEDB5FB0A0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5294" y="7135140"/>
                <a:ext cx="256032" cy="512064"/>
              </a:xfrm>
              <a:prstGeom prst="rect">
                <a:avLst/>
              </a:prstGeom>
              <a:solidFill>
                <a:srgbClr val="CD950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18E48FA-D66A-0142-896A-0690DBC168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71326" y="7135140"/>
                <a:ext cx="256032" cy="512064"/>
              </a:xfrm>
              <a:prstGeom prst="rect">
                <a:avLst/>
              </a:prstGeom>
              <a:solidFill>
                <a:srgbClr val="8B650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D89047E-8F9A-E44D-B384-5C11CDF38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7358" y="7133822"/>
                <a:ext cx="256032" cy="512064"/>
              </a:xfrm>
              <a:prstGeom prst="rect">
                <a:avLst/>
              </a:prstGeom>
              <a:solidFill>
                <a:srgbClr val="CD950C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DA482E5-82D8-6C4E-A900-BB50B1F78B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3390" y="7133822"/>
                <a:ext cx="256032" cy="512064"/>
              </a:xfrm>
              <a:prstGeom prst="rect">
                <a:avLst/>
              </a:prstGeom>
              <a:solidFill>
                <a:srgbClr val="8B650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7F9D827-7196-6E44-823C-6211AB547E71}"/>
              </a:ext>
            </a:extLst>
          </p:cNvPr>
          <p:cNvSpPr txBox="1"/>
          <p:nvPr/>
        </p:nvSpPr>
        <p:spPr>
          <a:xfrm>
            <a:off x="1503986" y="8755784"/>
            <a:ext cx="5012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(Map is drawn to scale)</a:t>
            </a:r>
          </a:p>
        </p:txBody>
      </p:sp>
    </p:spTree>
    <p:extLst>
      <p:ext uri="{BB962C8B-B14F-4D97-AF65-F5344CB8AC3E}">
        <p14:creationId xmlns:p14="http://schemas.microsoft.com/office/powerpoint/2010/main" val="145257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128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78</cp:revision>
  <dcterms:created xsi:type="dcterms:W3CDTF">2019-07-01T23:26:25Z</dcterms:created>
  <dcterms:modified xsi:type="dcterms:W3CDTF">2019-09-13T19:22:25Z</dcterms:modified>
</cp:coreProperties>
</file>