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notesSlides/notesSlide15.xml" ContentType="application/vnd.openxmlformats-officedocument.presentationml.notesSlide+xml"/>
  <Override PartName="/ppt/ink/ink2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50"/>
  </p:notesMasterIdLst>
  <p:handoutMasterIdLst>
    <p:handoutMasterId r:id="rId51"/>
  </p:handoutMasterIdLst>
  <p:sldIdLst>
    <p:sldId id="599" r:id="rId2"/>
    <p:sldId id="600" r:id="rId3"/>
    <p:sldId id="602" r:id="rId4"/>
    <p:sldId id="603" r:id="rId5"/>
    <p:sldId id="604" r:id="rId6"/>
    <p:sldId id="606" r:id="rId7"/>
    <p:sldId id="608" r:id="rId8"/>
    <p:sldId id="607" r:id="rId9"/>
    <p:sldId id="610" r:id="rId10"/>
    <p:sldId id="609" r:id="rId11"/>
    <p:sldId id="611" r:id="rId12"/>
    <p:sldId id="612" r:id="rId13"/>
    <p:sldId id="614" r:id="rId14"/>
    <p:sldId id="618" r:id="rId15"/>
    <p:sldId id="616" r:id="rId16"/>
    <p:sldId id="621" r:id="rId17"/>
    <p:sldId id="619" r:id="rId18"/>
    <p:sldId id="2108" r:id="rId19"/>
    <p:sldId id="2109" r:id="rId20"/>
    <p:sldId id="1608" r:id="rId21"/>
    <p:sldId id="620" r:id="rId22"/>
    <p:sldId id="615" r:id="rId23"/>
    <p:sldId id="617" r:id="rId24"/>
    <p:sldId id="2111" r:id="rId25"/>
    <p:sldId id="2107" r:id="rId26"/>
    <p:sldId id="634" r:id="rId27"/>
    <p:sldId id="636" r:id="rId28"/>
    <p:sldId id="638" r:id="rId29"/>
    <p:sldId id="639" r:id="rId30"/>
    <p:sldId id="637" r:id="rId31"/>
    <p:sldId id="641" r:id="rId32"/>
    <p:sldId id="640" r:id="rId33"/>
    <p:sldId id="642" r:id="rId34"/>
    <p:sldId id="643" r:id="rId35"/>
    <p:sldId id="645" r:id="rId36"/>
    <p:sldId id="646" r:id="rId37"/>
    <p:sldId id="644" r:id="rId38"/>
    <p:sldId id="647" r:id="rId39"/>
    <p:sldId id="648" r:id="rId40"/>
    <p:sldId id="649" r:id="rId41"/>
    <p:sldId id="2110" r:id="rId42"/>
    <p:sldId id="622" r:id="rId43"/>
    <p:sldId id="623" r:id="rId44"/>
    <p:sldId id="624" r:id="rId45"/>
    <p:sldId id="625" r:id="rId46"/>
    <p:sldId id="627" r:id="rId47"/>
    <p:sldId id="626" r:id="rId48"/>
    <p:sldId id="1602" r:id="rId49"/>
  </p:sldIdLst>
  <p:sldSz cx="12192000" cy="6858000"/>
  <p:notesSz cx="6858000" cy="9144000"/>
  <p:custShowLst>
    <p:custShow name="Stefan_part" id="0">
      <p:sldLst/>
    </p:custShow>
  </p:custShowLst>
  <p:defaultTextStyle>
    <a:defPPr>
      <a:defRPr lang="en-US"/>
    </a:defPPr>
    <a:lvl1pPr marL="0" algn="l" defTabSz="60955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55" algn="l" defTabSz="60955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10" algn="l" defTabSz="60955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664" algn="l" defTabSz="60955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18" algn="l" defTabSz="60955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772" algn="l" defTabSz="60955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327" algn="l" defTabSz="60955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880" algn="l" defTabSz="60955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435" algn="l" defTabSz="60955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9BBB59"/>
    <a:srgbClr val="0000FF"/>
    <a:srgbClr val="000000"/>
    <a:srgbClr val="FF373C"/>
    <a:srgbClr val="E15300"/>
    <a:srgbClr val="CC0003"/>
    <a:srgbClr val="990000"/>
    <a:srgbClr val="B40000"/>
    <a:srgbClr val="C41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20" autoAdjust="0"/>
    <p:restoredTop sz="81071" autoAdjust="0"/>
  </p:normalViewPr>
  <p:slideViewPr>
    <p:cSldViewPr snapToGrid="0" snapToObjects="1">
      <p:cViewPr varScale="1">
        <p:scale>
          <a:sx n="80" d="100"/>
          <a:sy n="80" d="100"/>
        </p:scale>
        <p:origin x="200" y="8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-1672"/>
    </p:cViewPr>
  </p:sorterViewPr>
  <p:notesViewPr>
    <p:cSldViewPr snapToGrid="0" snapToObject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67A0D-BCA0-41E7-81BC-0D9C412C762F}" type="datetimeFigureOut">
              <a:rPr lang="en-US" smtClean="0"/>
              <a:t>9/13/23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7A401-23B3-4098-99D8-2AFE05CF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70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7T22:35:15.3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7T22:35:15.3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E640A-79A6-A745-927E-68B812DD3692}" type="datetimeFigureOut">
              <a:rPr lang="en-US" smtClean="0"/>
              <a:t>9/13/23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EF138-5085-B549-81BD-A1D2B5D1A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9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5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55" algn="l" defTabSz="60955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10" algn="l" defTabSz="60955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664" algn="l" defTabSz="60955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18" algn="l" defTabSz="60955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772" algn="l" defTabSz="60955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27" algn="l" defTabSz="60955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880" algn="l" defTabSz="60955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35" algn="l" defTabSz="60955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contextualized representations. How do we get these? One way: LSTMs</a:t>
            </a:r>
          </a:p>
          <a:p>
            <a:endParaRPr lang="en-US" dirty="0"/>
          </a:p>
          <a:p>
            <a:r>
              <a:rPr lang="en-US" dirty="0" err="1"/>
              <a:t>Xs</a:t>
            </a:r>
            <a:r>
              <a:rPr lang="en-US" dirty="0"/>
              <a:t>: already word vector representations, for now. You could get them from scratch. But for understanding, we’ll start with w2v and enrich with context.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EF138-5085-B549-81BD-A1D2B5D1AD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23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types of meaning in different subspaces.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EF138-5085-B549-81BD-A1D2B5D1AD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85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types of meaning in different subspaces.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EF138-5085-B549-81BD-A1D2B5D1AD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74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EF138-5085-B549-81BD-A1D2B5D1AD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05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EF138-5085-B549-81BD-A1D2B5D1AD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33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EF138-5085-B549-81BD-A1D2B5D1AD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9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Inherited from CV. Find a pre-training task that’s well aligned with learning the reps you want for your fine-tuning task. Think about object classification vs denoising auto-encoders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EF138-5085-B549-81BD-A1D2B5D1AD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49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denoising auto-encoder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EF138-5085-B549-81BD-A1D2B5D1ADE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26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kind of like a contrastive objective, but forces everything to be in a single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EF138-5085-B549-81BD-A1D2B5D1ADE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72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Segment embeddings: take some of the pressure off of the position embeddings.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EF138-5085-B549-81BD-A1D2B5D1ADE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16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~45 min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EF138-5085-B549-81BD-A1D2B5D1ADE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09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Convolutions get rid of the temporal bottleneck.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EF138-5085-B549-81BD-A1D2B5D1AD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41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EF138-5085-B549-81BD-A1D2B5D1ADE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234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Self attention – kind of a dynamic fusion. Like gates, weights depend on the inputs.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EF138-5085-B549-81BD-A1D2B5D1AD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67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modes this could be used in: total transformation, or residuals. Residuals work better. We’ll see the details later.</a:t>
            </a:r>
          </a:p>
          <a:p>
            <a:endParaRPr lang="en-US" dirty="0"/>
          </a:p>
          <a:p>
            <a:r>
              <a:rPr lang="en-US" dirty="0"/>
              <a:t>Parallel computation for each word. Attention value: how much should each other word affect this.</a:t>
            </a:r>
          </a:p>
          <a:p>
            <a:endParaRPr lang="en-US" dirty="0"/>
          </a:p>
          <a:p>
            <a:r>
              <a:rPr lang="en-US" dirty="0"/>
              <a:t>This is effectively a bag-of-words representation, at each position. We’ll see later how this causes issues.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EF138-5085-B549-81BD-A1D2B5D1AD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10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modes this could be used in: total transformation, or residuals. Residuals work better. We’ll see the details later.</a:t>
            </a:r>
          </a:p>
          <a:p>
            <a:endParaRPr lang="en-US" dirty="0"/>
          </a:p>
          <a:p>
            <a:r>
              <a:rPr lang="en-US" dirty="0"/>
              <a:t>Parallel computation for each word. Attention value: how much should each other word affect this.</a:t>
            </a:r>
          </a:p>
          <a:p>
            <a:endParaRPr lang="en-US" dirty="0"/>
          </a:p>
          <a:p>
            <a:r>
              <a:rPr lang="en-US" dirty="0"/>
              <a:t>This is effectively a bag-of-words representation, at each position. We’ll see later how this causes issues.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EF138-5085-B549-81BD-A1D2B5D1AD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11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X’ is a transformed version of X, pick out a subspace. Imagine this as being a subspace where we can combine meanings via summation. More flexible than just summing attended reps x.</a:t>
            </a:r>
          </a:p>
          <a:p>
            <a:endParaRPr lang="en-US" dirty="0"/>
          </a:p>
          <a:p>
            <a:r>
              <a:rPr lang="en-US" dirty="0"/>
              <a:t>Keys &amp; queries: content-based addressing. If my query attends to the key at this position, transfer some of the value at this position over.</a:t>
            </a:r>
          </a:p>
          <a:p>
            <a:endParaRPr lang="en-US" dirty="0"/>
          </a:p>
          <a:p>
            <a:r>
              <a:rPr lang="en-US" dirty="0"/>
              <a:t>Parameters tied across positions.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EF138-5085-B549-81BD-A1D2B5D1AD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54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X’ is a transformed version of X, pick out a subspace. Imagine this as being a subspace where we can combine meanings via summation. More flexible than just summing attended reps x.</a:t>
            </a:r>
          </a:p>
          <a:p>
            <a:endParaRPr lang="en-US" dirty="0"/>
          </a:p>
          <a:p>
            <a:r>
              <a:rPr lang="en-US" dirty="0"/>
              <a:t>Keys &amp; queries: content-based addressing. If my query attends to the key at this position, transfer some of the value at this position over.</a:t>
            </a:r>
          </a:p>
          <a:p>
            <a:endParaRPr lang="en-US" dirty="0"/>
          </a:p>
          <a:p>
            <a:r>
              <a:rPr lang="en-US" dirty="0"/>
              <a:t>Parameters tied across positions.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EF138-5085-B549-81BD-A1D2B5D1AD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77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X’ is a transformed version of X, pick out a subspace. Imagine this as being a subspace where we can combine meanings via summation. More flexible than just summing attended reps x.</a:t>
            </a:r>
          </a:p>
          <a:p>
            <a:endParaRPr lang="en-US" dirty="0"/>
          </a:p>
          <a:p>
            <a:r>
              <a:rPr lang="en-US" dirty="0"/>
              <a:t>Keys &amp; queries: content-based addressing. If my query attends to the key at this position, transfer some of the value at this position over.</a:t>
            </a:r>
          </a:p>
          <a:p>
            <a:endParaRPr lang="en-US" dirty="0"/>
          </a:p>
          <a:p>
            <a:r>
              <a:rPr lang="en-US" dirty="0"/>
              <a:t>Parameters tied across positions.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EF138-5085-B549-81BD-A1D2B5D1AD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24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X’ is a transformed version of X, pick out a subspace. Imagine this as being a subspace where we can combine meanings via summation. More flexible than just summing attended reps x.</a:t>
            </a:r>
          </a:p>
          <a:p>
            <a:endParaRPr lang="en-US" dirty="0"/>
          </a:p>
          <a:p>
            <a:r>
              <a:rPr lang="en-US" dirty="0"/>
              <a:t>Keys &amp; queries: content-based addressing. If my query attends to the key at this position, transfer some of the value at this position over.</a:t>
            </a:r>
          </a:p>
          <a:p>
            <a:endParaRPr lang="en-US" dirty="0"/>
          </a:p>
          <a:p>
            <a:r>
              <a:rPr lang="en-US" dirty="0"/>
              <a:t>Parameters tied across positions.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EF138-5085-B549-81BD-A1D2B5D1AD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18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56251" y="6446520"/>
            <a:ext cx="749300" cy="48683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926B00C-79BF-472D-A8AF-6C861E590215}" type="slidenum">
              <a:rPr lang="en-US" sz="1200" smtClean="0"/>
              <a:pPr algn="ctr"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736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56251" y="6470813"/>
            <a:ext cx="749300" cy="48683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926B00C-79BF-472D-A8AF-6C861E590215}" type="slidenum">
              <a:rPr lang="en-US" sz="1200" smtClean="0"/>
              <a:pPr algn="ctr"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0397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44BDF5A-21E6-4DB6-AB3C-9A88DC8D8BFE}"/>
              </a:ext>
            </a:extLst>
          </p:cNvPr>
          <p:cNvSpPr txBox="1">
            <a:spLocks/>
          </p:cNvSpPr>
          <p:nvPr userDrawn="1"/>
        </p:nvSpPr>
        <p:spPr>
          <a:xfrm>
            <a:off x="5556251" y="6448186"/>
            <a:ext cx="749300" cy="48683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926B00C-79BF-472D-A8AF-6C861E590215}" type="slidenum">
              <a:rPr lang="en-US" sz="1200" smtClean="0">
                <a:solidFill>
                  <a:srgbClr val="FFFFFF"/>
                </a:solidFill>
              </a:rPr>
              <a:pPr algn="ctr"/>
              <a:t>‹#›</a:t>
            </a:fld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63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56251" y="6448186"/>
            <a:ext cx="7493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926B00C-79BF-472D-A8AF-6C861E590215}" type="slidenum">
              <a:rPr lang="en-US" sz="900" smtClean="0"/>
              <a:pPr algn="ctr"/>
              <a:t>‹#›</a:t>
            </a:fld>
            <a:endParaRPr lang="en-US" sz="9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9600" y="409814"/>
            <a:ext cx="10972800" cy="868363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749300" y="1143000"/>
            <a:ext cx="103632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320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114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11480"/>
            <a:ext cx="10972800" cy="8686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79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840BFC-AFD1-42EB-8826-F8ED0B9FC83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099314" y="6610576"/>
            <a:ext cx="2959359" cy="2305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EF029BA-7216-4593-9556-FF47FD6C61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r="53100"/>
          <a:stretch/>
        </p:blipFill>
        <p:spPr>
          <a:xfrm>
            <a:off x="138902" y="6588271"/>
            <a:ext cx="253756" cy="2528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7E04A1-54F0-3A8B-E6CC-BA333D88FBC9}"/>
              </a:ext>
            </a:extLst>
          </p:cNvPr>
          <p:cNvSpPr txBox="1"/>
          <p:nvPr userDrawn="1"/>
        </p:nvSpPr>
        <p:spPr>
          <a:xfrm>
            <a:off x="356451" y="6545407"/>
            <a:ext cx="3135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Language Technologies Institute</a:t>
            </a:r>
          </a:p>
        </p:txBody>
      </p:sp>
    </p:spTree>
    <p:extLst>
      <p:ext uri="{BB962C8B-B14F-4D97-AF65-F5344CB8AC3E}">
        <p14:creationId xmlns:p14="http://schemas.microsoft.com/office/powerpoint/2010/main" val="9166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728" r:id="rId2"/>
    <p:sldLayoutId id="2147483787" r:id="rId3"/>
    <p:sldLayoutId id="2147483788" r:id="rId4"/>
  </p:sldLayoutIdLst>
  <p:txStyles>
    <p:titleStyle>
      <a:lvl1pPr algn="l" defTabSz="1219110" rtl="0" eaLnBrk="1" latinLnBrk="0" hangingPunct="1">
        <a:spcBef>
          <a:spcPct val="0"/>
        </a:spcBef>
        <a:buNone/>
        <a:defRPr sz="3200" b="0" i="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457167" indent="-457167" algn="l" defTabSz="1219110" rtl="0" eaLnBrk="1" latinLnBrk="0" hangingPunct="1">
        <a:spcBef>
          <a:spcPct val="20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990526" indent="-380972" algn="l" defTabSz="1219110" rtl="0" eaLnBrk="1" latinLnBrk="0" hangingPunct="1">
        <a:spcBef>
          <a:spcPct val="200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523887" indent="-304776" algn="l" defTabSz="1219110" rtl="0" eaLnBrk="1" latinLnBrk="0" hangingPunct="1">
        <a:spcBef>
          <a:spcPct val="200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2133440" indent="-304776" algn="l" defTabSz="1219110" rtl="0" eaLnBrk="1" latinLnBrk="0" hangingPunct="1">
        <a:spcBef>
          <a:spcPct val="200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742994" indent="-304776" algn="l" defTabSz="1219110" rtl="0" eaLnBrk="1" latinLnBrk="0" hangingPunct="1">
        <a:spcBef>
          <a:spcPct val="200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3352548" indent="-304776" algn="l" defTabSz="1219110" rtl="0" eaLnBrk="1" latinLnBrk="0" hangingPunct="1">
        <a:spcBef>
          <a:spcPct val="20000"/>
        </a:spcBef>
        <a:buClr>
          <a:srgbClr val="FFCC00"/>
        </a:buClr>
        <a:buFont typeface="Wingdings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6pPr>
      <a:lvl7pPr marL="3962104" indent="-304776" algn="l" defTabSz="1219110" rtl="0" eaLnBrk="1" latinLnBrk="0" hangingPunct="1">
        <a:spcBef>
          <a:spcPct val="20000"/>
        </a:spcBef>
        <a:buClr>
          <a:srgbClr val="FFCC00"/>
        </a:buClr>
        <a:buFont typeface="Wingdings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7pPr>
      <a:lvl8pPr marL="4571658" indent="-304776" algn="l" defTabSz="1219110" rtl="0" eaLnBrk="1" latinLnBrk="0" hangingPunct="1">
        <a:spcBef>
          <a:spcPct val="20000"/>
        </a:spcBef>
        <a:buClr>
          <a:srgbClr val="FFCC00"/>
        </a:buClr>
        <a:buFont typeface="Wingdings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8pPr>
      <a:lvl9pPr marL="5181212" indent="-304776" algn="l" defTabSz="1219110" rtl="0" eaLnBrk="1" latinLnBrk="0" hangingPunct="1">
        <a:spcBef>
          <a:spcPct val="20000"/>
        </a:spcBef>
        <a:buClr>
          <a:srgbClr val="FFCC00"/>
        </a:buClr>
        <a:buFont typeface="Wingdings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5.png"/><Relationship Id="rId18" Type="http://schemas.openxmlformats.org/officeDocument/2006/relationships/image" Target="../media/image400.png"/><Relationship Id="rId26" Type="http://schemas.openxmlformats.org/officeDocument/2006/relationships/image" Target="../media/image91.png"/><Relationship Id="rId39" Type="http://schemas.openxmlformats.org/officeDocument/2006/relationships/image" Target="../media/image811.png"/><Relationship Id="rId21" Type="http://schemas.openxmlformats.org/officeDocument/2006/relationships/image" Target="../media/image430.png"/><Relationship Id="rId34" Type="http://schemas.openxmlformats.org/officeDocument/2006/relationships/image" Target="../media/image76.png"/><Relationship Id="rId42" Type="http://schemas.openxmlformats.org/officeDocument/2006/relationships/image" Target="../media/image840.png"/><Relationship Id="rId47" Type="http://schemas.openxmlformats.org/officeDocument/2006/relationships/image" Target="../media/image890.png"/><Relationship Id="rId7" Type="http://schemas.openxmlformats.org/officeDocument/2006/relationships/image" Target="../media/image54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88.png"/><Relationship Id="rId29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11" Type="http://schemas.openxmlformats.org/officeDocument/2006/relationships/image" Target="../media/image58.png"/><Relationship Id="rId24" Type="http://schemas.openxmlformats.org/officeDocument/2006/relationships/image" Target="../media/image66.png"/><Relationship Id="rId32" Type="http://schemas.openxmlformats.org/officeDocument/2006/relationships/image" Target="../media/image93.png"/><Relationship Id="rId37" Type="http://schemas.openxmlformats.org/officeDocument/2006/relationships/image" Target="../media/image79.png"/><Relationship Id="rId40" Type="http://schemas.openxmlformats.org/officeDocument/2006/relationships/image" Target="../media/image820.png"/><Relationship Id="rId45" Type="http://schemas.openxmlformats.org/officeDocument/2006/relationships/image" Target="../media/image870.png"/><Relationship Id="rId5" Type="http://schemas.openxmlformats.org/officeDocument/2006/relationships/image" Target="../media/image520.png"/><Relationship Id="rId15" Type="http://schemas.openxmlformats.org/officeDocument/2006/relationships/image" Target="../media/image87.png"/><Relationship Id="rId23" Type="http://schemas.openxmlformats.org/officeDocument/2006/relationships/image" Target="../media/image90.png"/><Relationship Id="rId28" Type="http://schemas.openxmlformats.org/officeDocument/2006/relationships/image" Target="../media/image70.png"/><Relationship Id="rId36" Type="http://schemas.openxmlformats.org/officeDocument/2006/relationships/image" Target="../media/image78.png"/><Relationship Id="rId10" Type="http://schemas.openxmlformats.org/officeDocument/2006/relationships/image" Target="../media/image570.png"/><Relationship Id="rId19" Type="http://schemas.openxmlformats.org/officeDocument/2006/relationships/image" Target="../media/image410.png"/><Relationship Id="rId31" Type="http://schemas.openxmlformats.org/officeDocument/2006/relationships/image" Target="../media/image73.png"/><Relationship Id="rId44" Type="http://schemas.openxmlformats.org/officeDocument/2006/relationships/image" Target="../media/image860.png"/><Relationship Id="rId4" Type="http://schemas.openxmlformats.org/officeDocument/2006/relationships/image" Target="../media/image510.png"/><Relationship Id="rId9" Type="http://schemas.openxmlformats.org/officeDocument/2006/relationships/image" Target="../media/image560.png"/><Relationship Id="rId14" Type="http://schemas.openxmlformats.org/officeDocument/2006/relationships/image" Target="../media/image86.png"/><Relationship Id="rId22" Type="http://schemas.openxmlformats.org/officeDocument/2006/relationships/image" Target="../media/image440.png"/><Relationship Id="rId27" Type="http://schemas.openxmlformats.org/officeDocument/2006/relationships/image" Target="../media/image69.png"/><Relationship Id="rId30" Type="http://schemas.openxmlformats.org/officeDocument/2006/relationships/image" Target="../media/image72.png"/><Relationship Id="rId35" Type="http://schemas.openxmlformats.org/officeDocument/2006/relationships/image" Target="../media/image94.png"/><Relationship Id="rId43" Type="http://schemas.openxmlformats.org/officeDocument/2006/relationships/image" Target="../media/image850.png"/><Relationship Id="rId8" Type="http://schemas.openxmlformats.org/officeDocument/2006/relationships/image" Target="../media/image550.png"/><Relationship Id="rId3" Type="http://schemas.openxmlformats.org/officeDocument/2006/relationships/image" Target="../media/image500.png"/><Relationship Id="rId12" Type="http://schemas.openxmlformats.org/officeDocument/2006/relationships/image" Target="../media/image59.png"/><Relationship Id="rId17" Type="http://schemas.openxmlformats.org/officeDocument/2006/relationships/image" Target="../media/image89.png"/><Relationship Id="rId25" Type="http://schemas.openxmlformats.org/officeDocument/2006/relationships/image" Target="../media/image67.png"/><Relationship Id="rId33" Type="http://schemas.openxmlformats.org/officeDocument/2006/relationships/image" Target="../media/image75.png"/><Relationship Id="rId38" Type="http://schemas.openxmlformats.org/officeDocument/2006/relationships/image" Target="../media/image800.png"/><Relationship Id="rId46" Type="http://schemas.openxmlformats.org/officeDocument/2006/relationships/image" Target="../media/image880.png"/><Relationship Id="rId20" Type="http://schemas.openxmlformats.org/officeDocument/2006/relationships/image" Target="../media/image420.png"/><Relationship Id="rId41" Type="http://schemas.openxmlformats.org/officeDocument/2006/relationships/image" Target="../media/image830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image" Target="../media/image48.png"/><Relationship Id="rId26" Type="http://schemas.openxmlformats.org/officeDocument/2006/relationships/image" Target="../media/image68.png"/><Relationship Id="rId39" Type="http://schemas.openxmlformats.org/officeDocument/2006/relationships/image" Target="../media/image106.png"/><Relationship Id="rId21" Type="http://schemas.openxmlformats.org/officeDocument/2006/relationships/image" Target="../media/image51.png"/><Relationship Id="rId34" Type="http://schemas.openxmlformats.org/officeDocument/2006/relationships/image" Target="../media/image76.png"/><Relationship Id="rId42" Type="http://schemas.openxmlformats.org/officeDocument/2006/relationships/image" Target="../media/image109.png"/><Relationship Id="rId47" Type="http://schemas.openxmlformats.org/officeDocument/2006/relationships/image" Target="../media/image114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3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24" Type="http://schemas.openxmlformats.org/officeDocument/2006/relationships/image" Target="../media/image66.png"/><Relationship Id="rId32" Type="http://schemas.openxmlformats.org/officeDocument/2006/relationships/image" Target="../media/image74.png"/><Relationship Id="rId37" Type="http://schemas.openxmlformats.org/officeDocument/2006/relationships/image" Target="../media/image79.png"/><Relationship Id="rId40" Type="http://schemas.openxmlformats.org/officeDocument/2006/relationships/image" Target="../media/image107.png"/><Relationship Id="rId45" Type="http://schemas.openxmlformats.org/officeDocument/2006/relationships/image" Target="../media/image112.png"/><Relationship Id="rId5" Type="http://schemas.openxmlformats.org/officeDocument/2006/relationships/image" Target="../media/image97.png"/><Relationship Id="rId15" Type="http://schemas.openxmlformats.org/officeDocument/2006/relationships/image" Target="../media/image62.png"/><Relationship Id="rId23" Type="http://schemas.openxmlformats.org/officeDocument/2006/relationships/image" Target="../media/image65.png"/><Relationship Id="rId28" Type="http://schemas.openxmlformats.org/officeDocument/2006/relationships/image" Target="../media/image70.png"/><Relationship Id="rId36" Type="http://schemas.openxmlformats.org/officeDocument/2006/relationships/image" Target="../media/image78.png"/><Relationship Id="rId10" Type="http://schemas.openxmlformats.org/officeDocument/2006/relationships/image" Target="../media/image102.png"/><Relationship Id="rId19" Type="http://schemas.openxmlformats.org/officeDocument/2006/relationships/image" Target="../media/image49.png"/><Relationship Id="rId31" Type="http://schemas.openxmlformats.org/officeDocument/2006/relationships/image" Target="../media/image73.png"/><Relationship Id="rId44" Type="http://schemas.openxmlformats.org/officeDocument/2006/relationships/image" Target="../media/image111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Relationship Id="rId14" Type="http://schemas.openxmlformats.org/officeDocument/2006/relationships/image" Target="../media/image61.png"/><Relationship Id="rId22" Type="http://schemas.openxmlformats.org/officeDocument/2006/relationships/image" Target="../media/image52.png"/><Relationship Id="rId27" Type="http://schemas.openxmlformats.org/officeDocument/2006/relationships/image" Target="../media/image69.png"/><Relationship Id="rId30" Type="http://schemas.openxmlformats.org/officeDocument/2006/relationships/image" Target="../media/image72.png"/><Relationship Id="rId35" Type="http://schemas.openxmlformats.org/officeDocument/2006/relationships/image" Target="../media/image77.png"/><Relationship Id="rId43" Type="http://schemas.openxmlformats.org/officeDocument/2006/relationships/image" Target="../media/image110.png"/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12" Type="http://schemas.openxmlformats.org/officeDocument/2006/relationships/image" Target="../media/image104.png"/><Relationship Id="rId17" Type="http://schemas.openxmlformats.org/officeDocument/2006/relationships/image" Target="../media/image64.png"/><Relationship Id="rId25" Type="http://schemas.openxmlformats.org/officeDocument/2006/relationships/image" Target="../media/image67.png"/><Relationship Id="rId33" Type="http://schemas.openxmlformats.org/officeDocument/2006/relationships/image" Target="../media/image75.png"/><Relationship Id="rId38" Type="http://schemas.openxmlformats.org/officeDocument/2006/relationships/image" Target="../media/image105.png"/><Relationship Id="rId46" Type="http://schemas.openxmlformats.org/officeDocument/2006/relationships/image" Target="../media/image113.png"/><Relationship Id="rId20" Type="http://schemas.openxmlformats.org/officeDocument/2006/relationships/image" Target="../media/image50.png"/><Relationship Id="rId41" Type="http://schemas.openxmlformats.org/officeDocument/2006/relationships/image" Target="../media/image108.png"/></Relationships>
</file>

<file path=ppt/slides/_rels/slide1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10.png"/><Relationship Id="rId26" Type="http://schemas.openxmlformats.org/officeDocument/2006/relationships/image" Target="../media/image1090.png"/><Relationship Id="rId21" Type="http://schemas.openxmlformats.org/officeDocument/2006/relationships/image" Target="../media/image440.png"/><Relationship Id="rId17" Type="http://schemas.openxmlformats.org/officeDocument/2006/relationships/image" Target="../media/image400.png"/><Relationship Id="rId25" Type="http://schemas.openxmlformats.org/officeDocument/2006/relationships/image" Target="../media/image1080.png"/><Relationship Id="rId2" Type="http://schemas.openxmlformats.org/officeDocument/2006/relationships/notesSlide" Target="../notesSlides/notesSlide10.xml"/><Relationship Id="rId20" Type="http://schemas.openxmlformats.org/officeDocument/2006/relationships/image" Target="../media/image430.png"/><Relationship Id="rId29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17.png"/><Relationship Id="rId23" Type="http://schemas.openxmlformats.org/officeDocument/2006/relationships/image" Target="../media/image116.png"/><Relationship Id="rId28" Type="http://schemas.openxmlformats.org/officeDocument/2006/relationships/image" Target="../media/image1111.png"/><Relationship Id="rId19" Type="http://schemas.openxmlformats.org/officeDocument/2006/relationships/image" Target="../media/image420.png"/><Relationship Id="rId22" Type="http://schemas.openxmlformats.org/officeDocument/2006/relationships/image" Target="../media/image115.png"/><Relationship Id="rId27" Type="http://schemas.openxmlformats.org/officeDocument/2006/relationships/image" Target="../media/image1100.png"/><Relationship Id="rId30" Type="http://schemas.openxmlformats.org/officeDocument/2006/relationships/image" Target="../media/image1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0.png"/><Relationship Id="rId18" Type="http://schemas.openxmlformats.org/officeDocument/2006/relationships/image" Target="../media/image410.png"/><Relationship Id="rId26" Type="http://schemas.openxmlformats.org/officeDocument/2006/relationships/image" Target="../media/image128.png"/><Relationship Id="rId3" Type="http://schemas.openxmlformats.org/officeDocument/2006/relationships/image" Target="../media/image1140.png"/><Relationship Id="rId21" Type="http://schemas.openxmlformats.org/officeDocument/2006/relationships/image" Target="../media/image440.png"/><Relationship Id="rId34" Type="http://schemas.openxmlformats.org/officeDocument/2006/relationships/image" Target="../media/image136.png"/><Relationship Id="rId7" Type="http://schemas.openxmlformats.org/officeDocument/2006/relationships/image" Target="../media/image1180.png"/><Relationship Id="rId12" Type="http://schemas.openxmlformats.org/officeDocument/2006/relationships/image" Target="../media/image1230.png"/><Relationship Id="rId17" Type="http://schemas.openxmlformats.org/officeDocument/2006/relationships/image" Target="../media/image400.png"/><Relationship Id="rId25" Type="http://schemas.openxmlformats.org/officeDocument/2006/relationships/image" Target="../media/image127.png"/><Relationship Id="rId33" Type="http://schemas.openxmlformats.org/officeDocument/2006/relationships/image" Target="../media/image135.png"/><Relationship Id="rId2" Type="http://schemas.openxmlformats.org/officeDocument/2006/relationships/notesSlide" Target="../notesSlides/notesSlide11.xml"/><Relationship Id="rId20" Type="http://schemas.openxmlformats.org/officeDocument/2006/relationships/image" Target="../media/image430.png"/><Relationship Id="rId29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0.png"/><Relationship Id="rId11" Type="http://schemas.openxmlformats.org/officeDocument/2006/relationships/image" Target="../media/image1220.png"/><Relationship Id="rId24" Type="http://schemas.openxmlformats.org/officeDocument/2006/relationships/image" Target="../media/image126.png"/><Relationship Id="rId32" Type="http://schemas.openxmlformats.org/officeDocument/2006/relationships/image" Target="../media/image134.png"/><Relationship Id="rId5" Type="http://schemas.openxmlformats.org/officeDocument/2006/relationships/image" Target="../media/image1160.png"/><Relationship Id="rId23" Type="http://schemas.openxmlformats.org/officeDocument/2006/relationships/image" Target="../media/image125.png"/><Relationship Id="rId28" Type="http://schemas.openxmlformats.org/officeDocument/2006/relationships/image" Target="../media/image120.png"/><Relationship Id="rId10" Type="http://schemas.openxmlformats.org/officeDocument/2006/relationships/image" Target="../media/image1211.png"/><Relationship Id="rId19" Type="http://schemas.openxmlformats.org/officeDocument/2006/relationships/image" Target="../media/image420.png"/><Relationship Id="rId31" Type="http://schemas.openxmlformats.org/officeDocument/2006/relationships/image" Target="../media/image133.png"/><Relationship Id="rId4" Type="http://schemas.openxmlformats.org/officeDocument/2006/relationships/image" Target="../media/image11500.png"/><Relationship Id="rId9" Type="http://schemas.openxmlformats.org/officeDocument/2006/relationships/image" Target="../media/image1200.png"/><Relationship Id="rId22" Type="http://schemas.openxmlformats.org/officeDocument/2006/relationships/image" Target="../media/image1240.png"/><Relationship Id="rId27" Type="http://schemas.openxmlformats.org/officeDocument/2006/relationships/image" Target="../media/image119.png"/><Relationship Id="rId30" Type="http://schemas.openxmlformats.org/officeDocument/2006/relationships/image" Target="../media/image132.png"/></Relationships>
</file>

<file path=ppt/slides/_rels/slide1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10.png"/><Relationship Id="rId26" Type="http://schemas.openxmlformats.org/officeDocument/2006/relationships/image" Target="../media/image141.png"/><Relationship Id="rId21" Type="http://schemas.openxmlformats.org/officeDocument/2006/relationships/image" Target="../media/image440.png"/><Relationship Id="rId34" Type="http://schemas.openxmlformats.org/officeDocument/2006/relationships/image" Target="../media/image143.png"/><Relationship Id="rId17" Type="http://schemas.openxmlformats.org/officeDocument/2006/relationships/image" Target="../media/image400.png"/><Relationship Id="rId25" Type="http://schemas.openxmlformats.org/officeDocument/2006/relationships/image" Target="../media/image140.png"/><Relationship Id="rId33" Type="http://schemas.openxmlformats.org/officeDocument/2006/relationships/image" Target="../media/image142.png"/><Relationship Id="rId20" Type="http://schemas.openxmlformats.org/officeDocument/2006/relationships/image" Target="../media/image430.png"/><Relationship Id="rId29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39.png"/><Relationship Id="rId32" Type="http://schemas.openxmlformats.org/officeDocument/2006/relationships/image" Target="../media/image131.png"/><Relationship Id="rId23" Type="http://schemas.openxmlformats.org/officeDocument/2006/relationships/image" Target="../media/image138.png"/><Relationship Id="rId28" Type="http://schemas.openxmlformats.org/officeDocument/2006/relationships/image" Target="../media/image123.png"/><Relationship Id="rId19" Type="http://schemas.openxmlformats.org/officeDocument/2006/relationships/image" Target="../media/image420.png"/><Relationship Id="rId31" Type="http://schemas.openxmlformats.org/officeDocument/2006/relationships/image" Target="../media/image130.png"/><Relationship Id="rId22" Type="http://schemas.openxmlformats.org/officeDocument/2006/relationships/image" Target="../media/image137.png"/><Relationship Id="rId27" Type="http://schemas.openxmlformats.org/officeDocument/2006/relationships/image" Target="../media/image122.png"/><Relationship Id="rId30" Type="http://schemas.openxmlformats.org/officeDocument/2006/relationships/image" Target="../media/image129.png"/><Relationship Id="rId35" Type="http://schemas.openxmlformats.org/officeDocument/2006/relationships/image" Target="../media/image1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23.png"/><Relationship Id="rId18" Type="http://schemas.openxmlformats.org/officeDocument/2006/relationships/image" Target="../media/image142.png"/><Relationship Id="rId3" Type="http://schemas.openxmlformats.org/officeDocument/2006/relationships/image" Target="../media/image49.png"/><Relationship Id="rId7" Type="http://schemas.openxmlformats.org/officeDocument/2006/relationships/image" Target="../media/image147.png"/><Relationship Id="rId12" Type="http://schemas.openxmlformats.org/officeDocument/2006/relationships/image" Target="../media/image122.png"/><Relationship Id="rId17" Type="http://schemas.openxmlformats.org/officeDocument/2006/relationships/image" Target="../media/image131.png"/><Relationship Id="rId2" Type="http://schemas.openxmlformats.org/officeDocument/2006/relationships/image" Target="../media/image48.png"/><Relationship Id="rId16" Type="http://schemas.openxmlformats.org/officeDocument/2006/relationships/image" Target="../media/image130.png"/><Relationship Id="rId20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151.png"/><Relationship Id="rId5" Type="http://schemas.openxmlformats.org/officeDocument/2006/relationships/image" Target="../media/image146.png"/><Relationship Id="rId15" Type="http://schemas.openxmlformats.org/officeDocument/2006/relationships/image" Target="../media/image129.png"/><Relationship Id="rId10" Type="http://schemas.openxmlformats.org/officeDocument/2006/relationships/image" Target="../media/image150.png"/><Relationship Id="rId19" Type="http://schemas.openxmlformats.org/officeDocument/2006/relationships/image" Target="../media/image143.png"/><Relationship Id="rId4" Type="http://schemas.openxmlformats.org/officeDocument/2006/relationships/image" Target="../media/image145.png"/><Relationship Id="rId9" Type="http://schemas.openxmlformats.org/officeDocument/2006/relationships/image" Target="../media/image149.png"/><Relationship Id="rId14" Type="http://schemas.openxmlformats.org/officeDocument/2006/relationships/image" Target="../media/image1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11" Type="http://schemas.openxmlformats.org/officeDocument/2006/relationships/image" Target="../media/image160.png"/><Relationship Id="rId5" Type="http://schemas.openxmlformats.org/officeDocument/2006/relationships/image" Target="../media/image154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13" Type="http://schemas.openxmlformats.org/officeDocument/2006/relationships/image" Target="../media/image166.png"/><Relationship Id="rId3" Type="http://schemas.openxmlformats.org/officeDocument/2006/relationships/image" Target="../media/image49.png"/><Relationship Id="rId7" Type="http://schemas.openxmlformats.org/officeDocument/2006/relationships/image" Target="../media/image156.png"/><Relationship Id="rId12" Type="http://schemas.openxmlformats.org/officeDocument/2006/relationships/image" Target="../media/image16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164.png"/><Relationship Id="rId5" Type="http://schemas.openxmlformats.org/officeDocument/2006/relationships/image" Target="../media/image146.png"/><Relationship Id="rId10" Type="http://schemas.openxmlformats.org/officeDocument/2006/relationships/image" Target="../media/image163.png"/><Relationship Id="rId4" Type="http://schemas.openxmlformats.org/officeDocument/2006/relationships/image" Target="../media/image145.png"/><Relationship Id="rId9" Type="http://schemas.openxmlformats.org/officeDocument/2006/relationships/image" Target="../media/image16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2.acl-long.476/" TargetMode="External"/><Relationship Id="rId2" Type="http://schemas.openxmlformats.org/officeDocument/2006/relationships/hyperlink" Target="https://arxiv.org/abs/2104.0664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167.pn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5" Type="http://schemas.openxmlformats.org/officeDocument/2006/relationships/image" Target="../media/image169.png"/><Relationship Id="rId10" Type="http://schemas.openxmlformats.org/officeDocument/2006/relationships/image" Target="../media/image174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142.png"/><Relationship Id="rId18" Type="http://schemas.openxmlformats.org/officeDocument/2006/relationships/image" Target="../media/image1690.png"/><Relationship Id="rId3" Type="http://schemas.openxmlformats.org/officeDocument/2006/relationships/image" Target="../media/image138.png"/><Relationship Id="rId21" Type="http://schemas.openxmlformats.org/officeDocument/2006/relationships/image" Target="../media/image1711.png"/><Relationship Id="rId7" Type="http://schemas.openxmlformats.org/officeDocument/2006/relationships/image" Target="../media/image122.png"/><Relationship Id="rId12" Type="http://schemas.openxmlformats.org/officeDocument/2006/relationships/image" Target="../media/image131.png"/><Relationship Id="rId17" Type="http://schemas.openxmlformats.org/officeDocument/2006/relationships/image" Target="../media/image1680.png"/><Relationship Id="rId25" Type="http://schemas.openxmlformats.org/officeDocument/2006/relationships/image" Target="../media/image1731.png"/><Relationship Id="rId2" Type="http://schemas.openxmlformats.org/officeDocument/2006/relationships/image" Target="../media/image137.png"/><Relationship Id="rId16" Type="http://schemas.openxmlformats.org/officeDocument/2006/relationships/image" Target="../media/image1670.png"/><Relationship Id="rId20" Type="http://schemas.openxmlformats.org/officeDocument/2006/relationships/image" Target="../media/image17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130.png"/><Relationship Id="rId24" Type="http://schemas.openxmlformats.org/officeDocument/2006/relationships/image" Target="../media/image163.png"/><Relationship Id="rId5" Type="http://schemas.openxmlformats.org/officeDocument/2006/relationships/image" Target="../media/image140.png"/><Relationship Id="rId15" Type="http://schemas.openxmlformats.org/officeDocument/2006/relationships/image" Target="../media/image144.png"/><Relationship Id="rId23" Type="http://schemas.openxmlformats.org/officeDocument/2006/relationships/image" Target="../media/image1720.png"/><Relationship Id="rId10" Type="http://schemas.openxmlformats.org/officeDocument/2006/relationships/image" Target="../media/image129.png"/><Relationship Id="rId19" Type="http://schemas.openxmlformats.org/officeDocument/2006/relationships/image" Target="../media/image146.png"/><Relationship Id="rId4" Type="http://schemas.openxmlformats.org/officeDocument/2006/relationships/image" Target="../media/image139.png"/><Relationship Id="rId9" Type="http://schemas.openxmlformats.org/officeDocument/2006/relationships/image" Target="../media/image124.png"/><Relationship Id="rId14" Type="http://schemas.openxmlformats.org/officeDocument/2006/relationships/image" Target="../media/image143.png"/><Relationship Id="rId22" Type="http://schemas.openxmlformats.org/officeDocument/2006/relationships/image" Target="../media/image16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185.png"/><Relationship Id="rId3" Type="http://schemas.openxmlformats.org/officeDocument/2006/relationships/image" Target="../media/image1750.png"/><Relationship Id="rId7" Type="http://schemas.openxmlformats.org/officeDocument/2006/relationships/image" Target="../media/image179.png"/><Relationship Id="rId12" Type="http://schemas.openxmlformats.org/officeDocument/2006/relationships/image" Target="../media/image184.png"/><Relationship Id="rId2" Type="http://schemas.openxmlformats.org/officeDocument/2006/relationships/image" Target="../media/image17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8.png"/><Relationship Id="rId11" Type="http://schemas.openxmlformats.org/officeDocument/2006/relationships/image" Target="../media/image183.png"/><Relationship Id="rId5" Type="http://schemas.openxmlformats.org/officeDocument/2006/relationships/image" Target="../media/image177.png"/><Relationship Id="rId10" Type="http://schemas.openxmlformats.org/officeDocument/2006/relationships/image" Target="../media/image182.png"/><Relationship Id="rId4" Type="http://schemas.openxmlformats.org/officeDocument/2006/relationships/image" Target="../media/image1760.png"/><Relationship Id="rId9" Type="http://schemas.openxmlformats.org/officeDocument/2006/relationships/image" Target="../media/image18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1830.png"/><Relationship Id="rId3" Type="http://schemas.openxmlformats.org/officeDocument/2006/relationships/image" Target="../media/image177.png"/><Relationship Id="rId7" Type="http://schemas.openxmlformats.org/officeDocument/2006/relationships/image" Target="../media/image181.png"/><Relationship Id="rId12" Type="http://schemas.openxmlformats.org/officeDocument/2006/relationships/image" Target="../media/image1730.png"/><Relationship Id="rId2" Type="http://schemas.openxmlformats.org/officeDocument/2006/relationships/image" Target="../media/image17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9.png"/><Relationship Id="rId10" Type="http://schemas.openxmlformats.org/officeDocument/2006/relationships/image" Target="../media/image184.png"/><Relationship Id="rId4" Type="http://schemas.openxmlformats.org/officeDocument/2006/relationships/image" Target="../media/image178.png"/><Relationship Id="rId9" Type="http://schemas.openxmlformats.org/officeDocument/2006/relationships/image" Target="../media/image183.png"/><Relationship Id="rId14" Type="http://schemas.openxmlformats.org/officeDocument/2006/relationships/image" Target="../media/image17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710.png"/><Relationship Id="rId3" Type="http://schemas.openxmlformats.org/officeDocument/2006/relationships/image" Target="../media/image177.png"/><Relationship Id="rId7" Type="http://schemas.openxmlformats.org/officeDocument/2006/relationships/image" Target="../media/image181.png"/><Relationship Id="rId12" Type="http://schemas.openxmlformats.org/officeDocument/2006/relationships/image" Target="../media/image610.png"/><Relationship Id="rId2" Type="http://schemas.openxmlformats.org/officeDocument/2006/relationships/image" Target="../media/image1760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9.png"/><Relationship Id="rId15" Type="http://schemas.openxmlformats.org/officeDocument/2006/relationships/image" Target="../media/image1740.png"/><Relationship Id="rId10" Type="http://schemas.openxmlformats.org/officeDocument/2006/relationships/image" Target="../media/image184.png"/><Relationship Id="rId4" Type="http://schemas.openxmlformats.org/officeDocument/2006/relationships/image" Target="../media/image178.png"/><Relationship Id="rId9" Type="http://schemas.openxmlformats.org/officeDocument/2006/relationships/image" Target="../media/image183.png"/><Relationship Id="rId14" Type="http://schemas.openxmlformats.org/officeDocument/2006/relationships/image" Target="../media/image18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former-circuits.pub/2021/framework/index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13" Type="http://schemas.openxmlformats.org/officeDocument/2006/relationships/image" Target="../media/image240.png"/><Relationship Id="rId18" Type="http://schemas.openxmlformats.org/officeDocument/2006/relationships/image" Target="../media/image245.png"/><Relationship Id="rId3" Type="http://schemas.openxmlformats.org/officeDocument/2006/relationships/image" Target="../media/image2170.png"/><Relationship Id="rId7" Type="http://schemas.openxmlformats.org/officeDocument/2006/relationships/image" Target="../media/image234.png"/><Relationship Id="rId12" Type="http://schemas.openxmlformats.org/officeDocument/2006/relationships/image" Target="../media/image239.png"/><Relationship Id="rId17" Type="http://schemas.openxmlformats.org/officeDocument/2006/relationships/image" Target="../media/image244.png"/><Relationship Id="rId2" Type="http://schemas.openxmlformats.org/officeDocument/2006/relationships/customXml" Target="../ink/ink1.xml"/><Relationship Id="rId16" Type="http://schemas.openxmlformats.org/officeDocument/2006/relationships/image" Target="../media/image2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3.png"/><Relationship Id="rId11" Type="http://schemas.openxmlformats.org/officeDocument/2006/relationships/image" Target="../media/image238.png"/><Relationship Id="rId5" Type="http://schemas.openxmlformats.org/officeDocument/2006/relationships/image" Target="../media/image232.png"/><Relationship Id="rId15" Type="http://schemas.openxmlformats.org/officeDocument/2006/relationships/image" Target="../media/image242.png"/><Relationship Id="rId10" Type="http://schemas.openxmlformats.org/officeDocument/2006/relationships/image" Target="../media/image237.png"/><Relationship Id="rId19" Type="http://schemas.openxmlformats.org/officeDocument/2006/relationships/image" Target="../media/image246.png"/><Relationship Id="rId4" Type="http://schemas.openxmlformats.org/officeDocument/2006/relationships/image" Target="../media/image231.png"/><Relationship Id="rId9" Type="http://schemas.openxmlformats.org/officeDocument/2006/relationships/image" Target="../media/image236.png"/><Relationship Id="rId14" Type="http://schemas.openxmlformats.org/officeDocument/2006/relationships/image" Target="../media/image24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13" Type="http://schemas.openxmlformats.org/officeDocument/2006/relationships/image" Target="../media/image239.png"/><Relationship Id="rId18" Type="http://schemas.openxmlformats.org/officeDocument/2006/relationships/image" Target="../media/image250.png"/><Relationship Id="rId26" Type="http://schemas.openxmlformats.org/officeDocument/2006/relationships/image" Target="../media/image257.png"/><Relationship Id="rId3" Type="http://schemas.openxmlformats.org/officeDocument/2006/relationships/customXml" Target="../ink/ink2.xml"/><Relationship Id="rId21" Type="http://schemas.openxmlformats.org/officeDocument/2006/relationships/image" Target="../media/image253.png"/><Relationship Id="rId7" Type="http://schemas.openxmlformats.org/officeDocument/2006/relationships/image" Target="../media/image233.png"/><Relationship Id="rId12" Type="http://schemas.openxmlformats.org/officeDocument/2006/relationships/image" Target="../media/image238.png"/><Relationship Id="rId17" Type="http://schemas.openxmlformats.org/officeDocument/2006/relationships/image" Target="../media/image249.png"/><Relationship Id="rId25" Type="http://schemas.openxmlformats.org/officeDocument/2006/relationships/image" Target="../media/image256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48.png"/><Relationship Id="rId20" Type="http://schemas.openxmlformats.org/officeDocument/2006/relationships/image" Target="../media/image252.png"/><Relationship Id="rId29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37.png"/><Relationship Id="rId24" Type="http://schemas.openxmlformats.org/officeDocument/2006/relationships/image" Target="../media/image255.png"/><Relationship Id="rId5" Type="http://schemas.openxmlformats.org/officeDocument/2006/relationships/image" Target="../media/image231.png"/><Relationship Id="rId15" Type="http://schemas.openxmlformats.org/officeDocument/2006/relationships/image" Target="../media/image247.png"/><Relationship Id="rId23" Type="http://schemas.openxmlformats.org/officeDocument/2006/relationships/image" Target="../media/image254.png"/><Relationship Id="rId28" Type="http://schemas.openxmlformats.org/officeDocument/2006/relationships/image" Target="../media/image259.png"/><Relationship Id="rId10" Type="http://schemas.openxmlformats.org/officeDocument/2006/relationships/image" Target="../media/image236.png"/><Relationship Id="rId19" Type="http://schemas.openxmlformats.org/officeDocument/2006/relationships/image" Target="../media/image251.png"/><Relationship Id="rId4" Type="http://schemas.openxmlformats.org/officeDocument/2006/relationships/image" Target="../media/image2170.png"/><Relationship Id="rId9" Type="http://schemas.openxmlformats.org/officeDocument/2006/relationships/image" Target="../media/image235.png"/><Relationship Id="rId14" Type="http://schemas.openxmlformats.org/officeDocument/2006/relationships/image" Target="../media/image240.png"/><Relationship Id="rId22" Type="http://schemas.openxmlformats.org/officeDocument/2006/relationships/image" Target="../media/image149.png"/><Relationship Id="rId27" Type="http://schemas.openxmlformats.org/officeDocument/2006/relationships/image" Target="../media/image25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png"/><Relationship Id="rId3" Type="http://schemas.openxmlformats.org/officeDocument/2006/relationships/image" Target="../media/image262.png"/><Relationship Id="rId7" Type="http://schemas.openxmlformats.org/officeDocument/2006/relationships/image" Target="../media/image265.png"/><Relationship Id="rId12" Type="http://schemas.openxmlformats.org/officeDocument/2006/relationships/image" Target="../media/image270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269.png"/><Relationship Id="rId5" Type="http://schemas.openxmlformats.org/officeDocument/2006/relationships/image" Target="../media/image264.png"/><Relationship Id="rId10" Type="http://schemas.openxmlformats.org/officeDocument/2006/relationships/image" Target="../media/image268.png"/><Relationship Id="rId4" Type="http://schemas.openxmlformats.org/officeDocument/2006/relationships/image" Target="../media/image263.png"/><Relationship Id="rId9" Type="http://schemas.openxmlformats.org/officeDocument/2006/relationships/image" Target="../media/image26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0.png"/><Relationship Id="rId13" Type="http://schemas.openxmlformats.org/officeDocument/2006/relationships/image" Target="../media/image2511.png"/><Relationship Id="rId18" Type="http://schemas.openxmlformats.org/officeDocument/2006/relationships/image" Target="../media/image30.png"/><Relationship Id="rId3" Type="http://schemas.openxmlformats.org/officeDocument/2006/relationships/image" Target="../media/image1510.png"/><Relationship Id="rId21" Type="http://schemas.openxmlformats.org/officeDocument/2006/relationships/image" Target="../media/image33.png"/><Relationship Id="rId7" Type="http://schemas.openxmlformats.org/officeDocument/2006/relationships/image" Target="../media/image1910.png"/><Relationship Id="rId12" Type="http://schemas.openxmlformats.org/officeDocument/2006/relationships/image" Target="../media/image2410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10.png"/><Relationship Id="rId11" Type="http://schemas.openxmlformats.org/officeDocument/2006/relationships/image" Target="../media/image2310.png"/><Relationship Id="rId5" Type="http://schemas.openxmlformats.org/officeDocument/2006/relationships/image" Target="../media/image1710.png"/><Relationship Id="rId15" Type="http://schemas.openxmlformats.org/officeDocument/2006/relationships/image" Target="../media/image27.png"/><Relationship Id="rId10" Type="http://schemas.openxmlformats.org/officeDocument/2006/relationships/image" Target="../media/image2210.png"/><Relationship Id="rId19" Type="http://schemas.openxmlformats.org/officeDocument/2006/relationships/image" Target="../media/image31.png"/><Relationship Id="rId4" Type="http://schemas.openxmlformats.org/officeDocument/2006/relationships/image" Target="../media/image1610.png"/><Relationship Id="rId9" Type="http://schemas.openxmlformats.org/officeDocument/2006/relationships/image" Target="../media/image210.png"/><Relationship Id="rId14" Type="http://schemas.openxmlformats.org/officeDocument/2006/relationships/image" Target="../media/image2611.png"/><Relationship Id="rId22" Type="http://schemas.openxmlformats.org/officeDocument/2006/relationships/image" Target="../media/image3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13" Type="http://schemas.openxmlformats.org/officeDocument/2006/relationships/image" Target="../media/image279.png"/><Relationship Id="rId18" Type="http://schemas.openxmlformats.org/officeDocument/2006/relationships/image" Target="../media/image284.png"/><Relationship Id="rId3" Type="http://schemas.openxmlformats.org/officeDocument/2006/relationships/image" Target="../media/image272.png"/><Relationship Id="rId21" Type="http://schemas.openxmlformats.org/officeDocument/2006/relationships/image" Target="../media/image287.png"/><Relationship Id="rId7" Type="http://schemas.openxmlformats.org/officeDocument/2006/relationships/image" Target="../media/image275.png"/><Relationship Id="rId12" Type="http://schemas.openxmlformats.org/officeDocument/2006/relationships/image" Target="../media/image278.png"/><Relationship Id="rId17" Type="http://schemas.openxmlformats.org/officeDocument/2006/relationships/image" Target="../media/image283.png"/><Relationship Id="rId2" Type="http://schemas.openxmlformats.org/officeDocument/2006/relationships/image" Target="../media/image271.png"/><Relationship Id="rId16" Type="http://schemas.openxmlformats.org/officeDocument/2006/relationships/image" Target="../media/image282.png"/><Relationship Id="rId20" Type="http://schemas.openxmlformats.org/officeDocument/2006/relationships/image" Target="../media/image2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4.png"/><Relationship Id="rId11" Type="http://schemas.openxmlformats.org/officeDocument/2006/relationships/image" Target="../media/image277.png"/><Relationship Id="rId5" Type="http://schemas.openxmlformats.org/officeDocument/2006/relationships/image" Target="../media/image154.png"/><Relationship Id="rId15" Type="http://schemas.openxmlformats.org/officeDocument/2006/relationships/image" Target="../media/image281.png"/><Relationship Id="rId23" Type="http://schemas.openxmlformats.org/officeDocument/2006/relationships/image" Target="../media/image289.png"/><Relationship Id="rId10" Type="http://schemas.openxmlformats.org/officeDocument/2006/relationships/image" Target="../media/image201.png"/><Relationship Id="rId19" Type="http://schemas.openxmlformats.org/officeDocument/2006/relationships/image" Target="../media/image285.png"/><Relationship Id="rId4" Type="http://schemas.openxmlformats.org/officeDocument/2006/relationships/image" Target="../media/image273.png"/><Relationship Id="rId9" Type="http://schemas.openxmlformats.org/officeDocument/2006/relationships/image" Target="../media/image276.png"/><Relationship Id="rId14" Type="http://schemas.openxmlformats.org/officeDocument/2006/relationships/image" Target="../media/image280.png"/><Relationship Id="rId22" Type="http://schemas.openxmlformats.org/officeDocument/2006/relationships/image" Target="../media/image28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296.png"/><Relationship Id="rId18" Type="http://schemas.openxmlformats.org/officeDocument/2006/relationships/image" Target="../media/image301.png"/><Relationship Id="rId3" Type="http://schemas.openxmlformats.org/officeDocument/2006/relationships/image" Target="../media/image291.png"/><Relationship Id="rId21" Type="http://schemas.openxmlformats.org/officeDocument/2006/relationships/image" Target="../media/image304.png"/><Relationship Id="rId7" Type="http://schemas.openxmlformats.org/officeDocument/2006/relationships/image" Target="../media/image292.png"/><Relationship Id="rId12" Type="http://schemas.openxmlformats.org/officeDocument/2006/relationships/image" Target="../media/image295.png"/><Relationship Id="rId17" Type="http://schemas.openxmlformats.org/officeDocument/2006/relationships/image" Target="../media/image300.png"/><Relationship Id="rId2" Type="http://schemas.openxmlformats.org/officeDocument/2006/relationships/image" Target="../media/image290.png"/><Relationship Id="rId16" Type="http://schemas.openxmlformats.org/officeDocument/2006/relationships/image" Target="../media/image299.png"/><Relationship Id="rId20" Type="http://schemas.openxmlformats.org/officeDocument/2006/relationships/image" Target="../media/image3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294.png"/><Relationship Id="rId5" Type="http://schemas.openxmlformats.org/officeDocument/2006/relationships/image" Target="../media/image264.png"/><Relationship Id="rId15" Type="http://schemas.openxmlformats.org/officeDocument/2006/relationships/image" Target="../media/image298.png"/><Relationship Id="rId23" Type="http://schemas.openxmlformats.org/officeDocument/2006/relationships/image" Target="../media/image306.png"/><Relationship Id="rId10" Type="http://schemas.openxmlformats.org/officeDocument/2006/relationships/image" Target="../media/image293.png"/><Relationship Id="rId19" Type="http://schemas.openxmlformats.org/officeDocument/2006/relationships/image" Target="../media/image302.png"/><Relationship Id="rId4" Type="http://schemas.openxmlformats.org/officeDocument/2006/relationships/image" Target="../media/image263.png"/><Relationship Id="rId9" Type="http://schemas.openxmlformats.org/officeDocument/2006/relationships/image" Target="../media/image97.png"/><Relationship Id="rId14" Type="http://schemas.openxmlformats.org/officeDocument/2006/relationships/image" Target="../media/image297.png"/><Relationship Id="rId22" Type="http://schemas.openxmlformats.org/officeDocument/2006/relationships/image" Target="../media/image30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296.png"/><Relationship Id="rId18" Type="http://schemas.openxmlformats.org/officeDocument/2006/relationships/image" Target="../media/image302.png"/><Relationship Id="rId3" Type="http://schemas.openxmlformats.org/officeDocument/2006/relationships/image" Target="../media/image290.png"/><Relationship Id="rId21" Type="http://schemas.openxmlformats.org/officeDocument/2006/relationships/image" Target="../media/image305.png"/><Relationship Id="rId7" Type="http://schemas.openxmlformats.org/officeDocument/2006/relationships/image" Target="../media/image292.png"/><Relationship Id="rId12" Type="http://schemas.openxmlformats.org/officeDocument/2006/relationships/image" Target="../media/image295.png"/><Relationship Id="rId17" Type="http://schemas.openxmlformats.org/officeDocument/2006/relationships/image" Target="../media/image301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300.png"/><Relationship Id="rId20" Type="http://schemas.openxmlformats.org/officeDocument/2006/relationships/image" Target="../media/image3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294.png"/><Relationship Id="rId5" Type="http://schemas.openxmlformats.org/officeDocument/2006/relationships/image" Target="../media/image263.png"/><Relationship Id="rId15" Type="http://schemas.openxmlformats.org/officeDocument/2006/relationships/image" Target="../media/image299.png"/><Relationship Id="rId10" Type="http://schemas.openxmlformats.org/officeDocument/2006/relationships/image" Target="../media/image293.png"/><Relationship Id="rId19" Type="http://schemas.openxmlformats.org/officeDocument/2006/relationships/image" Target="../media/image303.png"/><Relationship Id="rId4" Type="http://schemas.openxmlformats.org/officeDocument/2006/relationships/image" Target="../media/image291.png"/><Relationship Id="rId9" Type="http://schemas.openxmlformats.org/officeDocument/2006/relationships/image" Target="../media/image97.png"/><Relationship Id="rId14" Type="http://schemas.openxmlformats.org/officeDocument/2006/relationships/image" Target="../media/image298.png"/><Relationship Id="rId22" Type="http://schemas.openxmlformats.org/officeDocument/2006/relationships/image" Target="../media/image30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png"/><Relationship Id="rId13" Type="http://schemas.openxmlformats.org/officeDocument/2006/relationships/image" Target="../media/image295.png"/><Relationship Id="rId18" Type="http://schemas.openxmlformats.org/officeDocument/2006/relationships/image" Target="../media/image300.png"/><Relationship Id="rId3" Type="http://schemas.openxmlformats.org/officeDocument/2006/relationships/image" Target="../media/image290.png"/><Relationship Id="rId21" Type="http://schemas.openxmlformats.org/officeDocument/2006/relationships/image" Target="../media/image303.png"/><Relationship Id="rId7" Type="http://schemas.openxmlformats.org/officeDocument/2006/relationships/image" Target="../media/image52.png"/><Relationship Id="rId12" Type="http://schemas.openxmlformats.org/officeDocument/2006/relationships/image" Target="../media/image294.png"/><Relationship Id="rId17" Type="http://schemas.openxmlformats.org/officeDocument/2006/relationships/image" Target="../media/image299.png"/><Relationship Id="rId25" Type="http://schemas.openxmlformats.org/officeDocument/2006/relationships/hyperlink" Target="https://arxiv.org/abs/1907.11692" TargetMode="External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98.png"/><Relationship Id="rId20" Type="http://schemas.openxmlformats.org/officeDocument/2006/relationships/image" Target="../media/image3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4.png"/><Relationship Id="rId11" Type="http://schemas.openxmlformats.org/officeDocument/2006/relationships/image" Target="../media/image293.png"/><Relationship Id="rId24" Type="http://schemas.openxmlformats.org/officeDocument/2006/relationships/image" Target="../media/image306.png"/><Relationship Id="rId5" Type="http://schemas.openxmlformats.org/officeDocument/2006/relationships/image" Target="../media/image263.png"/><Relationship Id="rId15" Type="http://schemas.openxmlformats.org/officeDocument/2006/relationships/image" Target="../media/image297.png"/><Relationship Id="rId23" Type="http://schemas.openxmlformats.org/officeDocument/2006/relationships/image" Target="../media/image305.png"/><Relationship Id="rId10" Type="http://schemas.openxmlformats.org/officeDocument/2006/relationships/image" Target="../media/image97.png"/><Relationship Id="rId19" Type="http://schemas.openxmlformats.org/officeDocument/2006/relationships/image" Target="../media/image301.png"/><Relationship Id="rId4" Type="http://schemas.openxmlformats.org/officeDocument/2006/relationships/image" Target="../media/image291.png"/><Relationship Id="rId9" Type="http://schemas.openxmlformats.org/officeDocument/2006/relationships/image" Target="../media/image96.png"/><Relationship Id="rId14" Type="http://schemas.openxmlformats.org/officeDocument/2006/relationships/image" Target="../media/image296.png"/><Relationship Id="rId22" Type="http://schemas.openxmlformats.org/officeDocument/2006/relationships/image" Target="../media/image30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296.png"/><Relationship Id="rId18" Type="http://schemas.openxmlformats.org/officeDocument/2006/relationships/image" Target="../media/image301.png"/><Relationship Id="rId3" Type="http://schemas.openxmlformats.org/officeDocument/2006/relationships/image" Target="../media/image291.png"/><Relationship Id="rId21" Type="http://schemas.openxmlformats.org/officeDocument/2006/relationships/image" Target="../media/image304.png"/><Relationship Id="rId7" Type="http://schemas.openxmlformats.org/officeDocument/2006/relationships/image" Target="../media/image292.png"/><Relationship Id="rId12" Type="http://schemas.openxmlformats.org/officeDocument/2006/relationships/image" Target="../media/image295.png"/><Relationship Id="rId17" Type="http://schemas.openxmlformats.org/officeDocument/2006/relationships/image" Target="../media/image300.png"/><Relationship Id="rId2" Type="http://schemas.openxmlformats.org/officeDocument/2006/relationships/image" Target="../media/image290.png"/><Relationship Id="rId16" Type="http://schemas.openxmlformats.org/officeDocument/2006/relationships/image" Target="../media/image299.png"/><Relationship Id="rId20" Type="http://schemas.openxmlformats.org/officeDocument/2006/relationships/image" Target="../media/image3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294.png"/><Relationship Id="rId5" Type="http://schemas.openxmlformats.org/officeDocument/2006/relationships/image" Target="../media/image264.png"/><Relationship Id="rId15" Type="http://schemas.openxmlformats.org/officeDocument/2006/relationships/image" Target="../media/image298.png"/><Relationship Id="rId23" Type="http://schemas.openxmlformats.org/officeDocument/2006/relationships/image" Target="../media/image306.png"/><Relationship Id="rId10" Type="http://schemas.openxmlformats.org/officeDocument/2006/relationships/image" Target="../media/image293.png"/><Relationship Id="rId19" Type="http://schemas.openxmlformats.org/officeDocument/2006/relationships/image" Target="../media/image302.png"/><Relationship Id="rId4" Type="http://schemas.openxmlformats.org/officeDocument/2006/relationships/image" Target="../media/image263.png"/><Relationship Id="rId9" Type="http://schemas.openxmlformats.org/officeDocument/2006/relationships/image" Target="../media/image97.png"/><Relationship Id="rId14" Type="http://schemas.openxmlformats.org/officeDocument/2006/relationships/image" Target="../media/image297.png"/><Relationship Id="rId22" Type="http://schemas.openxmlformats.org/officeDocument/2006/relationships/image" Target="../media/image30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308.png"/><Relationship Id="rId3" Type="http://schemas.openxmlformats.org/officeDocument/2006/relationships/image" Target="../media/image291.png"/><Relationship Id="rId7" Type="http://schemas.openxmlformats.org/officeDocument/2006/relationships/image" Target="../media/image292.png"/><Relationship Id="rId12" Type="http://schemas.openxmlformats.org/officeDocument/2006/relationships/image" Target="../media/image295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294.png"/><Relationship Id="rId5" Type="http://schemas.openxmlformats.org/officeDocument/2006/relationships/image" Target="../media/image264.png"/><Relationship Id="rId10" Type="http://schemas.openxmlformats.org/officeDocument/2006/relationships/image" Target="../media/image293.png"/><Relationship Id="rId4" Type="http://schemas.openxmlformats.org/officeDocument/2006/relationships/image" Target="../media/image263.png"/><Relationship Id="rId9" Type="http://schemas.openxmlformats.org/officeDocument/2006/relationships/image" Target="../media/image9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309.png"/><Relationship Id="rId3" Type="http://schemas.openxmlformats.org/officeDocument/2006/relationships/image" Target="../media/image291.png"/><Relationship Id="rId7" Type="http://schemas.openxmlformats.org/officeDocument/2006/relationships/image" Target="../media/image292.png"/><Relationship Id="rId12" Type="http://schemas.openxmlformats.org/officeDocument/2006/relationships/image" Target="../media/image295.png"/><Relationship Id="rId17" Type="http://schemas.openxmlformats.org/officeDocument/2006/relationships/image" Target="../media/image313.png"/><Relationship Id="rId2" Type="http://schemas.openxmlformats.org/officeDocument/2006/relationships/image" Target="../media/image290.png"/><Relationship Id="rId16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294.png"/><Relationship Id="rId5" Type="http://schemas.openxmlformats.org/officeDocument/2006/relationships/image" Target="../media/image264.png"/><Relationship Id="rId15" Type="http://schemas.openxmlformats.org/officeDocument/2006/relationships/image" Target="../media/image311.png"/><Relationship Id="rId10" Type="http://schemas.openxmlformats.org/officeDocument/2006/relationships/image" Target="../media/image293.png"/><Relationship Id="rId4" Type="http://schemas.openxmlformats.org/officeDocument/2006/relationships/image" Target="../media/image263.png"/><Relationship Id="rId9" Type="http://schemas.openxmlformats.org/officeDocument/2006/relationships/image" Target="../media/image97.png"/><Relationship Id="rId14" Type="http://schemas.openxmlformats.org/officeDocument/2006/relationships/image" Target="../media/image31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296.png"/><Relationship Id="rId18" Type="http://schemas.openxmlformats.org/officeDocument/2006/relationships/image" Target="../media/image301.png"/><Relationship Id="rId3" Type="http://schemas.openxmlformats.org/officeDocument/2006/relationships/image" Target="../media/image291.png"/><Relationship Id="rId21" Type="http://schemas.openxmlformats.org/officeDocument/2006/relationships/image" Target="../media/image304.png"/><Relationship Id="rId7" Type="http://schemas.openxmlformats.org/officeDocument/2006/relationships/image" Target="../media/image292.png"/><Relationship Id="rId12" Type="http://schemas.openxmlformats.org/officeDocument/2006/relationships/image" Target="../media/image295.png"/><Relationship Id="rId17" Type="http://schemas.openxmlformats.org/officeDocument/2006/relationships/image" Target="../media/image300.png"/><Relationship Id="rId2" Type="http://schemas.openxmlformats.org/officeDocument/2006/relationships/image" Target="../media/image290.png"/><Relationship Id="rId16" Type="http://schemas.openxmlformats.org/officeDocument/2006/relationships/image" Target="../media/image299.png"/><Relationship Id="rId20" Type="http://schemas.openxmlformats.org/officeDocument/2006/relationships/image" Target="../media/image3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294.png"/><Relationship Id="rId24" Type="http://schemas.openxmlformats.org/officeDocument/2006/relationships/image" Target="../media/image308.png"/><Relationship Id="rId5" Type="http://schemas.openxmlformats.org/officeDocument/2006/relationships/image" Target="../media/image264.png"/><Relationship Id="rId15" Type="http://schemas.openxmlformats.org/officeDocument/2006/relationships/image" Target="../media/image298.png"/><Relationship Id="rId23" Type="http://schemas.openxmlformats.org/officeDocument/2006/relationships/image" Target="../media/image306.png"/><Relationship Id="rId10" Type="http://schemas.openxmlformats.org/officeDocument/2006/relationships/image" Target="../media/image293.png"/><Relationship Id="rId19" Type="http://schemas.openxmlformats.org/officeDocument/2006/relationships/image" Target="../media/image302.png"/><Relationship Id="rId4" Type="http://schemas.openxmlformats.org/officeDocument/2006/relationships/image" Target="../media/image263.png"/><Relationship Id="rId9" Type="http://schemas.openxmlformats.org/officeDocument/2006/relationships/image" Target="../media/image97.png"/><Relationship Id="rId14" Type="http://schemas.openxmlformats.org/officeDocument/2006/relationships/image" Target="../media/image297.png"/><Relationship Id="rId22" Type="http://schemas.openxmlformats.org/officeDocument/2006/relationships/image" Target="../media/image30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296.png"/><Relationship Id="rId18" Type="http://schemas.openxmlformats.org/officeDocument/2006/relationships/image" Target="../media/image301.png"/><Relationship Id="rId3" Type="http://schemas.openxmlformats.org/officeDocument/2006/relationships/image" Target="../media/image291.png"/><Relationship Id="rId21" Type="http://schemas.openxmlformats.org/officeDocument/2006/relationships/image" Target="../media/image304.png"/><Relationship Id="rId7" Type="http://schemas.openxmlformats.org/officeDocument/2006/relationships/image" Target="../media/image292.png"/><Relationship Id="rId12" Type="http://schemas.openxmlformats.org/officeDocument/2006/relationships/image" Target="../media/image295.png"/><Relationship Id="rId17" Type="http://schemas.openxmlformats.org/officeDocument/2006/relationships/image" Target="../media/image300.png"/><Relationship Id="rId2" Type="http://schemas.openxmlformats.org/officeDocument/2006/relationships/image" Target="../media/image290.png"/><Relationship Id="rId16" Type="http://schemas.openxmlformats.org/officeDocument/2006/relationships/image" Target="../media/image299.png"/><Relationship Id="rId20" Type="http://schemas.openxmlformats.org/officeDocument/2006/relationships/image" Target="../media/image3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294.png"/><Relationship Id="rId24" Type="http://schemas.openxmlformats.org/officeDocument/2006/relationships/image" Target="../media/image5.emf"/><Relationship Id="rId5" Type="http://schemas.openxmlformats.org/officeDocument/2006/relationships/image" Target="../media/image264.png"/><Relationship Id="rId15" Type="http://schemas.openxmlformats.org/officeDocument/2006/relationships/image" Target="../media/image298.png"/><Relationship Id="rId23" Type="http://schemas.openxmlformats.org/officeDocument/2006/relationships/image" Target="../media/image306.png"/><Relationship Id="rId10" Type="http://schemas.openxmlformats.org/officeDocument/2006/relationships/image" Target="../media/image293.png"/><Relationship Id="rId19" Type="http://schemas.openxmlformats.org/officeDocument/2006/relationships/image" Target="../media/image302.png"/><Relationship Id="rId4" Type="http://schemas.openxmlformats.org/officeDocument/2006/relationships/image" Target="../media/image263.png"/><Relationship Id="rId9" Type="http://schemas.openxmlformats.org/officeDocument/2006/relationships/image" Target="../media/image97.png"/><Relationship Id="rId14" Type="http://schemas.openxmlformats.org/officeDocument/2006/relationships/image" Target="../media/image297.png"/><Relationship Id="rId22" Type="http://schemas.openxmlformats.org/officeDocument/2006/relationships/image" Target="../media/image30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0.png"/><Relationship Id="rId13" Type="http://schemas.openxmlformats.org/officeDocument/2006/relationships/image" Target="../media/image2511.png"/><Relationship Id="rId18" Type="http://schemas.openxmlformats.org/officeDocument/2006/relationships/image" Target="../media/image30.png"/><Relationship Id="rId3" Type="http://schemas.openxmlformats.org/officeDocument/2006/relationships/image" Target="../media/image1510.png"/><Relationship Id="rId21" Type="http://schemas.openxmlformats.org/officeDocument/2006/relationships/image" Target="../media/image33.png"/><Relationship Id="rId7" Type="http://schemas.openxmlformats.org/officeDocument/2006/relationships/image" Target="../media/image1910.png"/><Relationship Id="rId12" Type="http://schemas.openxmlformats.org/officeDocument/2006/relationships/image" Target="../media/image2410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10.png"/><Relationship Id="rId11" Type="http://schemas.openxmlformats.org/officeDocument/2006/relationships/image" Target="../media/image2310.png"/><Relationship Id="rId5" Type="http://schemas.openxmlformats.org/officeDocument/2006/relationships/image" Target="../media/image1710.png"/><Relationship Id="rId15" Type="http://schemas.openxmlformats.org/officeDocument/2006/relationships/image" Target="../media/image27.png"/><Relationship Id="rId10" Type="http://schemas.openxmlformats.org/officeDocument/2006/relationships/image" Target="../media/image2210.png"/><Relationship Id="rId19" Type="http://schemas.openxmlformats.org/officeDocument/2006/relationships/image" Target="../media/image31.png"/><Relationship Id="rId4" Type="http://schemas.openxmlformats.org/officeDocument/2006/relationships/image" Target="../media/image1610.png"/><Relationship Id="rId9" Type="http://schemas.openxmlformats.org/officeDocument/2006/relationships/image" Target="../media/image210.png"/><Relationship Id="rId14" Type="http://schemas.openxmlformats.org/officeDocument/2006/relationships/image" Target="../media/image2611.png"/><Relationship Id="rId22" Type="http://schemas.openxmlformats.org/officeDocument/2006/relationships/image" Target="../media/image3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296.png"/><Relationship Id="rId18" Type="http://schemas.openxmlformats.org/officeDocument/2006/relationships/image" Target="../media/image301.png"/><Relationship Id="rId26" Type="http://schemas.openxmlformats.org/officeDocument/2006/relationships/image" Target="../media/image2970.png"/><Relationship Id="rId3" Type="http://schemas.openxmlformats.org/officeDocument/2006/relationships/image" Target="../media/image291.png"/><Relationship Id="rId21" Type="http://schemas.openxmlformats.org/officeDocument/2006/relationships/image" Target="../media/image304.png"/><Relationship Id="rId7" Type="http://schemas.openxmlformats.org/officeDocument/2006/relationships/image" Target="../media/image292.png"/><Relationship Id="rId12" Type="http://schemas.openxmlformats.org/officeDocument/2006/relationships/image" Target="../media/image295.png"/><Relationship Id="rId17" Type="http://schemas.openxmlformats.org/officeDocument/2006/relationships/image" Target="../media/image300.png"/><Relationship Id="rId25" Type="http://schemas.openxmlformats.org/officeDocument/2006/relationships/image" Target="../media/image2960.png"/><Relationship Id="rId2" Type="http://schemas.openxmlformats.org/officeDocument/2006/relationships/image" Target="../media/image290.png"/><Relationship Id="rId16" Type="http://schemas.openxmlformats.org/officeDocument/2006/relationships/image" Target="../media/image299.png"/><Relationship Id="rId20" Type="http://schemas.openxmlformats.org/officeDocument/2006/relationships/image" Target="../media/image3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294.png"/><Relationship Id="rId24" Type="http://schemas.openxmlformats.org/officeDocument/2006/relationships/image" Target="../media/image2950.png"/><Relationship Id="rId5" Type="http://schemas.openxmlformats.org/officeDocument/2006/relationships/image" Target="../media/image264.png"/><Relationship Id="rId15" Type="http://schemas.openxmlformats.org/officeDocument/2006/relationships/image" Target="../media/image298.png"/><Relationship Id="rId23" Type="http://schemas.openxmlformats.org/officeDocument/2006/relationships/image" Target="../media/image306.png"/><Relationship Id="rId28" Type="http://schemas.openxmlformats.org/officeDocument/2006/relationships/image" Target="../media/image2990.png"/><Relationship Id="rId10" Type="http://schemas.openxmlformats.org/officeDocument/2006/relationships/image" Target="../media/image293.png"/><Relationship Id="rId19" Type="http://schemas.openxmlformats.org/officeDocument/2006/relationships/image" Target="../media/image302.png"/><Relationship Id="rId4" Type="http://schemas.openxmlformats.org/officeDocument/2006/relationships/image" Target="../media/image263.png"/><Relationship Id="rId9" Type="http://schemas.openxmlformats.org/officeDocument/2006/relationships/image" Target="../media/image97.png"/><Relationship Id="rId14" Type="http://schemas.openxmlformats.org/officeDocument/2006/relationships/image" Target="../media/image297.png"/><Relationship Id="rId22" Type="http://schemas.openxmlformats.org/officeDocument/2006/relationships/image" Target="../media/image305.png"/><Relationship Id="rId27" Type="http://schemas.openxmlformats.org/officeDocument/2006/relationships/image" Target="../media/image298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3" Type="http://schemas.openxmlformats.org/officeDocument/2006/relationships/hyperlink" Target="https://arxiv.org/abs/2012.14913" TargetMode="External"/><Relationship Id="rId7" Type="http://schemas.openxmlformats.org/officeDocument/2006/relationships/image" Target="../media/image193.png"/><Relationship Id="rId2" Type="http://schemas.openxmlformats.org/officeDocument/2006/relationships/hyperlink" Target="https://arxiv.org/abs/2204.05832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2.png"/><Relationship Id="rId5" Type="http://schemas.openxmlformats.org/officeDocument/2006/relationships/image" Target="../media/image191.png"/><Relationship Id="rId4" Type="http://schemas.openxmlformats.org/officeDocument/2006/relationships/image" Target="../media/image190.png"/><Relationship Id="rId9" Type="http://schemas.openxmlformats.org/officeDocument/2006/relationships/image" Target="../media/image6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0.png"/><Relationship Id="rId3" Type="http://schemas.openxmlformats.org/officeDocument/2006/relationships/image" Target="../media/image189.png"/><Relationship Id="rId7" Type="http://schemas.openxmlformats.org/officeDocument/2006/relationships/image" Target="../media/image1930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20.png"/><Relationship Id="rId11" Type="http://schemas.openxmlformats.org/officeDocument/2006/relationships/image" Target="../media/image197.png"/><Relationship Id="rId5" Type="http://schemas.openxmlformats.org/officeDocument/2006/relationships/image" Target="../media/image1911.png"/><Relationship Id="rId10" Type="http://schemas.openxmlformats.org/officeDocument/2006/relationships/image" Target="../media/image196.png"/><Relationship Id="rId4" Type="http://schemas.openxmlformats.org/officeDocument/2006/relationships/image" Target="../media/image1900.png"/><Relationship Id="rId9" Type="http://schemas.openxmlformats.org/officeDocument/2006/relationships/image" Target="../media/image19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13" Type="http://schemas.openxmlformats.org/officeDocument/2006/relationships/image" Target="../media/image1940.png"/><Relationship Id="rId3" Type="http://schemas.openxmlformats.org/officeDocument/2006/relationships/image" Target="../media/image189.png"/><Relationship Id="rId7" Type="http://schemas.openxmlformats.org/officeDocument/2006/relationships/image" Target="../media/image198.png"/><Relationship Id="rId12" Type="http://schemas.openxmlformats.org/officeDocument/2006/relationships/image" Target="../media/image1930.png"/><Relationship Id="rId2" Type="http://schemas.openxmlformats.org/officeDocument/2006/relationships/image" Target="../media/image188.png"/><Relationship Id="rId16" Type="http://schemas.openxmlformats.org/officeDocument/2006/relationships/image" Target="../media/image1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20.png"/><Relationship Id="rId11" Type="http://schemas.openxmlformats.org/officeDocument/2006/relationships/image" Target="../media/image202.png"/><Relationship Id="rId5" Type="http://schemas.openxmlformats.org/officeDocument/2006/relationships/image" Target="../media/image1911.png"/><Relationship Id="rId15" Type="http://schemas.openxmlformats.org/officeDocument/2006/relationships/image" Target="../media/image196.png"/><Relationship Id="rId10" Type="http://schemas.openxmlformats.org/officeDocument/2006/relationships/image" Target="../media/image201.png"/><Relationship Id="rId4" Type="http://schemas.openxmlformats.org/officeDocument/2006/relationships/image" Target="../media/image1900.png"/><Relationship Id="rId9" Type="http://schemas.openxmlformats.org/officeDocument/2006/relationships/image" Target="../media/image200.png"/><Relationship Id="rId14" Type="http://schemas.openxmlformats.org/officeDocument/2006/relationships/image" Target="../media/image19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13" Type="http://schemas.openxmlformats.org/officeDocument/2006/relationships/image" Target="../media/image204.png"/><Relationship Id="rId18" Type="http://schemas.openxmlformats.org/officeDocument/2006/relationships/image" Target="../media/image209.png"/><Relationship Id="rId26" Type="http://schemas.openxmlformats.org/officeDocument/2006/relationships/image" Target="../media/image197.png"/><Relationship Id="rId3" Type="http://schemas.openxmlformats.org/officeDocument/2006/relationships/image" Target="../media/image189.png"/><Relationship Id="rId21" Type="http://schemas.openxmlformats.org/officeDocument/2006/relationships/image" Target="../media/image213.png"/><Relationship Id="rId7" Type="http://schemas.openxmlformats.org/officeDocument/2006/relationships/image" Target="../media/image198.png"/><Relationship Id="rId12" Type="http://schemas.openxmlformats.org/officeDocument/2006/relationships/image" Target="../media/image203.png"/><Relationship Id="rId17" Type="http://schemas.openxmlformats.org/officeDocument/2006/relationships/image" Target="../media/image208.png"/><Relationship Id="rId25" Type="http://schemas.openxmlformats.org/officeDocument/2006/relationships/image" Target="../media/image196.png"/><Relationship Id="rId2" Type="http://schemas.openxmlformats.org/officeDocument/2006/relationships/image" Target="../media/image188.png"/><Relationship Id="rId16" Type="http://schemas.openxmlformats.org/officeDocument/2006/relationships/image" Target="../media/image207.png"/><Relationship Id="rId20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20.png"/><Relationship Id="rId11" Type="http://schemas.openxmlformats.org/officeDocument/2006/relationships/image" Target="../media/image202.png"/><Relationship Id="rId24" Type="http://schemas.openxmlformats.org/officeDocument/2006/relationships/image" Target="../media/image195.png"/><Relationship Id="rId5" Type="http://schemas.openxmlformats.org/officeDocument/2006/relationships/image" Target="../media/image1911.png"/><Relationship Id="rId15" Type="http://schemas.openxmlformats.org/officeDocument/2006/relationships/image" Target="../media/image206.png"/><Relationship Id="rId23" Type="http://schemas.openxmlformats.org/officeDocument/2006/relationships/image" Target="../media/image1940.png"/><Relationship Id="rId10" Type="http://schemas.openxmlformats.org/officeDocument/2006/relationships/image" Target="../media/image201.png"/><Relationship Id="rId19" Type="http://schemas.openxmlformats.org/officeDocument/2006/relationships/image" Target="../media/image211.png"/><Relationship Id="rId4" Type="http://schemas.openxmlformats.org/officeDocument/2006/relationships/image" Target="../media/image1900.png"/><Relationship Id="rId9" Type="http://schemas.openxmlformats.org/officeDocument/2006/relationships/image" Target="../media/image200.png"/><Relationship Id="rId14" Type="http://schemas.openxmlformats.org/officeDocument/2006/relationships/image" Target="../media/image205.png"/><Relationship Id="rId22" Type="http://schemas.openxmlformats.org/officeDocument/2006/relationships/image" Target="../media/image193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13" Type="http://schemas.openxmlformats.org/officeDocument/2006/relationships/image" Target="../media/image220.png"/><Relationship Id="rId18" Type="http://schemas.openxmlformats.org/officeDocument/2006/relationships/image" Target="../media/image225.png"/><Relationship Id="rId3" Type="http://schemas.openxmlformats.org/officeDocument/2006/relationships/image" Target="../media/image16.png"/><Relationship Id="rId21" Type="http://schemas.openxmlformats.org/officeDocument/2006/relationships/image" Target="../media/image228.png"/><Relationship Id="rId7" Type="http://schemas.openxmlformats.org/officeDocument/2006/relationships/image" Target="../media/image214.png"/><Relationship Id="rId12" Type="http://schemas.openxmlformats.org/officeDocument/2006/relationships/image" Target="../media/image219.png"/><Relationship Id="rId17" Type="http://schemas.openxmlformats.org/officeDocument/2006/relationships/image" Target="../media/image224.png"/><Relationship Id="rId2" Type="http://schemas.openxmlformats.org/officeDocument/2006/relationships/image" Target="../media/image15.png"/><Relationship Id="rId16" Type="http://schemas.openxmlformats.org/officeDocument/2006/relationships/image" Target="../media/image223.png"/><Relationship Id="rId20" Type="http://schemas.openxmlformats.org/officeDocument/2006/relationships/image" Target="../media/image2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18.png"/><Relationship Id="rId5" Type="http://schemas.openxmlformats.org/officeDocument/2006/relationships/image" Target="../media/image18.png"/><Relationship Id="rId15" Type="http://schemas.openxmlformats.org/officeDocument/2006/relationships/image" Target="../media/image222.png"/><Relationship Id="rId10" Type="http://schemas.openxmlformats.org/officeDocument/2006/relationships/image" Target="../media/image217.png"/><Relationship Id="rId19" Type="http://schemas.openxmlformats.org/officeDocument/2006/relationships/image" Target="../media/image226.png"/><Relationship Id="rId4" Type="http://schemas.openxmlformats.org/officeDocument/2006/relationships/image" Target="../media/image17.png"/><Relationship Id="rId9" Type="http://schemas.openxmlformats.org/officeDocument/2006/relationships/image" Target="../media/image216.png"/><Relationship Id="rId14" Type="http://schemas.openxmlformats.org/officeDocument/2006/relationships/image" Target="../media/image22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0.png"/><Relationship Id="rId13" Type="http://schemas.openxmlformats.org/officeDocument/2006/relationships/image" Target="../media/image229.png"/><Relationship Id="rId18" Type="http://schemas.openxmlformats.org/officeDocument/2006/relationships/image" Target="../media/image207.png"/><Relationship Id="rId3" Type="http://schemas.openxmlformats.org/officeDocument/2006/relationships/image" Target="../media/image188.png"/><Relationship Id="rId21" Type="http://schemas.openxmlformats.org/officeDocument/2006/relationships/image" Target="../media/image227.png"/><Relationship Id="rId7" Type="http://schemas.openxmlformats.org/officeDocument/2006/relationships/image" Target="../media/image1920.png"/><Relationship Id="rId12" Type="http://schemas.openxmlformats.org/officeDocument/2006/relationships/image" Target="../media/image197.png"/><Relationship Id="rId17" Type="http://schemas.openxmlformats.org/officeDocument/2006/relationships/image" Target="../media/image206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05.png"/><Relationship Id="rId20" Type="http://schemas.openxmlformats.org/officeDocument/2006/relationships/image" Target="../media/image2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1.png"/><Relationship Id="rId11" Type="http://schemas.openxmlformats.org/officeDocument/2006/relationships/image" Target="../media/image196.png"/><Relationship Id="rId24" Type="http://schemas.openxmlformats.org/officeDocument/2006/relationships/hyperlink" Target="https://arxiv.org/abs/1910.10683" TargetMode="External"/><Relationship Id="rId5" Type="http://schemas.openxmlformats.org/officeDocument/2006/relationships/image" Target="../media/image1900.png"/><Relationship Id="rId15" Type="http://schemas.openxmlformats.org/officeDocument/2006/relationships/image" Target="../media/image204.png"/><Relationship Id="rId23" Type="http://schemas.openxmlformats.org/officeDocument/2006/relationships/hyperlink" Target="https://aclanthology.org/2020.acl-main.703/" TargetMode="External"/><Relationship Id="rId10" Type="http://schemas.openxmlformats.org/officeDocument/2006/relationships/image" Target="../media/image195.png"/><Relationship Id="rId19" Type="http://schemas.openxmlformats.org/officeDocument/2006/relationships/image" Target="../media/image230.png"/><Relationship Id="rId4" Type="http://schemas.openxmlformats.org/officeDocument/2006/relationships/image" Target="../media/image189.png"/><Relationship Id="rId9" Type="http://schemas.openxmlformats.org/officeDocument/2006/relationships/image" Target="../media/image1940.png"/><Relationship Id="rId14" Type="http://schemas.openxmlformats.org/officeDocument/2006/relationships/image" Target="../media/image203.png"/><Relationship Id="rId22" Type="http://schemas.openxmlformats.org/officeDocument/2006/relationships/image" Target="../media/image22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25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26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6.png"/><Relationship Id="rId3" Type="http://schemas.openxmlformats.org/officeDocument/2006/relationships/image" Target="../media/image48.png"/><Relationship Id="rId21" Type="http://schemas.openxmlformats.org/officeDocument/2006/relationships/image" Target="../media/image46.png"/><Relationship Id="rId7" Type="http://schemas.openxmlformats.org/officeDocument/2006/relationships/image" Target="../media/image5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36.png"/><Relationship Id="rId24" Type="http://schemas.openxmlformats.org/officeDocument/2006/relationships/image" Target="../media/image54.png"/><Relationship Id="rId5" Type="http://schemas.openxmlformats.org/officeDocument/2006/relationships/image" Target="../media/image50.png"/><Relationship Id="rId15" Type="http://schemas.openxmlformats.org/officeDocument/2006/relationships/image" Target="../media/image40.png"/><Relationship Id="rId23" Type="http://schemas.openxmlformats.org/officeDocument/2006/relationships/image" Target="../media/image53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49.png"/><Relationship Id="rId9" Type="http://schemas.openxmlformats.org/officeDocument/2006/relationships/image" Target="../media/image26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image" Target="../media/image400.png"/><Relationship Id="rId26" Type="http://schemas.openxmlformats.org/officeDocument/2006/relationships/image" Target="../media/image68.png"/><Relationship Id="rId39" Type="http://schemas.openxmlformats.org/officeDocument/2006/relationships/image" Target="../media/image811.png"/><Relationship Id="rId21" Type="http://schemas.openxmlformats.org/officeDocument/2006/relationships/image" Target="../media/image430.png"/><Relationship Id="rId34" Type="http://schemas.openxmlformats.org/officeDocument/2006/relationships/image" Target="../media/image76.png"/><Relationship Id="rId42" Type="http://schemas.openxmlformats.org/officeDocument/2006/relationships/image" Target="../media/image840.png"/><Relationship Id="rId47" Type="http://schemas.openxmlformats.org/officeDocument/2006/relationships/image" Target="../media/image890.png"/><Relationship Id="rId7" Type="http://schemas.openxmlformats.org/officeDocument/2006/relationships/image" Target="../media/image54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3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11" Type="http://schemas.openxmlformats.org/officeDocument/2006/relationships/image" Target="../media/image58.png"/><Relationship Id="rId24" Type="http://schemas.openxmlformats.org/officeDocument/2006/relationships/image" Target="../media/image66.png"/><Relationship Id="rId32" Type="http://schemas.openxmlformats.org/officeDocument/2006/relationships/image" Target="../media/image74.png"/><Relationship Id="rId37" Type="http://schemas.openxmlformats.org/officeDocument/2006/relationships/image" Target="../media/image79.png"/><Relationship Id="rId40" Type="http://schemas.openxmlformats.org/officeDocument/2006/relationships/image" Target="../media/image820.png"/><Relationship Id="rId45" Type="http://schemas.openxmlformats.org/officeDocument/2006/relationships/image" Target="../media/image870.png"/><Relationship Id="rId5" Type="http://schemas.openxmlformats.org/officeDocument/2006/relationships/image" Target="../media/image520.png"/><Relationship Id="rId15" Type="http://schemas.openxmlformats.org/officeDocument/2006/relationships/image" Target="../media/image62.png"/><Relationship Id="rId23" Type="http://schemas.openxmlformats.org/officeDocument/2006/relationships/image" Target="../media/image65.png"/><Relationship Id="rId28" Type="http://schemas.openxmlformats.org/officeDocument/2006/relationships/image" Target="../media/image70.png"/><Relationship Id="rId36" Type="http://schemas.openxmlformats.org/officeDocument/2006/relationships/image" Target="../media/image78.png"/><Relationship Id="rId10" Type="http://schemas.openxmlformats.org/officeDocument/2006/relationships/image" Target="../media/image570.png"/><Relationship Id="rId19" Type="http://schemas.openxmlformats.org/officeDocument/2006/relationships/image" Target="../media/image410.png"/><Relationship Id="rId31" Type="http://schemas.openxmlformats.org/officeDocument/2006/relationships/image" Target="../media/image73.png"/><Relationship Id="rId44" Type="http://schemas.openxmlformats.org/officeDocument/2006/relationships/image" Target="../media/image860.png"/><Relationship Id="rId4" Type="http://schemas.openxmlformats.org/officeDocument/2006/relationships/image" Target="../media/image510.png"/><Relationship Id="rId9" Type="http://schemas.openxmlformats.org/officeDocument/2006/relationships/image" Target="../media/image560.png"/><Relationship Id="rId14" Type="http://schemas.openxmlformats.org/officeDocument/2006/relationships/image" Target="../media/image61.png"/><Relationship Id="rId22" Type="http://schemas.openxmlformats.org/officeDocument/2006/relationships/image" Target="../media/image440.png"/><Relationship Id="rId27" Type="http://schemas.openxmlformats.org/officeDocument/2006/relationships/image" Target="../media/image69.png"/><Relationship Id="rId30" Type="http://schemas.openxmlformats.org/officeDocument/2006/relationships/image" Target="../media/image72.png"/><Relationship Id="rId35" Type="http://schemas.openxmlformats.org/officeDocument/2006/relationships/image" Target="../media/image77.png"/><Relationship Id="rId43" Type="http://schemas.openxmlformats.org/officeDocument/2006/relationships/image" Target="../media/image850.png"/><Relationship Id="rId8" Type="http://schemas.openxmlformats.org/officeDocument/2006/relationships/image" Target="../media/image550.png"/><Relationship Id="rId3" Type="http://schemas.openxmlformats.org/officeDocument/2006/relationships/image" Target="../media/image500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5" Type="http://schemas.openxmlformats.org/officeDocument/2006/relationships/image" Target="../media/image67.png"/><Relationship Id="rId33" Type="http://schemas.openxmlformats.org/officeDocument/2006/relationships/image" Target="../media/image75.png"/><Relationship Id="rId38" Type="http://schemas.openxmlformats.org/officeDocument/2006/relationships/image" Target="../media/image800.png"/><Relationship Id="rId46" Type="http://schemas.openxmlformats.org/officeDocument/2006/relationships/image" Target="../media/image880.png"/><Relationship Id="rId20" Type="http://schemas.openxmlformats.org/officeDocument/2006/relationships/image" Target="../media/image420.png"/><Relationship Id="rId41" Type="http://schemas.openxmlformats.org/officeDocument/2006/relationships/image" Target="../media/image830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0.png"/><Relationship Id="rId18" Type="http://schemas.openxmlformats.org/officeDocument/2006/relationships/image" Target="../media/image400.png"/><Relationship Id="rId26" Type="http://schemas.openxmlformats.org/officeDocument/2006/relationships/image" Target="../media/image68.png"/><Relationship Id="rId39" Type="http://schemas.openxmlformats.org/officeDocument/2006/relationships/image" Target="../media/image811.png"/><Relationship Id="rId21" Type="http://schemas.openxmlformats.org/officeDocument/2006/relationships/image" Target="../media/image430.png"/><Relationship Id="rId34" Type="http://schemas.openxmlformats.org/officeDocument/2006/relationships/image" Target="../media/image76.png"/><Relationship Id="rId42" Type="http://schemas.openxmlformats.org/officeDocument/2006/relationships/image" Target="../media/image840.png"/><Relationship Id="rId47" Type="http://schemas.openxmlformats.org/officeDocument/2006/relationships/image" Target="../media/image890.png"/><Relationship Id="rId7" Type="http://schemas.openxmlformats.org/officeDocument/2006/relationships/image" Target="../media/image54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83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11" Type="http://schemas.openxmlformats.org/officeDocument/2006/relationships/image" Target="../media/image58.png"/><Relationship Id="rId24" Type="http://schemas.openxmlformats.org/officeDocument/2006/relationships/image" Target="../media/image66.png"/><Relationship Id="rId32" Type="http://schemas.openxmlformats.org/officeDocument/2006/relationships/image" Target="../media/image74.png"/><Relationship Id="rId37" Type="http://schemas.openxmlformats.org/officeDocument/2006/relationships/image" Target="../media/image79.png"/><Relationship Id="rId40" Type="http://schemas.openxmlformats.org/officeDocument/2006/relationships/image" Target="../media/image820.png"/><Relationship Id="rId45" Type="http://schemas.openxmlformats.org/officeDocument/2006/relationships/image" Target="../media/image870.png"/><Relationship Id="rId5" Type="http://schemas.openxmlformats.org/officeDocument/2006/relationships/image" Target="../media/image520.png"/><Relationship Id="rId15" Type="http://schemas.openxmlformats.org/officeDocument/2006/relationships/image" Target="../media/image82.png"/><Relationship Id="rId23" Type="http://schemas.openxmlformats.org/officeDocument/2006/relationships/image" Target="../media/image65.png"/><Relationship Id="rId28" Type="http://schemas.openxmlformats.org/officeDocument/2006/relationships/image" Target="../media/image70.png"/><Relationship Id="rId36" Type="http://schemas.openxmlformats.org/officeDocument/2006/relationships/image" Target="../media/image78.png"/><Relationship Id="rId10" Type="http://schemas.openxmlformats.org/officeDocument/2006/relationships/image" Target="../media/image570.png"/><Relationship Id="rId19" Type="http://schemas.openxmlformats.org/officeDocument/2006/relationships/image" Target="../media/image410.png"/><Relationship Id="rId31" Type="http://schemas.openxmlformats.org/officeDocument/2006/relationships/image" Target="../media/image73.png"/><Relationship Id="rId44" Type="http://schemas.openxmlformats.org/officeDocument/2006/relationships/image" Target="../media/image860.png"/><Relationship Id="rId4" Type="http://schemas.openxmlformats.org/officeDocument/2006/relationships/image" Target="../media/image510.png"/><Relationship Id="rId9" Type="http://schemas.openxmlformats.org/officeDocument/2006/relationships/image" Target="../media/image560.png"/><Relationship Id="rId14" Type="http://schemas.openxmlformats.org/officeDocument/2006/relationships/image" Target="../media/image81.png"/><Relationship Id="rId22" Type="http://schemas.openxmlformats.org/officeDocument/2006/relationships/image" Target="../media/image440.png"/><Relationship Id="rId27" Type="http://schemas.openxmlformats.org/officeDocument/2006/relationships/image" Target="../media/image69.png"/><Relationship Id="rId30" Type="http://schemas.openxmlformats.org/officeDocument/2006/relationships/image" Target="../media/image72.png"/><Relationship Id="rId35" Type="http://schemas.openxmlformats.org/officeDocument/2006/relationships/image" Target="../media/image77.png"/><Relationship Id="rId43" Type="http://schemas.openxmlformats.org/officeDocument/2006/relationships/image" Target="../media/image850.png"/><Relationship Id="rId8" Type="http://schemas.openxmlformats.org/officeDocument/2006/relationships/image" Target="../media/image550.png"/><Relationship Id="rId3" Type="http://schemas.openxmlformats.org/officeDocument/2006/relationships/image" Target="../media/image500.png"/><Relationship Id="rId12" Type="http://schemas.openxmlformats.org/officeDocument/2006/relationships/image" Target="../media/image59.png"/><Relationship Id="rId17" Type="http://schemas.openxmlformats.org/officeDocument/2006/relationships/image" Target="../media/image84.png"/><Relationship Id="rId25" Type="http://schemas.openxmlformats.org/officeDocument/2006/relationships/image" Target="../media/image67.png"/><Relationship Id="rId33" Type="http://schemas.openxmlformats.org/officeDocument/2006/relationships/image" Target="../media/image75.png"/><Relationship Id="rId38" Type="http://schemas.openxmlformats.org/officeDocument/2006/relationships/image" Target="../media/image800.png"/><Relationship Id="rId46" Type="http://schemas.openxmlformats.org/officeDocument/2006/relationships/image" Target="../media/image880.png"/><Relationship Id="rId20" Type="http://schemas.openxmlformats.org/officeDocument/2006/relationships/image" Target="../media/image420.png"/><Relationship Id="rId41" Type="http://schemas.openxmlformats.org/officeDocument/2006/relationships/image" Target="../media/image8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5074" y="2551837"/>
            <a:ext cx="9906766" cy="17543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609555">
              <a:defRPr/>
            </a:pPr>
            <a:r>
              <a:rPr lang="en-US" sz="5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Contextualized</a:t>
            </a:r>
          </a:p>
          <a:p>
            <a:pPr defTabSz="609555">
              <a:defRPr/>
            </a:pPr>
            <a:r>
              <a:rPr lang="en-US" sz="5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Sequence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2151192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BA28-F287-429E-B8B9-D4A3EB2D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Self-Attention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9FFAB19-394C-415D-B1DF-C17B847F879D}"/>
              </a:ext>
            </a:extLst>
          </p:cNvPr>
          <p:cNvGrpSpPr/>
          <p:nvPr/>
        </p:nvGrpSpPr>
        <p:grpSpPr>
          <a:xfrm>
            <a:off x="3122309" y="1297589"/>
            <a:ext cx="446532" cy="339567"/>
            <a:chOff x="1296368" y="2108505"/>
            <a:chExt cx="446532" cy="33956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036FA4C-6A14-47D4-A9CA-366624BE6C27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D5EA67-40CE-4A4F-819A-526A670536F4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4653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D5EA67-40CE-4A4F-819A-526A670536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46532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2CFB01D-D8C0-433F-B2A2-75EF0D67AE63}"/>
              </a:ext>
            </a:extLst>
          </p:cNvPr>
          <p:cNvGrpSpPr/>
          <p:nvPr/>
        </p:nvGrpSpPr>
        <p:grpSpPr>
          <a:xfrm>
            <a:off x="3170776" y="2350811"/>
            <a:ext cx="297712" cy="297712"/>
            <a:chOff x="2218660" y="2906233"/>
            <a:chExt cx="297712" cy="29771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AE9417F-2A60-41A5-B868-F2EBE8C0B5A4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9" name="Multiplication Sign 38">
              <a:extLst>
                <a:ext uri="{FF2B5EF4-FFF2-40B4-BE49-F238E27FC236}">
                  <a16:creationId xmlns:a16="http://schemas.microsoft.com/office/drawing/2014/main" id="{0EAC49A6-3ACC-4C94-95B0-E900ACBF6E8B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5712ED8-72E9-411A-B93E-92F5AAD826CC}"/>
              </a:ext>
            </a:extLst>
          </p:cNvPr>
          <p:cNvGrpSpPr/>
          <p:nvPr/>
        </p:nvGrpSpPr>
        <p:grpSpPr>
          <a:xfrm>
            <a:off x="4497536" y="2350811"/>
            <a:ext cx="297712" cy="297712"/>
            <a:chOff x="2218660" y="2906233"/>
            <a:chExt cx="297712" cy="29771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F8CD417-8AD3-4B62-A1A8-A0EDCF516F9E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3" name="Multiplication Sign 42">
              <a:extLst>
                <a:ext uri="{FF2B5EF4-FFF2-40B4-BE49-F238E27FC236}">
                  <a16:creationId xmlns:a16="http://schemas.microsoft.com/office/drawing/2014/main" id="{C405A5A0-84E2-4331-B008-9D77F0736427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E7043A7-AC88-4EF0-923C-03C0AAE8ACD1}"/>
              </a:ext>
            </a:extLst>
          </p:cNvPr>
          <p:cNvGrpSpPr/>
          <p:nvPr/>
        </p:nvGrpSpPr>
        <p:grpSpPr>
          <a:xfrm>
            <a:off x="5781992" y="2350811"/>
            <a:ext cx="297712" cy="297712"/>
            <a:chOff x="2218660" y="2906233"/>
            <a:chExt cx="297712" cy="29771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ADB99DD-D548-4A36-9639-7D43AEE10FA3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6" name="Multiplication Sign 45">
              <a:extLst>
                <a:ext uri="{FF2B5EF4-FFF2-40B4-BE49-F238E27FC236}">
                  <a16:creationId xmlns:a16="http://schemas.microsoft.com/office/drawing/2014/main" id="{BBB54549-46F8-4DCA-B9D8-1CF167D9EF4E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31879A4-9E62-49EB-826D-79AF0EFF9222}"/>
              </a:ext>
            </a:extLst>
          </p:cNvPr>
          <p:cNvGrpSpPr/>
          <p:nvPr/>
        </p:nvGrpSpPr>
        <p:grpSpPr>
          <a:xfrm>
            <a:off x="7088087" y="2350811"/>
            <a:ext cx="297712" cy="297712"/>
            <a:chOff x="2218660" y="2906233"/>
            <a:chExt cx="297712" cy="29771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9116B45-811A-4452-ACF5-1073A5893C6A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9" name="Multiplication Sign 48">
              <a:extLst>
                <a:ext uri="{FF2B5EF4-FFF2-40B4-BE49-F238E27FC236}">
                  <a16:creationId xmlns:a16="http://schemas.microsoft.com/office/drawing/2014/main" id="{EFCECC07-0E7D-454E-9978-D401CB5BF234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1CD1FBD-3B67-4001-8C15-B15311674262}"/>
              </a:ext>
            </a:extLst>
          </p:cNvPr>
          <p:cNvGrpSpPr/>
          <p:nvPr/>
        </p:nvGrpSpPr>
        <p:grpSpPr>
          <a:xfrm>
            <a:off x="8394182" y="2350811"/>
            <a:ext cx="297712" cy="297712"/>
            <a:chOff x="2218660" y="2906233"/>
            <a:chExt cx="297712" cy="297712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453F3AA-87B1-4992-9785-BD8D80478900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2" name="Multiplication Sign 51">
              <a:extLst>
                <a:ext uri="{FF2B5EF4-FFF2-40B4-BE49-F238E27FC236}">
                  <a16:creationId xmlns:a16="http://schemas.microsoft.com/office/drawing/2014/main" id="{7867FA4B-7873-4C55-A078-E45722BF458A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43BE9F6-086F-4F2F-9F16-249953CFC3A5}"/>
              </a:ext>
            </a:extLst>
          </p:cNvPr>
          <p:cNvSpPr/>
          <p:nvPr/>
        </p:nvSpPr>
        <p:spPr>
          <a:xfrm>
            <a:off x="2797721" y="2716805"/>
            <a:ext cx="415277" cy="76733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0D9C7CB-BABF-4D72-A5A0-1CF9C3E712B5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3005359" y="3484141"/>
            <a:ext cx="0" cy="225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F9BB723-4535-4EE0-A786-557EB162B52A}"/>
              </a:ext>
            </a:extLst>
          </p:cNvPr>
          <p:cNvGrpSpPr/>
          <p:nvPr/>
        </p:nvGrpSpPr>
        <p:grpSpPr>
          <a:xfrm>
            <a:off x="4420755" y="1297589"/>
            <a:ext cx="451277" cy="339567"/>
            <a:chOff x="1790916" y="2108505"/>
            <a:chExt cx="451277" cy="339567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1BA0914-1B7F-47ED-9C72-2F692F65E6AE}"/>
                </a:ext>
              </a:extLst>
            </p:cNvPr>
            <p:cNvSpPr/>
            <p:nvPr/>
          </p:nvSpPr>
          <p:spPr>
            <a:xfrm>
              <a:off x="1855382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83FD982-D991-4EA2-A7C0-9EE285CA2A59}"/>
                    </a:ext>
                  </a:extLst>
                </p:cNvPr>
                <p:cNvSpPr/>
                <p:nvPr/>
              </p:nvSpPr>
              <p:spPr>
                <a:xfrm>
                  <a:off x="1790916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83FD982-D991-4EA2-A7C0-9EE285CA2A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916" y="2108505"/>
                  <a:ext cx="451277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427D4E9-0068-4052-8BF3-4A17E80BC1FD}"/>
              </a:ext>
            </a:extLst>
          </p:cNvPr>
          <p:cNvGrpSpPr/>
          <p:nvPr/>
        </p:nvGrpSpPr>
        <p:grpSpPr>
          <a:xfrm>
            <a:off x="5723945" y="1297589"/>
            <a:ext cx="451277" cy="339567"/>
            <a:chOff x="2315053" y="2108505"/>
            <a:chExt cx="451277" cy="339567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B4C51CD-D73C-4CC1-8E56-F668D8AF58FB}"/>
                </a:ext>
              </a:extLst>
            </p:cNvPr>
            <p:cNvSpPr/>
            <p:nvPr/>
          </p:nvSpPr>
          <p:spPr>
            <a:xfrm>
              <a:off x="2369854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3467376E-4604-44BB-A4EB-6B0BEADFACBE}"/>
                    </a:ext>
                  </a:extLst>
                </p:cNvPr>
                <p:cNvSpPr/>
                <p:nvPr/>
              </p:nvSpPr>
              <p:spPr>
                <a:xfrm>
                  <a:off x="2315053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3467376E-4604-44BB-A4EB-6B0BEADFAC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053" y="2108505"/>
                  <a:ext cx="451277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36792A3-84AF-4DFE-8CD8-8B7AA2AE9171}"/>
              </a:ext>
            </a:extLst>
          </p:cNvPr>
          <p:cNvGrpSpPr/>
          <p:nvPr/>
        </p:nvGrpSpPr>
        <p:grpSpPr>
          <a:xfrm>
            <a:off x="7027135" y="1297589"/>
            <a:ext cx="451277" cy="339567"/>
            <a:chOff x="2829935" y="2108505"/>
            <a:chExt cx="451277" cy="33956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2FA9B83-F386-4029-B07B-182062F7D0AA}"/>
                </a:ext>
              </a:extLst>
            </p:cNvPr>
            <p:cNvSpPr/>
            <p:nvPr/>
          </p:nvSpPr>
          <p:spPr>
            <a:xfrm>
              <a:off x="2884326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797A71A-2BFD-4FA8-B209-B5B6F7201D27}"/>
                    </a:ext>
                  </a:extLst>
                </p:cNvPr>
                <p:cNvSpPr/>
                <p:nvPr/>
              </p:nvSpPr>
              <p:spPr>
                <a:xfrm>
                  <a:off x="2829935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797A71A-2BFD-4FA8-B209-B5B6F7201D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9935" y="2108505"/>
                  <a:ext cx="451277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6CB7379-8623-4600-972A-D625706C8F43}"/>
              </a:ext>
            </a:extLst>
          </p:cNvPr>
          <p:cNvGrpSpPr/>
          <p:nvPr/>
        </p:nvGrpSpPr>
        <p:grpSpPr>
          <a:xfrm>
            <a:off x="8330323" y="1297589"/>
            <a:ext cx="451277" cy="339567"/>
            <a:chOff x="3343998" y="2108505"/>
            <a:chExt cx="451277" cy="339567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FF07426-6E29-4A1D-BF8D-B6BE1D74C643}"/>
                </a:ext>
              </a:extLst>
            </p:cNvPr>
            <p:cNvSpPr/>
            <p:nvPr/>
          </p:nvSpPr>
          <p:spPr>
            <a:xfrm>
              <a:off x="3398798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E61F0EFB-1A68-4BD1-B3CC-506BC14E7F8D}"/>
                    </a:ext>
                  </a:extLst>
                </p:cNvPr>
                <p:cNvSpPr/>
                <p:nvPr/>
              </p:nvSpPr>
              <p:spPr>
                <a:xfrm>
                  <a:off x="3343998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E61F0EFB-1A68-4BD1-B3CC-506BC14E7F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98" y="2108505"/>
                  <a:ext cx="451277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1BAF4BC-B3EC-4043-A19F-B2D6F277D40B}"/>
              </a:ext>
            </a:extLst>
          </p:cNvPr>
          <p:cNvGrpSpPr/>
          <p:nvPr/>
        </p:nvGrpSpPr>
        <p:grpSpPr>
          <a:xfrm>
            <a:off x="3407914" y="3141766"/>
            <a:ext cx="403475" cy="341195"/>
            <a:chOff x="1317632" y="4032241"/>
            <a:chExt cx="403475" cy="341195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03F641B-C6E8-4288-BB9D-1DC0169A3CC0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B37039A-E5F7-4EE5-A422-A711C002C4C0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B37039A-E5F7-4EE5-A422-A711C002C4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8"/>
                  <a:stretch>
                    <a:fillRect r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C0E2302-A80C-4EC2-B0E8-77C95EFB7BC0}"/>
              </a:ext>
            </a:extLst>
          </p:cNvPr>
          <p:cNvGrpSpPr/>
          <p:nvPr/>
        </p:nvGrpSpPr>
        <p:grpSpPr>
          <a:xfrm>
            <a:off x="4747907" y="3141766"/>
            <a:ext cx="403475" cy="341195"/>
            <a:chOff x="1317632" y="4032241"/>
            <a:chExt cx="403475" cy="341195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836C099-EA96-496A-8109-DA360A9466F4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DA3A20A8-3079-4D03-B591-54549C5FBD2A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DA3A20A8-3079-4D03-B591-54549C5FBD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9"/>
                  <a:stretch>
                    <a:fillRect r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7AEBC87-B177-4954-BC2F-2FE14D14DBBC}"/>
              </a:ext>
            </a:extLst>
          </p:cNvPr>
          <p:cNvGrpSpPr/>
          <p:nvPr/>
        </p:nvGrpSpPr>
        <p:grpSpPr>
          <a:xfrm>
            <a:off x="6032927" y="3141766"/>
            <a:ext cx="403475" cy="341195"/>
            <a:chOff x="1317632" y="4032241"/>
            <a:chExt cx="403475" cy="341195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7FA4258-9832-4681-9F50-088F5098C660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E87DD898-7DE5-4DDE-B92C-9EB32047CD06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E87DD898-7DE5-4DDE-B92C-9EB32047CD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10"/>
                  <a:stretch>
                    <a:fillRect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E306565-6094-45BC-B9C6-E41EE557EAB5}"/>
              </a:ext>
            </a:extLst>
          </p:cNvPr>
          <p:cNvGrpSpPr/>
          <p:nvPr/>
        </p:nvGrpSpPr>
        <p:grpSpPr>
          <a:xfrm>
            <a:off x="7328312" y="3141766"/>
            <a:ext cx="403475" cy="341195"/>
            <a:chOff x="1317632" y="4032241"/>
            <a:chExt cx="403475" cy="341195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53FDD02-1732-43A5-A19E-D360A26A653E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B604DA86-7241-46B5-B862-6494E9F52083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B604DA86-7241-46B5-B862-6494E9F520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11"/>
                  <a:stretch>
                    <a:fillRect r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20A1047-D485-41F0-807C-4CFEAA343C27}"/>
              </a:ext>
            </a:extLst>
          </p:cNvPr>
          <p:cNvGrpSpPr/>
          <p:nvPr/>
        </p:nvGrpSpPr>
        <p:grpSpPr>
          <a:xfrm>
            <a:off x="8637432" y="3141766"/>
            <a:ext cx="403475" cy="341195"/>
            <a:chOff x="1317632" y="4032241"/>
            <a:chExt cx="403475" cy="341195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D8D6F96-CBCD-464D-8548-69075E3DB173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949FC849-34A8-4FB7-9A96-B1FFFA93D662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949FC849-34A8-4FB7-9A96-B1FFFA93D6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12"/>
                  <a:stretch>
                    <a:fillRect r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DC4EC74F-9711-40BA-89FE-00D83CE1D797}"/>
              </a:ext>
            </a:extLst>
          </p:cNvPr>
          <p:cNvCxnSpPr>
            <a:stCxn id="114" idx="0"/>
            <a:endCxn id="51" idx="6"/>
          </p:cNvCxnSpPr>
          <p:nvPr/>
        </p:nvCxnSpPr>
        <p:spPr>
          <a:xfrm rot="16200000" flipV="1">
            <a:off x="8431184" y="2760380"/>
            <a:ext cx="679019" cy="1575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91CF496D-DA3F-4C39-8455-78FA05412C65}"/>
              </a:ext>
            </a:extLst>
          </p:cNvPr>
          <p:cNvCxnSpPr>
            <a:cxnSpLocks/>
            <a:endCxn id="51" idx="2"/>
          </p:cNvCxnSpPr>
          <p:nvPr/>
        </p:nvCxnSpPr>
        <p:spPr>
          <a:xfrm rot="5400000" flipH="1" flipV="1">
            <a:off x="8170524" y="2573881"/>
            <a:ext cx="297870" cy="1494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274C3FA4-8C34-4FA1-9B4F-96E558E43B01}"/>
              </a:ext>
            </a:extLst>
          </p:cNvPr>
          <p:cNvCxnSpPr>
            <a:stCxn id="111" idx="0"/>
            <a:endCxn id="48" idx="6"/>
          </p:cNvCxnSpPr>
          <p:nvPr/>
        </p:nvCxnSpPr>
        <p:spPr>
          <a:xfrm rot="16200000" flipV="1">
            <a:off x="7123576" y="2761892"/>
            <a:ext cx="679019" cy="1545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39ADD555-239E-412E-A42D-8AC8889F408B}"/>
              </a:ext>
            </a:extLst>
          </p:cNvPr>
          <p:cNvCxnSpPr>
            <a:cxnSpLocks/>
            <a:endCxn id="48" idx="2"/>
          </p:cNvCxnSpPr>
          <p:nvPr/>
        </p:nvCxnSpPr>
        <p:spPr>
          <a:xfrm rot="5400000" flipH="1" flipV="1">
            <a:off x="6866581" y="2576033"/>
            <a:ext cx="297870" cy="1451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DB099E04-0201-4525-B2B7-AE2927463A1B}"/>
              </a:ext>
            </a:extLst>
          </p:cNvPr>
          <p:cNvCxnSpPr>
            <a:cxnSpLocks/>
            <a:stCxn id="108" idx="0"/>
            <a:endCxn id="45" idx="6"/>
          </p:cNvCxnSpPr>
          <p:nvPr/>
        </p:nvCxnSpPr>
        <p:spPr>
          <a:xfrm rot="16200000" flipV="1">
            <a:off x="5822836" y="2756537"/>
            <a:ext cx="679019" cy="1652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A60A0357-3D48-4693-B159-E8AC2DCCDBF8}"/>
              </a:ext>
            </a:extLst>
          </p:cNvPr>
          <p:cNvCxnSpPr>
            <a:cxnSpLocks/>
            <a:endCxn id="45" idx="2"/>
          </p:cNvCxnSpPr>
          <p:nvPr/>
        </p:nvCxnSpPr>
        <p:spPr>
          <a:xfrm rot="5400000" flipH="1" flipV="1">
            <a:off x="5556818" y="2572399"/>
            <a:ext cx="297905" cy="1524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210A8F3C-54D0-4651-B4BF-DDC9A886FD95}"/>
              </a:ext>
            </a:extLst>
          </p:cNvPr>
          <p:cNvCxnSpPr>
            <a:cxnSpLocks/>
            <a:stCxn id="105" idx="0"/>
            <a:endCxn id="42" idx="6"/>
          </p:cNvCxnSpPr>
          <p:nvPr/>
        </p:nvCxnSpPr>
        <p:spPr>
          <a:xfrm rot="16200000" flipV="1">
            <a:off x="4538098" y="2756819"/>
            <a:ext cx="679019" cy="1647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4510243A-8C1E-4E0E-BDC8-3545780072D0}"/>
              </a:ext>
            </a:extLst>
          </p:cNvPr>
          <p:cNvCxnSpPr>
            <a:cxnSpLocks/>
            <a:stCxn id="92" idx="0"/>
            <a:endCxn id="38" idx="6"/>
          </p:cNvCxnSpPr>
          <p:nvPr/>
        </p:nvCxnSpPr>
        <p:spPr>
          <a:xfrm rot="16200000" flipV="1">
            <a:off x="3204722" y="2763436"/>
            <a:ext cx="679019" cy="1514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E6222227-9FED-4C39-9410-48083BA8AD04}"/>
              </a:ext>
            </a:extLst>
          </p:cNvPr>
          <p:cNvCxnSpPr>
            <a:cxnSpLocks/>
            <a:endCxn id="42" idx="2"/>
          </p:cNvCxnSpPr>
          <p:nvPr/>
        </p:nvCxnSpPr>
        <p:spPr>
          <a:xfrm rot="5400000" flipH="1" flipV="1">
            <a:off x="4269310" y="2569345"/>
            <a:ext cx="297905" cy="1585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E3D6A97B-68EC-42E5-8848-500268A2B447}"/>
              </a:ext>
            </a:extLst>
          </p:cNvPr>
          <p:cNvCxnSpPr>
            <a:cxnSpLocks/>
            <a:stCxn id="62" idx="0"/>
            <a:endCxn id="38" idx="2"/>
          </p:cNvCxnSpPr>
          <p:nvPr/>
        </p:nvCxnSpPr>
        <p:spPr>
          <a:xfrm rot="5400000" flipH="1" flipV="1">
            <a:off x="2979500" y="2525529"/>
            <a:ext cx="217137" cy="1654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6ECE6B4-0E87-4467-81DD-3B29520AD006}"/>
              </a:ext>
            </a:extLst>
          </p:cNvPr>
          <p:cNvGrpSpPr/>
          <p:nvPr/>
        </p:nvGrpSpPr>
        <p:grpSpPr>
          <a:xfrm>
            <a:off x="4482725" y="1812226"/>
            <a:ext cx="327334" cy="338554"/>
            <a:chOff x="1646776" y="1935947"/>
            <a:chExt cx="327334" cy="338554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B11124E4-A25E-4DD4-920B-4710D00CB09F}"/>
                </a:ext>
              </a:extLst>
            </p:cNvPr>
            <p:cNvSpPr/>
            <p:nvPr/>
          </p:nvSpPr>
          <p:spPr>
            <a:xfrm>
              <a:off x="1652270" y="1962529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93ED354-D2BF-40DF-82A0-1A97F417E99E}"/>
                </a:ext>
              </a:extLst>
            </p:cNvPr>
            <p:cNvSpPr txBox="1"/>
            <p:nvPr/>
          </p:nvSpPr>
          <p:spPr>
            <a:xfrm>
              <a:off x="1646776" y="1935947"/>
              <a:ext cx="327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Σ</a:t>
              </a:r>
              <a:endPara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EF6DCD0-8843-4EC6-824D-FF50B260A5BB}"/>
              </a:ext>
            </a:extLst>
          </p:cNvPr>
          <p:cNvCxnSpPr>
            <a:cxnSpLocks/>
            <a:stCxn id="161" idx="0"/>
            <a:endCxn id="80" idx="2"/>
          </p:cNvCxnSpPr>
          <p:nvPr/>
        </p:nvCxnSpPr>
        <p:spPr>
          <a:xfrm flipV="1">
            <a:off x="4646393" y="1636142"/>
            <a:ext cx="1" cy="17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E27941B4-5A40-441D-A897-EA0240C9B368}"/>
              </a:ext>
            </a:extLst>
          </p:cNvPr>
          <p:cNvGrpSpPr/>
          <p:nvPr/>
        </p:nvGrpSpPr>
        <p:grpSpPr>
          <a:xfrm>
            <a:off x="3150172" y="1812226"/>
            <a:ext cx="327334" cy="338554"/>
            <a:chOff x="1646776" y="1935947"/>
            <a:chExt cx="327334" cy="338554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F68DECE2-D5BF-4D3A-B6E7-8FE5484BCAE6}"/>
                </a:ext>
              </a:extLst>
            </p:cNvPr>
            <p:cNvSpPr/>
            <p:nvPr/>
          </p:nvSpPr>
          <p:spPr>
            <a:xfrm>
              <a:off x="1652270" y="1962529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149FAB9B-3A0A-4D60-8B69-2F49DA51854D}"/>
                </a:ext>
              </a:extLst>
            </p:cNvPr>
            <p:cNvSpPr txBox="1"/>
            <p:nvPr/>
          </p:nvSpPr>
          <p:spPr>
            <a:xfrm>
              <a:off x="1646776" y="1935947"/>
              <a:ext cx="327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Σ</a:t>
              </a:r>
              <a:endPara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D700B935-E644-41AC-8DC3-4E7EBC4B23D0}"/>
              </a:ext>
            </a:extLst>
          </p:cNvPr>
          <p:cNvCxnSpPr>
            <a:cxnSpLocks/>
            <a:stCxn id="170" idx="0"/>
          </p:cNvCxnSpPr>
          <p:nvPr/>
        </p:nvCxnSpPr>
        <p:spPr>
          <a:xfrm flipV="1">
            <a:off x="3313840" y="1636142"/>
            <a:ext cx="1" cy="17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C93B8528-19C2-4EC4-814A-B85113807861}"/>
              </a:ext>
            </a:extLst>
          </p:cNvPr>
          <p:cNvGrpSpPr/>
          <p:nvPr/>
        </p:nvGrpSpPr>
        <p:grpSpPr>
          <a:xfrm>
            <a:off x="5762970" y="1812226"/>
            <a:ext cx="327334" cy="338554"/>
            <a:chOff x="1646776" y="1935947"/>
            <a:chExt cx="327334" cy="338554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16A2B6F7-EB1E-40BF-8BFD-635AA4EE4BF2}"/>
                </a:ext>
              </a:extLst>
            </p:cNvPr>
            <p:cNvSpPr/>
            <p:nvPr/>
          </p:nvSpPr>
          <p:spPr>
            <a:xfrm>
              <a:off x="1652270" y="1962529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E9E950B-2267-4065-B0A1-CE760E49053B}"/>
                </a:ext>
              </a:extLst>
            </p:cNvPr>
            <p:cNvSpPr txBox="1"/>
            <p:nvPr/>
          </p:nvSpPr>
          <p:spPr>
            <a:xfrm>
              <a:off x="1646776" y="1935947"/>
              <a:ext cx="327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Σ</a:t>
              </a:r>
              <a:endPara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5DB8327F-C5CB-455A-8C18-76E43C243D9D}"/>
              </a:ext>
            </a:extLst>
          </p:cNvPr>
          <p:cNvCxnSpPr>
            <a:cxnSpLocks/>
            <a:stCxn id="176" idx="0"/>
          </p:cNvCxnSpPr>
          <p:nvPr/>
        </p:nvCxnSpPr>
        <p:spPr>
          <a:xfrm flipV="1">
            <a:off x="5926638" y="1636142"/>
            <a:ext cx="1" cy="17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596D812-959D-46B5-B202-1C813BBF5E4A}"/>
              </a:ext>
            </a:extLst>
          </p:cNvPr>
          <p:cNvGrpSpPr/>
          <p:nvPr/>
        </p:nvGrpSpPr>
        <p:grpSpPr>
          <a:xfrm>
            <a:off x="7043215" y="1812226"/>
            <a:ext cx="327334" cy="338554"/>
            <a:chOff x="1646776" y="1935947"/>
            <a:chExt cx="327334" cy="338554"/>
          </a:xfrm>
        </p:grpSpPr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DFB5FC57-CC98-4BE2-8D6A-2B130E137C97}"/>
                </a:ext>
              </a:extLst>
            </p:cNvPr>
            <p:cNvSpPr/>
            <p:nvPr/>
          </p:nvSpPr>
          <p:spPr>
            <a:xfrm>
              <a:off x="1652270" y="1962529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0E298032-8DA7-4022-A511-FB1E76F58440}"/>
                </a:ext>
              </a:extLst>
            </p:cNvPr>
            <p:cNvSpPr txBox="1"/>
            <p:nvPr/>
          </p:nvSpPr>
          <p:spPr>
            <a:xfrm>
              <a:off x="1646776" y="1935947"/>
              <a:ext cx="327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Σ</a:t>
              </a:r>
              <a:endPara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38A39C3F-A775-4AD2-BA16-57BC071D3FAC}"/>
              </a:ext>
            </a:extLst>
          </p:cNvPr>
          <p:cNvCxnSpPr>
            <a:cxnSpLocks/>
            <a:stCxn id="182" idx="0"/>
          </p:cNvCxnSpPr>
          <p:nvPr/>
        </p:nvCxnSpPr>
        <p:spPr>
          <a:xfrm flipV="1">
            <a:off x="7206883" y="1636142"/>
            <a:ext cx="1" cy="17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A38F156D-D6DE-4F40-8638-F675EF4189B3}"/>
              </a:ext>
            </a:extLst>
          </p:cNvPr>
          <p:cNvGrpSpPr/>
          <p:nvPr/>
        </p:nvGrpSpPr>
        <p:grpSpPr>
          <a:xfrm>
            <a:off x="8372399" y="1812226"/>
            <a:ext cx="327334" cy="338554"/>
            <a:chOff x="1646776" y="1935947"/>
            <a:chExt cx="327334" cy="338554"/>
          </a:xfrm>
        </p:grpSpPr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1FE112EA-BF5B-42CA-BB5F-4C094FA1FC37}"/>
                </a:ext>
              </a:extLst>
            </p:cNvPr>
            <p:cNvSpPr/>
            <p:nvPr/>
          </p:nvSpPr>
          <p:spPr>
            <a:xfrm>
              <a:off x="1652270" y="1962529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64638EA-A77F-4517-A2DB-7D8348AB3E27}"/>
                </a:ext>
              </a:extLst>
            </p:cNvPr>
            <p:cNvSpPr txBox="1"/>
            <p:nvPr/>
          </p:nvSpPr>
          <p:spPr>
            <a:xfrm>
              <a:off x="1646776" y="1935947"/>
              <a:ext cx="327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Σ</a:t>
              </a:r>
              <a:endPara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0202691-3167-41F5-85F1-1E8BD563F0DD}"/>
              </a:ext>
            </a:extLst>
          </p:cNvPr>
          <p:cNvCxnSpPr>
            <a:cxnSpLocks/>
            <a:stCxn id="186" idx="0"/>
          </p:cNvCxnSpPr>
          <p:nvPr/>
        </p:nvCxnSpPr>
        <p:spPr>
          <a:xfrm flipV="1">
            <a:off x="8536067" y="1636142"/>
            <a:ext cx="1" cy="17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91F85279-0448-4B78-B40D-5A163DCE2FE8}"/>
              </a:ext>
            </a:extLst>
          </p:cNvPr>
          <p:cNvCxnSpPr>
            <a:stCxn id="38" idx="0"/>
            <a:endCxn id="186" idx="2"/>
          </p:cNvCxnSpPr>
          <p:nvPr/>
        </p:nvCxnSpPr>
        <p:spPr>
          <a:xfrm rot="5400000" flipH="1" flipV="1">
            <a:off x="5827835" y="-357421"/>
            <a:ext cx="200031" cy="5216434"/>
          </a:xfrm>
          <a:prstGeom prst="bentConnector3">
            <a:avLst>
              <a:gd name="adj1" fmla="val 287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CAAF65BE-D97B-4757-AEBD-E9D1E3FF0A92}"/>
              </a:ext>
            </a:extLst>
          </p:cNvPr>
          <p:cNvCxnSpPr>
            <a:cxnSpLocks/>
            <a:stCxn id="51" idx="0"/>
            <a:endCxn id="170" idx="2"/>
          </p:cNvCxnSpPr>
          <p:nvPr/>
        </p:nvCxnSpPr>
        <p:spPr>
          <a:xfrm rot="16200000" flipV="1">
            <a:off x="5828425" y="-363804"/>
            <a:ext cx="200031" cy="5229199"/>
          </a:xfrm>
          <a:prstGeom prst="bentConnector3">
            <a:avLst>
              <a:gd name="adj1" fmla="val 3228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C365A2CF-CE4F-4FAF-844A-C8793B4B9FA9}"/>
              </a:ext>
            </a:extLst>
          </p:cNvPr>
          <p:cNvCxnSpPr>
            <a:stCxn id="42" idx="0"/>
            <a:endCxn id="181" idx="4"/>
          </p:cNvCxnSpPr>
          <p:nvPr/>
        </p:nvCxnSpPr>
        <p:spPr>
          <a:xfrm rot="5400000" flipH="1" flipV="1">
            <a:off x="5814834" y="968081"/>
            <a:ext cx="214291" cy="2551173"/>
          </a:xfrm>
          <a:prstGeom prst="bentConnector3">
            <a:avLst>
              <a:gd name="adj1" fmla="val 301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F7A8DE-A655-4067-8870-4B20C17FDC79}"/>
              </a:ext>
            </a:extLst>
          </p:cNvPr>
          <p:cNvCxnSpPr>
            <a:stCxn id="48" idx="0"/>
            <a:endCxn id="161" idx="2"/>
          </p:cNvCxnSpPr>
          <p:nvPr/>
        </p:nvCxnSpPr>
        <p:spPr>
          <a:xfrm rot="16200000" flipV="1">
            <a:off x="5841654" y="955521"/>
            <a:ext cx="200031" cy="2590551"/>
          </a:xfrm>
          <a:prstGeom prst="bentConnector3">
            <a:avLst>
              <a:gd name="adj1" fmla="val 322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346BF1CA-BA8E-4153-8FC6-BA93C914C900}"/>
              </a:ext>
            </a:extLst>
          </p:cNvPr>
          <p:cNvCxnSpPr>
            <a:stCxn id="45" idx="0"/>
            <a:endCxn id="176" idx="2"/>
          </p:cNvCxnSpPr>
          <p:nvPr/>
        </p:nvCxnSpPr>
        <p:spPr>
          <a:xfrm flipH="1" flipV="1">
            <a:off x="5926638" y="2150781"/>
            <a:ext cx="4211" cy="200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A192D4DA-C9FA-4572-B3AF-A7C5DF4D815C}"/>
                  </a:ext>
                </a:extLst>
              </p:cNvPr>
              <p:cNvSpPr/>
              <p:nvPr/>
            </p:nvSpPr>
            <p:spPr>
              <a:xfrm>
                <a:off x="2755329" y="2876043"/>
                <a:ext cx="577914" cy="606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A192D4DA-C9FA-4572-B3AF-A7C5DF4D8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329" y="2876043"/>
                <a:ext cx="577914" cy="6063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6" name="TextBox 315">
            <a:extLst>
              <a:ext uri="{FF2B5EF4-FFF2-40B4-BE49-F238E27FC236}">
                <a16:creationId xmlns:a16="http://schemas.microsoft.com/office/drawing/2014/main" id="{845A1C27-3140-4971-9645-54E97537AE85}"/>
              </a:ext>
            </a:extLst>
          </p:cNvPr>
          <p:cNvSpPr txBox="1"/>
          <p:nvPr/>
        </p:nvSpPr>
        <p:spPr>
          <a:xfrm rot="5400000">
            <a:off x="2843993" y="26970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36B9AC7E-52B8-4A3E-9F80-98D977D2A74C}"/>
              </a:ext>
            </a:extLst>
          </p:cNvPr>
          <p:cNvSpPr/>
          <p:nvPr/>
        </p:nvSpPr>
        <p:spPr>
          <a:xfrm>
            <a:off x="4137298" y="2716805"/>
            <a:ext cx="415277" cy="76733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80C093E4-C95A-4C3E-8191-E3D2B435DBA4}"/>
              </a:ext>
            </a:extLst>
          </p:cNvPr>
          <p:cNvCxnSpPr>
            <a:cxnSpLocks/>
            <a:endCxn id="324" idx="2"/>
          </p:cNvCxnSpPr>
          <p:nvPr/>
        </p:nvCxnSpPr>
        <p:spPr>
          <a:xfrm flipV="1">
            <a:off x="4344936" y="3484141"/>
            <a:ext cx="0" cy="225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DC0B3E83-8D4C-49CA-8FC4-C0212F7BF290}"/>
                  </a:ext>
                </a:extLst>
              </p:cNvPr>
              <p:cNvSpPr/>
              <p:nvPr/>
            </p:nvSpPr>
            <p:spPr>
              <a:xfrm>
                <a:off x="4097279" y="2876043"/>
                <a:ext cx="573169" cy="606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>
                      <a:lumMod val="75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>
                      <a:lumMod val="75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DC0B3E83-8D4C-49CA-8FC4-C0212F7BF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279" y="2876043"/>
                <a:ext cx="573169" cy="6063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" name="Rectangle 326">
            <a:extLst>
              <a:ext uri="{FF2B5EF4-FFF2-40B4-BE49-F238E27FC236}">
                <a16:creationId xmlns:a16="http://schemas.microsoft.com/office/drawing/2014/main" id="{DA88A883-89AD-4243-98C6-1B4662EB86CD}"/>
              </a:ext>
            </a:extLst>
          </p:cNvPr>
          <p:cNvSpPr/>
          <p:nvPr/>
        </p:nvSpPr>
        <p:spPr>
          <a:xfrm>
            <a:off x="5413893" y="2716805"/>
            <a:ext cx="415277" cy="76733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11F36EE6-D8C0-46C2-9C03-6038B550765E}"/>
              </a:ext>
            </a:extLst>
          </p:cNvPr>
          <p:cNvCxnSpPr>
            <a:cxnSpLocks/>
            <a:endCxn id="327" idx="2"/>
          </p:cNvCxnSpPr>
          <p:nvPr/>
        </p:nvCxnSpPr>
        <p:spPr>
          <a:xfrm flipV="1">
            <a:off x="5621531" y="3484141"/>
            <a:ext cx="0" cy="225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44397D99-A8CF-49DC-9262-8DE81239F516}"/>
                  </a:ext>
                </a:extLst>
              </p:cNvPr>
              <p:cNvSpPr/>
              <p:nvPr/>
            </p:nvSpPr>
            <p:spPr>
              <a:xfrm>
                <a:off x="5371501" y="2876043"/>
                <a:ext cx="577914" cy="606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>
                      <a:lumMod val="75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>
                      <a:lumMod val="75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44397D99-A8CF-49DC-9262-8DE81239F5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501" y="2876043"/>
                <a:ext cx="577914" cy="6063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0" name="Rectangle 329">
            <a:extLst>
              <a:ext uri="{FF2B5EF4-FFF2-40B4-BE49-F238E27FC236}">
                <a16:creationId xmlns:a16="http://schemas.microsoft.com/office/drawing/2014/main" id="{4DE4BE46-AA52-49A5-9FC4-AD32C247192D}"/>
              </a:ext>
            </a:extLst>
          </p:cNvPr>
          <p:cNvSpPr/>
          <p:nvPr/>
        </p:nvSpPr>
        <p:spPr>
          <a:xfrm>
            <a:off x="6731494" y="2716805"/>
            <a:ext cx="415277" cy="76733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F2AEC84F-CCF2-4F38-A5C9-4BDAFCFE8BE7}"/>
              </a:ext>
            </a:extLst>
          </p:cNvPr>
          <p:cNvCxnSpPr>
            <a:cxnSpLocks/>
            <a:endCxn id="330" idx="2"/>
          </p:cNvCxnSpPr>
          <p:nvPr/>
        </p:nvCxnSpPr>
        <p:spPr>
          <a:xfrm flipV="1">
            <a:off x="6939132" y="3484141"/>
            <a:ext cx="0" cy="225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72F20457-234D-455A-8457-CCC4DF9EEAFC}"/>
                  </a:ext>
                </a:extLst>
              </p:cNvPr>
              <p:cNvSpPr/>
              <p:nvPr/>
            </p:nvSpPr>
            <p:spPr>
              <a:xfrm>
                <a:off x="6689102" y="2876043"/>
                <a:ext cx="577914" cy="606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>
                      <a:lumMod val="75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>
                      <a:lumMod val="75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72F20457-234D-455A-8457-CCC4DF9EE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102" y="2876043"/>
                <a:ext cx="577914" cy="6063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3" name="Rectangle 332">
            <a:extLst>
              <a:ext uri="{FF2B5EF4-FFF2-40B4-BE49-F238E27FC236}">
                <a16:creationId xmlns:a16="http://schemas.microsoft.com/office/drawing/2014/main" id="{D19839B3-CD0C-472F-9FCE-65C184CDF608}"/>
              </a:ext>
            </a:extLst>
          </p:cNvPr>
          <p:cNvSpPr/>
          <p:nvPr/>
        </p:nvSpPr>
        <p:spPr>
          <a:xfrm>
            <a:off x="8049905" y="2716805"/>
            <a:ext cx="415277" cy="76733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9B9E5DDB-2D80-4F65-8F75-BE5850D887F2}"/>
              </a:ext>
            </a:extLst>
          </p:cNvPr>
          <p:cNvCxnSpPr>
            <a:cxnSpLocks/>
            <a:endCxn id="333" idx="2"/>
          </p:cNvCxnSpPr>
          <p:nvPr/>
        </p:nvCxnSpPr>
        <p:spPr>
          <a:xfrm flipV="1">
            <a:off x="8257543" y="3484141"/>
            <a:ext cx="0" cy="225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A8058C5D-1AB9-482B-B37D-083DAE23A0BB}"/>
                  </a:ext>
                </a:extLst>
              </p:cNvPr>
              <p:cNvSpPr/>
              <p:nvPr/>
            </p:nvSpPr>
            <p:spPr>
              <a:xfrm>
                <a:off x="8007513" y="2876043"/>
                <a:ext cx="577914" cy="606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>
                      <a:lumMod val="75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>
                      <a:lumMod val="75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A8058C5D-1AB9-482B-B37D-083DAE23A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513" y="2876043"/>
                <a:ext cx="577914" cy="6063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6" name="TextBox 335">
            <a:extLst>
              <a:ext uri="{FF2B5EF4-FFF2-40B4-BE49-F238E27FC236}">
                <a16:creationId xmlns:a16="http://schemas.microsoft.com/office/drawing/2014/main" id="{57BF7DEE-161F-48DF-9731-BA47F76DE920}"/>
              </a:ext>
            </a:extLst>
          </p:cNvPr>
          <p:cNvSpPr txBox="1"/>
          <p:nvPr/>
        </p:nvSpPr>
        <p:spPr>
          <a:xfrm rot="5400000">
            <a:off x="4176279" y="26970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AFAA04C3-1379-4387-9449-2EF79C522361}"/>
              </a:ext>
            </a:extLst>
          </p:cNvPr>
          <p:cNvSpPr txBox="1"/>
          <p:nvPr/>
        </p:nvSpPr>
        <p:spPr>
          <a:xfrm rot="5400000">
            <a:off x="5466334" y="26970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88B32033-820F-4CDF-9F9A-33D656CF7015}"/>
              </a:ext>
            </a:extLst>
          </p:cNvPr>
          <p:cNvSpPr txBox="1"/>
          <p:nvPr/>
        </p:nvSpPr>
        <p:spPr>
          <a:xfrm rot="5400000">
            <a:off x="6779116" y="26970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29B58B3B-9FA7-4B35-BA50-46D425A64DC6}"/>
              </a:ext>
            </a:extLst>
          </p:cNvPr>
          <p:cNvSpPr txBox="1"/>
          <p:nvPr/>
        </p:nvSpPr>
        <p:spPr>
          <a:xfrm rot="5400000">
            <a:off x="8084420" y="26970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0DD2937-BC3E-4699-A910-C99C19092516}"/>
              </a:ext>
            </a:extLst>
          </p:cNvPr>
          <p:cNvGrpSpPr/>
          <p:nvPr/>
        </p:nvGrpSpPr>
        <p:grpSpPr>
          <a:xfrm>
            <a:off x="3167698" y="5385803"/>
            <a:ext cx="346179" cy="738517"/>
            <a:chOff x="1317632" y="4010977"/>
            <a:chExt cx="346179" cy="7385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192D55A-69AB-406D-968A-F5AFC0374877}"/>
                </a:ext>
              </a:extLst>
            </p:cNvPr>
            <p:cNvSpPr/>
            <p:nvPr/>
          </p:nvSpPr>
          <p:spPr>
            <a:xfrm>
              <a:off x="1338273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849C8E-6B80-433C-805A-5B4053D7066C}"/>
                </a:ext>
              </a:extLst>
            </p:cNvPr>
            <p:cNvSpPr txBox="1"/>
            <p:nvPr/>
          </p:nvSpPr>
          <p:spPr>
            <a:xfrm>
              <a:off x="1338274" y="4441717"/>
              <a:ext cx="304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B5AED01-00B8-4CC8-9883-DED95C4D2545}"/>
                    </a:ext>
                  </a:extLst>
                </p:cNvPr>
                <p:cNvSpPr/>
                <p:nvPr/>
              </p:nvSpPr>
              <p:spPr>
                <a:xfrm>
                  <a:off x="1317632" y="4010977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B5AED01-00B8-4CC8-9883-DED95C4D25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10977"/>
                  <a:ext cx="346179" cy="33855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E0AE8BE-72BF-48E9-AB07-7FB9DAE7A0A0}"/>
              </a:ext>
            </a:extLst>
          </p:cNvPr>
          <p:cNvGrpSpPr/>
          <p:nvPr/>
        </p:nvGrpSpPr>
        <p:grpSpPr>
          <a:xfrm>
            <a:off x="4427573" y="5385802"/>
            <a:ext cx="458739" cy="726210"/>
            <a:chOff x="1776658" y="4010977"/>
            <a:chExt cx="458739" cy="7262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CEACF8A-63E4-466C-982E-63456526457A}"/>
                </a:ext>
              </a:extLst>
            </p:cNvPr>
            <p:cNvSpPr/>
            <p:nvPr/>
          </p:nvSpPr>
          <p:spPr>
            <a:xfrm>
              <a:off x="1855382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D634A8-32C3-4E44-9824-10B83C366329}"/>
                </a:ext>
              </a:extLst>
            </p:cNvPr>
            <p:cNvSpPr txBox="1"/>
            <p:nvPr/>
          </p:nvSpPr>
          <p:spPr>
            <a:xfrm>
              <a:off x="1776658" y="4429410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CAF0579-6AA7-4D11-A2D7-B7A0216B0DBC}"/>
                    </a:ext>
                  </a:extLst>
                </p:cNvPr>
                <p:cNvSpPr/>
                <p:nvPr/>
              </p:nvSpPr>
              <p:spPr>
                <a:xfrm>
                  <a:off x="1790916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CAF0579-6AA7-4D11-A2D7-B7A0216B0D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916" y="4010977"/>
                  <a:ext cx="444481" cy="33855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3FD3D68-BC16-4E1B-8C22-A6584C141BB7}"/>
              </a:ext>
            </a:extLst>
          </p:cNvPr>
          <p:cNvGrpSpPr/>
          <p:nvPr/>
        </p:nvGrpSpPr>
        <p:grpSpPr>
          <a:xfrm>
            <a:off x="5727714" y="5385803"/>
            <a:ext cx="470090" cy="738517"/>
            <a:chOff x="2289444" y="4010977"/>
            <a:chExt cx="470090" cy="7385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77E2D8-E564-4110-857F-B811BFEDD12F}"/>
                </a:ext>
              </a:extLst>
            </p:cNvPr>
            <p:cNvSpPr/>
            <p:nvPr/>
          </p:nvSpPr>
          <p:spPr>
            <a:xfrm>
              <a:off x="2369854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CD5107-2DED-445A-B7AF-948511BFA2CF}"/>
                </a:ext>
              </a:extLst>
            </p:cNvPr>
            <p:cNvSpPr txBox="1"/>
            <p:nvPr/>
          </p:nvSpPr>
          <p:spPr>
            <a:xfrm>
              <a:off x="2289444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not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571B01A-66DE-44CA-BF0F-95A4448E7608}"/>
                    </a:ext>
                  </a:extLst>
                </p:cNvPr>
                <p:cNvSpPr/>
                <p:nvPr/>
              </p:nvSpPr>
              <p:spPr>
                <a:xfrm>
                  <a:off x="2315053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571B01A-66DE-44CA-BF0F-95A4448E7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053" y="4010977"/>
                  <a:ext cx="444481" cy="33855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FE2C26-DDE1-472A-9615-97B34571DE48}"/>
              </a:ext>
            </a:extLst>
          </p:cNvPr>
          <p:cNvGrpSpPr/>
          <p:nvPr/>
        </p:nvGrpSpPr>
        <p:grpSpPr>
          <a:xfrm>
            <a:off x="7039208" y="5385803"/>
            <a:ext cx="456447" cy="738517"/>
            <a:chOff x="2819246" y="4010977"/>
            <a:chExt cx="456447" cy="73851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1E01D05-D337-45FD-AD07-D9D60C41FB0B}"/>
                </a:ext>
              </a:extLst>
            </p:cNvPr>
            <p:cNvSpPr/>
            <p:nvPr/>
          </p:nvSpPr>
          <p:spPr>
            <a:xfrm>
              <a:off x="2884326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C0610C-3141-4B2D-84D5-1ED8C159AD38}"/>
                </a:ext>
              </a:extLst>
            </p:cNvPr>
            <p:cNvSpPr txBox="1"/>
            <p:nvPr/>
          </p:nvSpPr>
          <p:spPr>
            <a:xfrm>
              <a:off x="2819246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like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AB26323-ADBC-4C9E-B87D-E50CDD2CC40A}"/>
                    </a:ext>
                  </a:extLst>
                </p:cNvPr>
                <p:cNvSpPr/>
                <p:nvPr/>
              </p:nvSpPr>
              <p:spPr>
                <a:xfrm>
                  <a:off x="2829935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AB26323-ADBC-4C9E-B87D-E50CDD2CC4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9935" y="4010977"/>
                  <a:ext cx="444481" cy="33855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A56D4D-8F2C-43A6-9BAA-361240BE07DA}"/>
              </a:ext>
            </a:extLst>
          </p:cNvPr>
          <p:cNvGrpSpPr/>
          <p:nvPr/>
        </p:nvGrpSpPr>
        <p:grpSpPr>
          <a:xfrm>
            <a:off x="8337059" y="5385803"/>
            <a:ext cx="456447" cy="738517"/>
            <a:chOff x="3332032" y="4010977"/>
            <a:chExt cx="456447" cy="73851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E378BAB-6BC2-4564-8335-5260C8364DB8}"/>
                </a:ext>
              </a:extLst>
            </p:cNvPr>
            <p:cNvSpPr/>
            <p:nvPr/>
          </p:nvSpPr>
          <p:spPr>
            <a:xfrm>
              <a:off x="3398798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171FFA-9FA2-4797-A7ED-85882B3BE387}"/>
                </a:ext>
              </a:extLst>
            </p:cNvPr>
            <p:cNvSpPr txBox="1"/>
            <p:nvPr/>
          </p:nvSpPr>
          <p:spPr>
            <a:xfrm>
              <a:off x="3332032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B067577-3276-4449-BE68-DD9ABBB7D1AF}"/>
                    </a:ext>
                  </a:extLst>
                </p:cNvPr>
                <p:cNvSpPr/>
                <p:nvPr/>
              </p:nvSpPr>
              <p:spPr>
                <a:xfrm>
                  <a:off x="3343998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B067577-3276-4449-BE68-DD9ABBB7D1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98" y="4010977"/>
                  <a:ext cx="444481" cy="33855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4C9D90E2-9ED6-4257-9888-7714BC207F27}"/>
              </a:ext>
            </a:extLst>
          </p:cNvPr>
          <p:cNvSpPr/>
          <p:nvPr/>
        </p:nvSpPr>
        <p:spPr>
          <a:xfrm>
            <a:off x="2310812" y="3671929"/>
            <a:ext cx="7081282" cy="155543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rapezoid 224">
                <a:extLst>
                  <a:ext uri="{FF2B5EF4-FFF2-40B4-BE49-F238E27FC236}">
                    <a16:creationId xmlns:a16="http://schemas.microsoft.com/office/drawing/2014/main" id="{0F1E438F-E400-43C7-9684-2E99DA33ACE0}"/>
                  </a:ext>
                </a:extLst>
              </p:cNvPr>
              <p:cNvSpPr/>
              <p:nvPr/>
            </p:nvSpPr>
            <p:spPr>
              <a:xfrm>
                <a:off x="3468489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25" name="Trapezoid 224">
                <a:extLst>
                  <a:ext uri="{FF2B5EF4-FFF2-40B4-BE49-F238E27FC236}">
                    <a16:creationId xmlns:a16="http://schemas.microsoft.com/office/drawing/2014/main" id="{0F1E438F-E400-43C7-9684-2E99DA33AC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489" y="4667375"/>
                <a:ext cx="336983" cy="301633"/>
              </a:xfrm>
              <a:prstGeom prst="trapezoid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rapezoid 227">
                <a:extLst>
                  <a:ext uri="{FF2B5EF4-FFF2-40B4-BE49-F238E27FC236}">
                    <a16:creationId xmlns:a16="http://schemas.microsoft.com/office/drawing/2014/main" id="{D592D682-E3EA-49A9-960B-C83E0165F7E9}"/>
                  </a:ext>
                </a:extLst>
              </p:cNvPr>
              <p:cNvSpPr/>
              <p:nvPr/>
            </p:nvSpPr>
            <p:spPr>
              <a:xfrm>
                <a:off x="3048859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28" name="Trapezoid 227">
                <a:extLst>
                  <a:ext uri="{FF2B5EF4-FFF2-40B4-BE49-F238E27FC236}">
                    <a16:creationId xmlns:a16="http://schemas.microsoft.com/office/drawing/2014/main" id="{D592D682-E3EA-49A9-960B-C83E0165F7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859" y="4667375"/>
                <a:ext cx="336983" cy="301633"/>
              </a:xfrm>
              <a:prstGeom prst="trapezoid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rapezoid 228">
                <a:extLst>
                  <a:ext uri="{FF2B5EF4-FFF2-40B4-BE49-F238E27FC236}">
                    <a16:creationId xmlns:a16="http://schemas.microsoft.com/office/drawing/2014/main" id="{0E20C485-34CB-4DDF-93D4-4311C1392534}"/>
                  </a:ext>
                </a:extLst>
              </p:cNvPr>
              <p:cNvSpPr/>
              <p:nvPr/>
            </p:nvSpPr>
            <p:spPr>
              <a:xfrm>
                <a:off x="2629229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29" name="Trapezoid 228">
                <a:extLst>
                  <a:ext uri="{FF2B5EF4-FFF2-40B4-BE49-F238E27FC236}">
                    <a16:creationId xmlns:a16="http://schemas.microsoft.com/office/drawing/2014/main" id="{0E20C485-34CB-4DDF-93D4-4311C13925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229" y="4667375"/>
                <a:ext cx="336983" cy="301633"/>
              </a:xfrm>
              <a:prstGeom prst="trapezoid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7D8E7E1-984C-4B3E-8867-57EE6E202EF1}"/>
              </a:ext>
            </a:extLst>
          </p:cNvPr>
          <p:cNvCxnSpPr>
            <a:cxnSpLocks/>
            <a:stCxn id="225" idx="0"/>
          </p:cNvCxnSpPr>
          <p:nvPr/>
        </p:nvCxnSpPr>
        <p:spPr>
          <a:xfrm flipH="1" flipV="1">
            <a:off x="3625546" y="3484178"/>
            <a:ext cx="11434" cy="1183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rapezoid 234">
                <a:extLst>
                  <a:ext uri="{FF2B5EF4-FFF2-40B4-BE49-F238E27FC236}">
                    <a16:creationId xmlns:a16="http://schemas.microsoft.com/office/drawing/2014/main" id="{531B9A20-3ACD-481F-AA72-442F98692F0D}"/>
                  </a:ext>
                </a:extLst>
              </p:cNvPr>
              <p:cNvSpPr/>
              <p:nvPr/>
            </p:nvSpPr>
            <p:spPr>
              <a:xfrm>
                <a:off x="4834419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5" name="Trapezoid 234">
                <a:extLst>
                  <a:ext uri="{FF2B5EF4-FFF2-40B4-BE49-F238E27FC236}">
                    <a16:creationId xmlns:a16="http://schemas.microsoft.com/office/drawing/2014/main" id="{531B9A20-3ACD-481F-AA72-442F98692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419" y="4667375"/>
                <a:ext cx="336983" cy="301633"/>
              </a:xfrm>
              <a:prstGeom prst="trapezoid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rapezoid 235">
                <a:extLst>
                  <a:ext uri="{FF2B5EF4-FFF2-40B4-BE49-F238E27FC236}">
                    <a16:creationId xmlns:a16="http://schemas.microsoft.com/office/drawing/2014/main" id="{8D282702-1EB5-4FBD-836C-C1AA163B50F1}"/>
                  </a:ext>
                </a:extLst>
              </p:cNvPr>
              <p:cNvSpPr/>
              <p:nvPr/>
            </p:nvSpPr>
            <p:spPr>
              <a:xfrm>
                <a:off x="4414789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6" name="Trapezoid 235">
                <a:extLst>
                  <a:ext uri="{FF2B5EF4-FFF2-40B4-BE49-F238E27FC236}">
                    <a16:creationId xmlns:a16="http://schemas.microsoft.com/office/drawing/2014/main" id="{8D282702-1EB5-4FBD-836C-C1AA163B50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789" y="4667375"/>
                <a:ext cx="336983" cy="301633"/>
              </a:xfrm>
              <a:prstGeom prst="trapezoid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rapezoid 236">
                <a:extLst>
                  <a:ext uri="{FF2B5EF4-FFF2-40B4-BE49-F238E27FC236}">
                    <a16:creationId xmlns:a16="http://schemas.microsoft.com/office/drawing/2014/main" id="{B37DF5CC-96A2-4B75-B770-B8318B9CEE7B}"/>
                  </a:ext>
                </a:extLst>
              </p:cNvPr>
              <p:cNvSpPr/>
              <p:nvPr/>
            </p:nvSpPr>
            <p:spPr>
              <a:xfrm>
                <a:off x="3995159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7" name="Trapezoid 236">
                <a:extLst>
                  <a:ext uri="{FF2B5EF4-FFF2-40B4-BE49-F238E27FC236}">
                    <a16:creationId xmlns:a16="http://schemas.microsoft.com/office/drawing/2014/main" id="{B37DF5CC-96A2-4B75-B770-B8318B9CEE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159" y="4667375"/>
                <a:ext cx="336983" cy="301633"/>
              </a:xfrm>
              <a:prstGeom prst="trapezoid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5C88EF7-E499-4C1D-8D6B-D3713FC928F4}"/>
              </a:ext>
            </a:extLst>
          </p:cNvPr>
          <p:cNvCxnSpPr>
            <a:cxnSpLocks/>
            <a:stCxn id="235" idx="0"/>
          </p:cNvCxnSpPr>
          <p:nvPr/>
        </p:nvCxnSpPr>
        <p:spPr>
          <a:xfrm flipH="1" flipV="1">
            <a:off x="4993606" y="3484178"/>
            <a:ext cx="9304" cy="1183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rapezoid 238">
                <a:extLst>
                  <a:ext uri="{FF2B5EF4-FFF2-40B4-BE49-F238E27FC236}">
                    <a16:creationId xmlns:a16="http://schemas.microsoft.com/office/drawing/2014/main" id="{73C44D85-C5FD-424A-80FD-676EB61F7D8B}"/>
                  </a:ext>
                </a:extLst>
              </p:cNvPr>
              <p:cNvSpPr/>
              <p:nvPr/>
            </p:nvSpPr>
            <p:spPr>
              <a:xfrm>
                <a:off x="6097843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9" name="Trapezoid 238">
                <a:extLst>
                  <a:ext uri="{FF2B5EF4-FFF2-40B4-BE49-F238E27FC236}">
                    <a16:creationId xmlns:a16="http://schemas.microsoft.com/office/drawing/2014/main" id="{73C44D85-C5FD-424A-80FD-676EB61F7D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843" y="4667375"/>
                <a:ext cx="336983" cy="301633"/>
              </a:xfrm>
              <a:prstGeom prst="trapezoid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rapezoid 239">
                <a:extLst>
                  <a:ext uri="{FF2B5EF4-FFF2-40B4-BE49-F238E27FC236}">
                    <a16:creationId xmlns:a16="http://schemas.microsoft.com/office/drawing/2014/main" id="{1CC3E5A6-D6E0-4AAB-8D38-31DCB54CC4BC}"/>
                  </a:ext>
                </a:extLst>
              </p:cNvPr>
              <p:cNvSpPr/>
              <p:nvPr/>
            </p:nvSpPr>
            <p:spPr>
              <a:xfrm>
                <a:off x="5678213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0" name="Trapezoid 239">
                <a:extLst>
                  <a:ext uri="{FF2B5EF4-FFF2-40B4-BE49-F238E27FC236}">
                    <a16:creationId xmlns:a16="http://schemas.microsoft.com/office/drawing/2014/main" id="{1CC3E5A6-D6E0-4AAB-8D38-31DCB54CC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213" y="4667375"/>
                <a:ext cx="336983" cy="301633"/>
              </a:xfrm>
              <a:prstGeom prst="trapezoid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rapezoid 240">
                <a:extLst>
                  <a:ext uri="{FF2B5EF4-FFF2-40B4-BE49-F238E27FC236}">
                    <a16:creationId xmlns:a16="http://schemas.microsoft.com/office/drawing/2014/main" id="{C6CFCAC1-A903-4162-887C-A2E6F1F3072F}"/>
                  </a:ext>
                </a:extLst>
              </p:cNvPr>
              <p:cNvSpPr/>
              <p:nvPr/>
            </p:nvSpPr>
            <p:spPr>
              <a:xfrm>
                <a:off x="5258583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1" name="Trapezoid 240">
                <a:extLst>
                  <a:ext uri="{FF2B5EF4-FFF2-40B4-BE49-F238E27FC236}">
                    <a16:creationId xmlns:a16="http://schemas.microsoft.com/office/drawing/2014/main" id="{C6CFCAC1-A903-4162-887C-A2E6F1F30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583" y="4667375"/>
                <a:ext cx="336983" cy="301633"/>
              </a:xfrm>
              <a:prstGeom prst="trapezoid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EAD08D5-A1CA-45CF-A1A7-9D14E7E693CD}"/>
              </a:ext>
            </a:extLst>
          </p:cNvPr>
          <p:cNvCxnSpPr>
            <a:cxnSpLocks/>
            <a:stCxn id="239" idx="0"/>
          </p:cNvCxnSpPr>
          <p:nvPr/>
        </p:nvCxnSpPr>
        <p:spPr>
          <a:xfrm flipH="1" flipV="1">
            <a:off x="6256642" y="3484178"/>
            <a:ext cx="9692" cy="1183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rapezoid 242">
                <a:extLst>
                  <a:ext uri="{FF2B5EF4-FFF2-40B4-BE49-F238E27FC236}">
                    <a16:creationId xmlns:a16="http://schemas.microsoft.com/office/drawing/2014/main" id="{5A943AA3-660D-42FE-9421-00AB677D3108}"/>
                  </a:ext>
                </a:extLst>
              </p:cNvPr>
              <p:cNvSpPr/>
              <p:nvPr/>
            </p:nvSpPr>
            <p:spPr>
              <a:xfrm>
                <a:off x="7400724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3" name="Trapezoid 242">
                <a:extLst>
                  <a:ext uri="{FF2B5EF4-FFF2-40B4-BE49-F238E27FC236}">
                    <a16:creationId xmlns:a16="http://schemas.microsoft.com/office/drawing/2014/main" id="{5A943AA3-660D-42FE-9421-00AB677D31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724" y="4667375"/>
                <a:ext cx="336983" cy="301633"/>
              </a:xfrm>
              <a:prstGeom prst="trapezoid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rapezoid 243">
                <a:extLst>
                  <a:ext uri="{FF2B5EF4-FFF2-40B4-BE49-F238E27FC236}">
                    <a16:creationId xmlns:a16="http://schemas.microsoft.com/office/drawing/2014/main" id="{43CBFD32-FA60-4956-BCAD-548A18A6E93D}"/>
                  </a:ext>
                </a:extLst>
              </p:cNvPr>
              <p:cNvSpPr/>
              <p:nvPr/>
            </p:nvSpPr>
            <p:spPr>
              <a:xfrm>
                <a:off x="6981094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4" name="Trapezoid 243">
                <a:extLst>
                  <a:ext uri="{FF2B5EF4-FFF2-40B4-BE49-F238E27FC236}">
                    <a16:creationId xmlns:a16="http://schemas.microsoft.com/office/drawing/2014/main" id="{43CBFD32-FA60-4956-BCAD-548A18A6E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094" y="4667375"/>
                <a:ext cx="336983" cy="301633"/>
              </a:xfrm>
              <a:prstGeom prst="trapezoid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rapezoid 244">
                <a:extLst>
                  <a:ext uri="{FF2B5EF4-FFF2-40B4-BE49-F238E27FC236}">
                    <a16:creationId xmlns:a16="http://schemas.microsoft.com/office/drawing/2014/main" id="{40F9A9F7-CF38-4749-B08D-2C8529E532EE}"/>
                  </a:ext>
                </a:extLst>
              </p:cNvPr>
              <p:cNvSpPr/>
              <p:nvPr/>
            </p:nvSpPr>
            <p:spPr>
              <a:xfrm>
                <a:off x="6561464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5" name="Trapezoid 244">
                <a:extLst>
                  <a:ext uri="{FF2B5EF4-FFF2-40B4-BE49-F238E27FC236}">
                    <a16:creationId xmlns:a16="http://schemas.microsoft.com/office/drawing/2014/main" id="{40F9A9F7-CF38-4749-B08D-2C8529E53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464" y="4667375"/>
                <a:ext cx="336983" cy="301633"/>
              </a:xfrm>
              <a:prstGeom prst="trapezoid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B51236C-8ECF-4D73-9EFC-48D885C565B0}"/>
              </a:ext>
            </a:extLst>
          </p:cNvPr>
          <p:cNvCxnSpPr>
            <a:cxnSpLocks/>
            <a:stCxn id="243" idx="0"/>
          </p:cNvCxnSpPr>
          <p:nvPr/>
        </p:nvCxnSpPr>
        <p:spPr>
          <a:xfrm flipH="1" flipV="1">
            <a:off x="7559599" y="3484178"/>
            <a:ext cx="9616" cy="1183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rapezoid 246">
                <a:extLst>
                  <a:ext uri="{FF2B5EF4-FFF2-40B4-BE49-F238E27FC236}">
                    <a16:creationId xmlns:a16="http://schemas.microsoft.com/office/drawing/2014/main" id="{B5ED8BF2-94C0-4FCE-85E0-E0CE32F78C0F}"/>
                  </a:ext>
                </a:extLst>
              </p:cNvPr>
              <p:cNvSpPr/>
              <p:nvPr/>
            </p:nvSpPr>
            <p:spPr>
              <a:xfrm>
                <a:off x="8691675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7" name="Trapezoid 246">
                <a:extLst>
                  <a:ext uri="{FF2B5EF4-FFF2-40B4-BE49-F238E27FC236}">
                    <a16:creationId xmlns:a16="http://schemas.microsoft.com/office/drawing/2014/main" id="{B5ED8BF2-94C0-4FCE-85E0-E0CE32F78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675" y="4667375"/>
                <a:ext cx="336983" cy="301633"/>
              </a:xfrm>
              <a:prstGeom prst="trapezoid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rapezoid 247">
                <a:extLst>
                  <a:ext uri="{FF2B5EF4-FFF2-40B4-BE49-F238E27FC236}">
                    <a16:creationId xmlns:a16="http://schemas.microsoft.com/office/drawing/2014/main" id="{2852AD4C-CC67-4B7C-955D-1EB2EE4AE850}"/>
                  </a:ext>
                </a:extLst>
              </p:cNvPr>
              <p:cNvSpPr/>
              <p:nvPr/>
            </p:nvSpPr>
            <p:spPr>
              <a:xfrm>
                <a:off x="8272045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8" name="Trapezoid 247">
                <a:extLst>
                  <a:ext uri="{FF2B5EF4-FFF2-40B4-BE49-F238E27FC236}">
                    <a16:creationId xmlns:a16="http://schemas.microsoft.com/office/drawing/2014/main" id="{2852AD4C-CC67-4B7C-955D-1EB2EE4AE8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045" y="4667375"/>
                <a:ext cx="336983" cy="301633"/>
              </a:xfrm>
              <a:prstGeom prst="trapezoid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rapezoid 248">
                <a:extLst>
                  <a:ext uri="{FF2B5EF4-FFF2-40B4-BE49-F238E27FC236}">
                    <a16:creationId xmlns:a16="http://schemas.microsoft.com/office/drawing/2014/main" id="{3D7E4E32-693B-4D68-87D7-99FA822B1278}"/>
                  </a:ext>
                </a:extLst>
              </p:cNvPr>
              <p:cNvSpPr/>
              <p:nvPr/>
            </p:nvSpPr>
            <p:spPr>
              <a:xfrm>
                <a:off x="7852415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9" name="Trapezoid 248">
                <a:extLst>
                  <a:ext uri="{FF2B5EF4-FFF2-40B4-BE49-F238E27FC236}">
                    <a16:creationId xmlns:a16="http://schemas.microsoft.com/office/drawing/2014/main" id="{3D7E4E32-693B-4D68-87D7-99FA822B12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415" y="4667375"/>
                <a:ext cx="336983" cy="301633"/>
              </a:xfrm>
              <a:prstGeom prst="trapezoid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1" name="Group 250">
            <a:extLst>
              <a:ext uri="{FF2B5EF4-FFF2-40B4-BE49-F238E27FC236}">
                <a16:creationId xmlns:a16="http://schemas.microsoft.com/office/drawing/2014/main" id="{1BA4C9AB-8A15-46BD-B4CB-4E8108D46BDB}"/>
              </a:ext>
            </a:extLst>
          </p:cNvPr>
          <p:cNvGrpSpPr/>
          <p:nvPr/>
        </p:nvGrpSpPr>
        <p:grpSpPr>
          <a:xfrm>
            <a:off x="2616486" y="4175058"/>
            <a:ext cx="304160" cy="341195"/>
            <a:chOff x="1317632" y="4032241"/>
            <a:chExt cx="444950" cy="341195"/>
          </a:xfrm>
        </p:grpSpPr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C80366BD-174E-4E73-B3DC-DACE4EBB13DF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9163D8EA-D506-4EED-9094-00AFA2BD397F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9163D8EA-D506-4EED-9094-00AFA2BD39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38"/>
                  <a:stretch>
                    <a:fillRect r="-35897"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2CE09B15-C340-4B12-BB41-D7515DB38DC8}"/>
              </a:ext>
            </a:extLst>
          </p:cNvPr>
          <p:cNvCxnSpPr>
            <a:cxnSpLocks/>
            <a:stCxn id="229" idx="0"/>
            <a:endCxn id="252" idx="2"/>
          </p:cNvCxnSpPr>
          <p:nvPr/>
        </p:nvCxnSpPr>
        <p:spPr>
          <a:xfrm flipV="1">
            <a:off x="2797721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F971A5A1-01A5-4B1F-8192-56F4527C8994}"/>
              </a:ext>
            </a:extLst>
          </p:cNvPr>
          <p:cNvGrpSpPr/>
          <p:nvPr/>
        </p:nvGrpSpPr>
        <p:grpSpPr>
          <a:xfrm>
            <a:off x="3027673" y="4188073"/>
            <a:ext cx="417132" cy="338554"/>
            <a:chOff x="1317632" y="4045257"/>
            <a:chExt cx="610215" cy="338554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BFDF76DC-0A77-417F-91A8-C6912AD3027B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BFCCDF5B-6976-4729-B037-D30FD2758685}"/>
                    </a:ext>
                  </a:extLst>
                </p:cNvPr>
                <p:cNvSpPr/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BFCCDF5B-6976-4729-B037-D30FD27586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23A8BC3D-7123-489F-BD6D-DE254D755035}"/>
              </a:ext>
            </a:extLst>
          </p:cNvPr>
          <p:cNvCxnSpPr>
            <a:cxnSpLocks/>
            <a:endCxn id="263" idx="2"/>
          </p:cNvCxnSpPr>
          <p:nvPr/>
        </p:nvCxnSpPr>
        <p:spPr>
          <a:xfrm flipV="1">
            <a:off x="3208909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E6FDFEF1-D145-4F6E-A448-5C2835318268}"/>
              </a:ext>
            </a:extLst>
          </p:cNvPr>
          <p:cNvGrpSpPr/>
          <p:nvPr/>
        </p:nvGrpSpPr>
        <p:grpSpPr>
          <a:xfrm>
            <a:off x="3990645" y="4175058"/>
            <a:ext cx="304160" cy="341195"/>
            <a:chOff x="1317632" y="4032241"/>
            <a:chExt cx="444950" cy="341195"/>
          </a:xfrm>
        </p:grpSpPr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9E480E8D-1B0B-4522-8D5F-E16D68C14D44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B8D298F8-2D6D-4E67-A2A8-317913159AED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B8D298F8-2D6D-4E67-A2A8-317913159A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40"/>
                  <a:stretch>
                    <a:fillRect r="-42105"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3D4784A9-C41D-488F-A559-CC94027D5FD5}"/>
              </a:ext>
            </a:extLst>
          </p:cNvPr>
          <p:cNvCxnSpPr>
            <a:cxnSpLocks/>
            <a:endCxn id="267" idx="2"/>
          </p:cNvCxnSpPr>
          <p:nvPr/>
        </p:nvCxnSpPr>
        <p:spPr>
          <a:xfrm flipV="1">
            <a:off x="4171880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7C5D1DE0-41C0-4BAD-843D-DAA0BEA7C7F4}"/>
              </a:ext>
            </a:extLst>
          </p:cNvPr>
          <p:cNvGrpSpPr/>
          <p:nvPr/>
        </p:nvGrpSpPr>
        <p:grpSpPr>
          <a:xfrm>
            <a:off x="4401832" y="4188073"/>
            <a:ext cx="417132" cy="338554"/>
            <a:chOff x="1317632" y="4045257"/>
            <a:chExt cx="610215" cy="338554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667EEA28-ED60-43B2-B06A-91D9E0A099C4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967AA804-2EE9-401F-B3EF-FBC655788933}"/>
                    </a:ext>
                  </a:extLst>
                </p:cNvPr>
                <p:cNvSpPr/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967AA804-2EE9-401F-B3EF-FBC6557889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36D8DD2C-4127-4668-85E4-CC093CC9BF76}"/>
              </a:ext>
            </a:extLst>
          </p:cNvPr>
          <p:cNvCxnSpPr>
            <a:cxnSpLocks/>
            <a:endCxn id="271" idx="2"/>
          </p:cNvCxnSpPr>
          <p:nvPr/>
        </p:nvCxnSpPr>
        <p:spPr>
          <a:xfrm flipV="1">
            <a:off x="4583068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2BE2DC20-866C-4CE5-81ED-46F25E712853}"/>
              </a:ext>
            </a:extLst>
          </p:cNvPr>
          <p:cNvGrpSpPr/>
          <p:nvPr/>
        </p:nvGrpSpPr>
        <p:grpSpPr>
          <a:xfrm>
            <a:off x="5258256" y="4175058"/>
            <a:ext cx="304160" cy="341195"/>
            <a:chOff x="1317632" y="4032241"/>
            <a:chExt cx="444950" cy="341195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53D51137-8405-45E2-B200-062E46E71C61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7401F9CF-7110-4DF2-A8B8-959E9F1BBB1F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7401F9CF-7110-4DF2-A8B8-959E9F1BBB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42"/>
                  <a:stretch>
                    <a:fillRect r="-42105"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44BF7A1A-3834-4170-99B0-93C09DEA7D8E}"/>
              </a:ext>
            </a:extLst>
          </p:cNvPr>
          <p:cNvCxnSpPr>
            <a:cxnSpLocks/>
            <a:endCxn id="275" idx="2"/>
          </p:cNvCxnSpPr>
          <p:nvPr/>
        </p:nvCxnSpPr>
        <p:spPr>
          <a:xfrm flipV="1">
            <a:off x="5439491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B27FB8B1-58C9-4AA8-9133-A3EF3BF103EE}"/>
              </a:ext>
            </a:extLst>
          </p:cNvPr>
          <p:cNvGrpSpPr/>
          <p:nvPr/>
        </p:nvGrpSpPr>
        <p:grpSpPr>
          <a:xfrm>
            <a:off x="5669443" y="4188073"/>
            <a:ext cx="417132" cy="338554"/>
            <a:chOff x="1317632" y="4045257"/>
            <a:chExt cx="610215" cy="338554"/>
          </a:xfrm>
        </p:grpSpPr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AD7D5033-F4B4-440C-A666-0E89CAA102D8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F9CD7E37-03D1-4EB8-A5CE-0716165EDC64}"/>
                    </a:ext>
                  </a:extLst>
                </p:cNvPr>
                <p:cNvSpPr/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F9CD7E37-03D1-4EB8-A5CE-0716165EDC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63FD7D63-9912-490F-B71A-AC24AC45AB93}"/>
              </a:ext>
            </a:extLst>
          </p:cNvPr>
          <p:cNvCxnSpPr>
            <a:cxnSpLocks/>
            <a:endCxn id="279" idx="2"/>
          </p:cNvCxnSpPr>
          <p:nvPr/>
        </p:nvCxnSpPr>
        <p:spPr>
          <a:xfrm flipV="1">
            <a:off x="5850679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AF86705B-8EE7-47EB-BBEF-33BE4CD7BC91}"/>
              </a:ext>
            </a:extLst>
          </p:cNvPr>
          <p:cNvGrpSpPr/>
          <p:nvPr/>
        </p:nvGrpSpPr>
        <p:grpSpPr>
          <a:xfrm>
            <a:off x="6562854" y="4175058"/>
            <a:ext cx="304160" cy="341195"/>
            <a:chOff x="1317632" y="4032241"/>
            <a:chExt cx="444950" cy="341195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8891382A-F33F-475E-A6CF-FABFD10FB868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47D42244-2D30-414F-A1FB-BB228EC5E599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47D42244-2D30-414F-A1FB-BB228EC5E5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44"/>
                  <a:stretch>
                    <a:fillRect r="-42105"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E92A7F79-14D6-4A13-8AA1-D848867F216D}"/>
              </a:ext>
            </a:extLst>
          </p:cNvPr>
          <p:cNvCxnSpPr>
            <a:cxnSpLocks/>
            <a:endCxn id="292" idx="2"/>
          </p:cNvCxnSpPr>
          <p:nvPr/>
        </p:nvCxnSpPr>
        <p:spPr>
          <a:xfrm flipV="1">
            <a:off x="6744089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E633994B-71F8-4DDF-9945-A144DD1F1C32}"/>
              </a:ext>
            </a:extLst>
          </p:cNvPr>
          <p:cNvGrpSpPr/>
          <p:nvPr/>
        </p:nvGrpSpPr>
        <p:grpSpPr>
          <a:xfrm>
            <a:off x="6974041" y="4188073"/>
            <a:ext cx="417132" cy="338554"/>
            <a:chOff x="1317632" y="4045257"/>
            <a:chExt cx="610215" cy="338554"/>
          </a:xfrm>
        </p:grpSpPr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02ED2B45-11AC-46EF-8A2A-316DA7B6E86D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7A0F04C2-6434-46E6-9063-8D820BDBEE22}"/>
                    </a:ext>
                  </a:extLst>
                </p:cNvPr>
                <p:cNvSpPr/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7A0F04C2-6434-46E6-9063-8D820BDBEE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E49CAA88-223A-4ECB-A835-64CD22608DD0}"/>
              </a:ext>
            </a:extLst>
          </p:cNvPr>
          <p:cNvCxnSpPr>
            <a:cxnSpLocks/>
            <a:endCxn id="296" idx="2"/>
          </p:cNvCxnSpPr>
          <p:nvPr/>
        </p:nvCxnSpPr>
        <p:spPr>
          <a:xfrm flipV="1">
            <a:off x="7155277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92260316-E352-45BE-9350-1F589A11566E}"/>
              </a:ext>
            </a:extLst>
          </p:cNvPr>
          <p:cNvGrpSpPr/>
          <p:nvPr/>
        </p:nvGrpSpPr>
        <p:grpSpPr>
          <a:xfrm>
            <a:off x="7851596" y="4175058"/>
            <a:ext cx="304160" cy="341195"/>
            <a:chOff x="1317632" y="4032241"/>
            <a:chExt cx="444950" cy="341195"/>
          </a:xfrm>
        </p:grpSpPr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67998A21-BB76-4FEC-B76C-04ED8997C5C1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CCCFF1BD-0EF8-4D71-9D1D-805FA69BAB2C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CCCFF1BD-0EF8-4D71-9D1D-805FA69BAB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46"/>
                  <a:stretch>
                    <a:fillRect r="-38462"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403FD301-ECB5-48C7-B1C6-3DD5E2B9607C}"/>
              </a:ext>
            </a:extLst>
          </p:cNvPr>
          <p:cNvCxnSpPr>
            <a:cxnSpLocks/>
            <a:endCxn id="300" idx="2"/>
          </p:cNvCxnSpPr>
          <p:nvPr/>
        </p:nvCxnSpPr>
        <p:spPr>
          <a:xfrm flipV="1">
            <a:off x="8032831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C551A1F9-E245-46B5-AD50-9FBD8CE8B774}"/>
              </a:ext>
            </a:extLst>
          </p:cNvPr>
          <p:cNvCxnSpPr>
            <a:cxnSpLocks/>
            <a:endCxn id="304" idx="2"/>
          </p:cNvCxnSpPr>
          <p:nvPr/>
        </p:nvCxnSpPr>
        <p:spPr>
          <a:xfrm flipV="1">
            <a:off x="8444019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Connector: Elbow 343">
            <a:extLst>
              <a:ext uri="{FF2B5EF4-FFF2-40B4-BE49-F238E27FC236}">
                <a16:creationId xmlns:a16="http://schemas.microsoft.com/office/drawing/2014/main" id="{DB5CC94E-47C9-44B6-9A93-70DC5FA71C51}"/>
              </a:ext>
            </a:extLst>
          </p:cNvPr>
          <p:cNvCxnSpPr>
            <a:cxnSpLocks/>
            <a:stCxn id="14" idx="0"/>
            <a:endCxn id="235" idx="2"/>
          </p:cNvCxnSpPr>
          <p:nvPr/>
        </p:nvCxnSpPr>
        <p:spPr>
          <a:xfrm rot="5400000" flipH="1" flipV="1">
            <a:off x="4625094" y="5007987"/>
            <a:ext cx="416795" cy="3388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Connector: Elbow 346">
            <a:extLst>
              <a:ext uri="{FF2B5EF4-FFF2-40B4-BE49-F238E27FC236}">
                <a16:creationId xmlns:a16="http://schemas.microsoft.com/office/drawing/2014/main" id="{224B7F41-985A-4717-9C45-84555F97437F}"/>
              </a:ext>
            </a:extLst>
          </p:cNvPr>
          <p:cNvCxnSpPr>
            <a:cxnSpLocks/>
            <a:stCxn id="15" idx="0"/>
            <a:endCxn id="239" idx="2"/>
          </p:cNvCxnSpPr>
          <p:nvPr/>
        </p:nvCxnSpPr>
        <p:spPr>
          <a:xfrm rot="5400000" flipH="1" flipV="1">
            <a:off x="5912553" y="5032020"/>
            <a:ext cx="416795" cy="2907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E68B285B-69D6-4C7C-99AA-0E066C984EA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87357" y="5032020"/>
            <a:ext cx="416795" cy="2907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Connector: Elbow 350">
            <a:extLst>
              <a:ext uri="{FF2B5EF4-FFF2-40B4-BE49-F238E27FC236}">
                <a16:creationId xmlns:a16="http://schemas.microsoft.com/office/drawing/2014/main" id="{8A5A2B3C-6920-4ADF-8A81-6ABBF177379F}"/>
              </a:ext>
            </a:extLst>
          </p:cNvPr>
          <p:cNvCxnSpPr>
            <a:cxnSpLocks/>
            <a:stCxn id="17" idx="0"/>
          </p:cNvCxnSpPr>
          <p:nvPr/>
        </p:nvCxnSpPr>
        <p:spPr>
          <a:xfrm rot="5400000" flipH="1" flipV="1">
            <a:off x="8488713" y="5051563"/>
            <a:ext cx="416793" cy="2516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F76A70E9-CEC7-4980-9659-5DD7B61B1DA0}"/>
              </a:ext>
            </a:extLst>
          </p:cNvPr>
          <p:cNvCxnSpPr>
            <a:cxnSpLocks/>
            <a:stCxn id="13" idx="0"/>
            <a:endCxn id="225" idx="2"/>
          </p:cNvCxnSpPr>
          <p:nvPr/>
        </p:nvCxnSpPr>
        <p:spPr>
          <a:xfrm rot="5400000" flipH="1" flipV="1">
            <a:off x="3280487" y="5029310"/>
            <a:ext cx="416795" cy="2961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Connector: Elbow 354">
            <a:extLst>
              <a:ext uri="{FF2B5EF4-FFF2-40B4-BE49-F238E27FC236}">
                <a16:creationId xmlns:a16="http://schemas.microsoft.com/office/drawing/2014/main" id="{69FF1BE4-515F-43B5-A3CA-740C9441F550}"/>
              </a:ext>
            </a:extLst>
          </p:cNvPr>
          <p:cNvCxnSpPr>
            <a:cxnSpLocks/>
            <a:stCxn id="13" idx="0"/>
            <a:endCxn id="229" idx="2"/>
          </p:cNvCxnSpPr>
          <p:nvPr/>
        </p:nvCxnSpPr>
        <p:spPr>
          <a:xfrm rot="16200000" flipV="1">
            <a:off x="2860858" y="4905872"/>
            <a:ext cx="416795" cy="5430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Connector: Elbow 357">
            <a:extLst>
              <a:ext uri="{FF2B5EF4-FFF2-40B4-BE49-F238E27FC236}">
                <a16:creationId xmlns:a16="http://schemas.microsoft.com/office/drawing/2014/main" id="{E9666F02-D243-4224-AE1D-2491395ADCC4}"/>
              </a:ext>
            </a:extLst>
          </p:cNvPr>
          <p:cNvCxnSpPr>
            <a:cxnSpLocks/>
            <a:stCxn id="14" idx="0"/>
            <a:endCxn id="237" idx="2"/>
          </p:cNvCxnSpPr>
          <p:nvPr/>
        </p:nvCxnSpPr>
        <p:spPr>
          <a:xfrm rot="16200000" flipV="1">
            <a:off x="4205465" y="4927195"/>
            <a:ext cx="416795" cy="5004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Connector: Elbow 360">
            <a:extLst>
              <a:ext uri="{FF2B5EF4-FFF2-40B4-BE49-F238E27FC236}">
                <a16:creationId xmlns:a16="http://schemas.microsoft.com/office/drawing/2014/main" id="{58EF3B43-0843-450E-9CA7-5E49B58750C9}"/>
              </a:ext>
            </a:extLst>
          </p:cNvPr>
          <p:cNvCxnSpPr>
            <a:cxnSpLocks/>
            <a:stCxn id="15" idx="0"/>
            <a:endCxn id="241" idx="2"/>
          </p:cNvCxnSpPr>
          <p:nvPr/>
        </p:nvCxnSpPr>
        <p:spPr>
          <a:xfrm rot="16200000" flipV="1">
            <a:off x="5492923" y="4903160"/>
            <a:ext cx="416795" cy="5484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Connector: Elbow 363">
            <a:extLst>
              <a:ext uri="{FF2B5EF4-FFF2-40B4-BE49-F238E27FC236}">
                <a16:creationId xmlns:a16="http://schemas.microsoft.com/office/drawing/2014/main" id="{3768F05B-2365-4E40-A6E2-65B6A596F2A2}"/>
              </a:ext>
            </a:extLst>
          </p:cNvPr>
          <p:cNvCxnSpPr>
            <a:cxnSpLocks/>
            <a:stCxn id="16" idx="0"/>
            <a:endCxn id="245" idx="2"/>
          </p:cNvCxnSpPr>
          <p:nvPr/>
        </p:nvCxnSpPr>
        <p:spPr>
          <a:xfrm rot="16200000" flipV="1">
            <a:off x="6792650" y="4906314"/>
            <a:ext cx="416795" cy="5421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7" name="Connector: Elbow 366">
            <a:extLst>
              <a:ext uri="{FF2B5EF4-FFF2-40B4-BE49-F238E27FC236}">
                <a16:creationId xmlns:a16="http://schemas.microsoft.com/office/drawing/2014/main" id="{49B7680E-27DF-49ED-85E8-8E42C77D6CDE}"/>
              </a:ext>
            </a:extLst>
          </p:cNvPr>
          <p:cNvCxnSpPr>
            <a:cxnSpLocks/>
            <a:stCxn id="17" idx="0"/>
            <a:endCxn id="249" idx="2"/>
          </p:cNvCxnSpPr>
          <p:nvPr/>
        </p:nvCxnSpPr>
        <p:spPr>
          <a:xfrm rot="16200000" flipV="1">
            <a:off x="8087690" y="4902226"/>
            <a:ext cx="416795" cy="5503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Connector: Elbow 371">
            <a:extLst>
              <a:ext uri="{FF2B5EF4-FFF2-40B4-BE49-F238E27FC236}">
                <a16:creationId xmlns:a16="http://schemas.microsoft.com/office/drawing/2014/main" id="{26239188-E671-4A35-B21D-4E6110B01585}"/>
              </a:ext>
            </a:extLst>
          </p:cNvPr>
          <p:cNvCxnSpPr>
            <a:stCxn id="13" idx="0"/>
            <a:endCxn id="228" idx="2"/>
          </p:cNvCxnSpPr>
          <p:nvPr/>
        </p:nvCxnSpPr>
        <p:spPr>
          <a:xfrm rot="16200000" flipV="1">
            <a:off x="3070673" y="5115687"/>
            <a:ext cx="416795" cy="12343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id="{D3201695-C2A8-4482-8A44-AFB044B565A1}"/>
              </a:ext>
            </a:extLst>
          </p:cNvPr>
          <p:cNvCxnSpPr>
            <a:stCxn id="14" idx="0"/>
            <a:endCxn id="236" idx="2"/>
          </p:cNvCxnSpPr>
          <p:nvPr/>
        </p:nvCxnSpPr>
        <p:spPr>
          <a:xfrm rot="16200000" flipV="1">
            <a:off x="4415280" y="5137010"/>
            <a:ext cx="416795" cy="807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Connector: Elbow 375">
            <a:extLst>
              <a:ext uri="{FF2B5EF4-FFF2-40B4-BE49-F238E27FC236}">
                <a16:creationId xmlns:a16="http://schemas.microsoft.com/office/drawing/2014/main" id="{349ECD56-B8F4-4761-9C81-DD7A87E1C0E1}"/>
              </a:ext>
            </a:extLst>
          </p:cNvPr>
          <p:cNvCxnSpPr>
            <a:stCxn id="15" idx="0"/>
            <a:endCxn id="240" idx="2"/>
          </p:cNvCxnSpPr>
          <p:nvPr/>
        </p:nvCxnSpPr>
        <p:spPr>
          <a:xfrm rot="16200000" flipV="1">
            <a:off x="5702738" y="5112975"/>
            <a:ext cx="416795" cy="1288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8" name="Connector: Elbow 377">
            <a:extLst>
              <a:ext uri="{FF2B5EF4-FFF2-40B4-BE49-F238E27FC236}">
                <a16:creationId xmlns:a16="http://schemas.microsoft.com/office/drawing/2014/main" id="{71532616-B474-4DF3-BB1F-5CCCC19C8918}"/>
              </a:ext>
            </a:extLst>
          </p:cNvPr>
          <p:cNvCxnSpPr>
            <a:stCxn id="17" idx="0"/>
            <a:endCxn id="248" idx="2"/>
          </p:cNvCxnSpPr>
          <p:nvPr/>
        </p:nvCxnSpPr>
        <p:spPr>
          <a:xfrm rot="16200000" flipV="1">
            <a:off x="8297505" y="5112041"/>
            <a:ext cx="416795" cy="13072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Connector: Elbow 379">
            <a:extLst>
              <a:ext uri="{FF2B5EF4-FFF2-40B4-BE49-F238E27FC236}">
                <a16:creationId xmlns:a16="http://schemas.microsoft.com/office/drawing/2014/main" id="{49626309-8850-41E2-9DD5-FE5DC336CFD3}"/>
              </a:ext>
            </a:extLst>
          </p:cNvPr>
          <p:cNvCxnSpPr>
            <a:stCxn id="16" idx="0"/>
            <a:endCxn id="244" idx="2"/>
          </p:cNvCxnSpPr>
          <p:nvPr/>
        </p:nvCxnSpPr>
        <p:spPr>
          <a:xfrm rot="16200000" flipV="1">
            <a:off x="7002465" y="5116129"/>
            <a:ext cx="416795" cy="1225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Connector: Elbow 381">
            <a:extLst>
              <a:ext uri="{FF2B5EF4-FFF2-40B4-BE49-F238E27FC236}">
                <a16:creationId xmlns:a16="http://schemas.microsoft.com/office/drawing/2014/main" id="{7AB84364-D714-4552-9DE5-66DA3692FD78}"/>
              </a:ext>
            </a:extLst>
          </p:cNvPr>
          <p:cNvCxnSpPr>
            <a:cxnSpLocks/>
            <a:stCxn id="267" idx="0"/>
            <a:endCxn id="341" idx="2"/>
          </p:cNvCxnSpPr>
          <p:nvPr/>
        </p:nvCxnSpPr>
        <p:spPr>
          <a:xfrm rot="16200000" flipV="1">
            <a:off x="3355038" y="3390532"/>
            <a:ext cx="368160" cy="1274733"/>
          </a:xfrm>
          <a:prstGeom prst="bentConnector4">
            <a:avLst>
              <a:gd name="adj1" fmla="val 136048"/>
              <a:gd name="adj2" fmla="val 117933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08D33C5-D5E5-4C4D-B42A-0540ED26CAD8}"/>
              </a:ext>
            </a:extLst>
          </p:cNvPr>
          <p:cNvGrpSpPr/>
          <p:nvPr/>
        </p:nvGrpSpPr>
        <p:grpSpPr>
          <a:xfrm>
            <a:off x="8126247" y="3740212"/>
            <a:ext cx="207213" cy="207213"/>
            <a:chOff x="2218660" y="2906233"/>
            <a:chExt cx="297712" cy="297712"/>
          </a:xfrm>
        </p:grpSpPr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8F92987F-2156-4B44-B6DD-3254A11E03E9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19" name="Multiplication Sign 218">
              <a:extLst>
                <a:ext uri="{FF2B5EF4-FFF2-40B4-BE49-F238E27FC236}">
                  <a16:creationId xmlns:a16="http://schemas.microsoft.com/office/drawing/2014/main" id="{CCB9CCAC-4625-40AB-AC98-BBC3D86C39E4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941F1F4D-49B9-49B0-9DBF-91F7DDEA279E}"/>
              </a:ext>
            </a:extLst>
          </p:cNvPr>
          <p:cNvCxnSpPr>
            <a:cxnSpLocks/>
            <a:stCxn id="304" idx="0"/>
            <a:endCxn id="218" idx="6"/>
          </p:cNvCxnSpPr>
          <p:nvPr/>
        </p:nvCxnSpPr>
        <p:spPr>
          <a:xfrm rot="16200000" flipV="1">
            <a:off x="8206961" y="3970317"/>
            <a:ext cx="368160" cy="115163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427A5247-C992-4546-AF46-0C792B9ACBAD}"/>
              </a:ext>
            </a:extLst>
          </p:cNvPr>
          <p:cNvCxnSpPr>
            <a:cxnSpLocks/>
            <a:stCxn id="267" idx="0"/>
            <a:endCxn id="208" idx="2"/>
          </p:cNvCxnSpPr>
          <p:nvPr/>
        </p:nvCxnSpPr>
        <p:spPr>
          <a:xfrm rot="5400000" flipH="1" flipV="1">
            <a:off x="4021415" y="3998887"/>
            <a:ext cx="368160" cy="58022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id="{E1F8ECDF-4841-4D4A-AB45-49185B5CDC21}"/>
              </a:ext>
            </a:extLst>
          </p:cNvPr>
          <p:cNvCxnSpPr>
            <a:cxnSpLocks/>
            <a:stCxn id="267" idx="0"/>
            <a:endCxn id="211" idx="2"/>
          </p:cNvCxnSpPr>
          <p:nvPr/>
        </p:nvCxnSpPr>
        <p:spPr>
          <a:xfrm rot="5400000" flipH="1" flipV="1">
            <a:off x="4657363" y="3362940"/>
            <a:ext cx="368160" cy="1329919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E6E3350-1FC1-4AF2-90E2-ABA7F3474960}"/>
              </a:ext>
            </a:extLst>
          </p:cNvPr>
          <p:cNvCxnSpPr>
            <a:cxnSpLocks/>
            <a:stCxn id="267" idx="0"/>
            <a:endCxn id="214" idx="2"/>
          </p:cNvCxnSpPr>
          <p:nvPr/>
        </p:nvCxnSpPr>
        <p:spPr>
          <a:xfrm rot="5400000" flipH="1" flipV="1">
            <a:off x="5319371" y="2700932"/>
            <a:ext cx="368160" cy="2653935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9802302-3B60-46A6-B457-2D544FEDE48D}"/>
              </a:ext>
            </a:extLst>
          </p:cNvPr>
          <p:cNvCxnSpPr>
            <a:cxnSpLocks/>
            <a:stCxn id="267" idx="0"/>
            <a:endCxn id="218" idx="2"/>
          </p:cNvCxnSpPr>
          <p:nvPr/>
        </p:nvCxnSpPr>
        <p:spPr>
          <a:xfrm rot="5400000" flipH="1" flipV="1">
            <a:off x="5967285" y="2053018"/>
            <a:ext cx="368160" cy="3949763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483ABFA3-1825-4DA0-AFDE-CB7D266BC57A}"/>
              </a:ext>
            </a:extLst>
          </p:cNvPr>
          <p:cNvGrpSpPr/>
          <p:nvPr/>
        </p:nvGrpSpPr>
        <p:grpSpPr>
          <a:xfrm>
            <a:off x="6830420" y="3740212"/>
            <a:ext cx="207213" cy="207213"/>
            <a:chOff x="2218660" y="2906233"/>
            <a:chExt cx="297712" cy="297712"/>
          </a:xfrm>
        </p:grpSpPr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F0592E21-0DEA-41A1-A915-B5550A5587A3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15" name="Multiplication Sign 214">
              <a:extLst>
                <a:ext uri="{FF2B5EF4-FFF2-40B4-BE49-F238E27FC236}">
                  <a16:creationId xmlns:a16="http://schemas.microsoft.com/office/drawing/2014/main" id="{A07942B4-BC16-4CD4-BA7D-76275F146D93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438E48D7-065E-4029-B261-E0E4386600D9}"/>
              </a:ext>
            </a:extLst>
          </p:cNvPr>
          <p:cNvCxnSpPr>
            <a:cxnSpLocks/>
            <a:stCxn id="296" idx="0"/>
            <a:endCxn id="214" idx="6"/>
          </p:cNvCxnSpPr>
          <p:nvPr/>
        </p:nvCxnSpPr>
        <p:spPr>
          <a:xfrm rot="16200000" flipV="1">
            <a:off x="6914676" y="3966774"/>
            <a:ext cx="368160" cy="122248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A96BB02E-24B9-48D4-A965-BFC6C003A06F}"/>
              </a:ext>
            </a:extLst>
          </p:cNvPr>
          <p:cNvGrpSpPr/>
          <p:nvPr/>
        </p:nvGrpSpPr>
        <p:grpSpPr>
          <a:xfrm>
            <a:off x="5506404" y="3740212"/>
            <a:ext cx="207213" cy="207213"/>
            <a:chOff x="2218660" y="2906233"/>
            <a:chExt cx="297712" cy="297712"/>
          </a:xfrm>
        </p:grpSpPr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1434F5DA-4138-4CDC-9FD5-26AAD6170EAE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12" name="Multiplication Sign 211">
              <a:extLst>
                <a:ext uri="{FF2B5EF4-FFF2-40B4-BE49-F238E27FC236}">
                  <a16:creationId xmlns:a16="http://schemas.microsoft.com/office/drawing/2014/main" id="{1EBB9237-1DF6-48C6-BD8B-0AD1B8D02C9B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BDB65257-A401-43FC-A126-A8CBB1B21076}"/>
              </a:ext>
            </a:extLst>
          </p:cNvPr>
          <p:cNvCxnSpPr>
            <a:cxnSpLocks/>
            <a:stCxn id="279" idx="0"/>
            <a:endCxn id="211" idx="6"/>
          </p:cNvCxnSpPr>
          <p:nvPr/>
        </p:nvCxnSpPr>
        <p:spPr>
          <a:xfrm rot="16200000" flipV="1">
            <a:off x="5600369" y="3957065"/>
            <a:ext cx="368160" cy="141666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C0321C79-F8C9-443C-B31A-C8919A44416B}"/>
              </a:ext>
            </a:extLst>
          </p:cNvPr>
          <p:cNvGrpSpPr/>
          <p:nvPr/>
        </p:nvGrpSpPr>
        <p:grpSpPr>
          <a:xfrm>
            <a:off x="2901752" y="3740212"/>
            <a:ext cx="207213" cy="207213"/>
            <a:chOff x="2218660" y="2906233"/>
            <a:chExt cx="297712" cy="297712"/>
          </a:xfrm>
        </p:grpSpPr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487C832D-7ADD-426D-BDAA-7C9935B0C8C4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42" name="Multiplication Sign 341">
              <a:extLst>
                <a:ext uri="{FF2B5EF4-FFF2-40B4-BE49-F238E27FC236}">
                  <a16:creationId xmlns:a16="http://schemas.microsoft.com/office/drawing/2014/main" id="{5619DBC8-EEA8-4260-B22A-1B88EE4EC200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9D20097-8AAE-4515-8798-4720596EF17C}"/>
              </a:ext>
            </a:extLst>
          </p:cNvPr>
          <p:cNvCxnSpPr>
            <a:stCxn id="263" idx="0"/>
            <a:endCxn id="341" idx="6"/>
          </p:cNvCxnSpPr>
          <p:nvPr/>
        </p:nvCxnSpPr>
        <p:spPr>
          <a:xfrm rot="16200000" flipV="1">
            <a:off x="2977158" y="3975624"/>
            <a:ext cx="368160" cy="104548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D93D76D-EEC2-4131-817E-F13B19EF31FE}"/>
              </a:ext>
            </a:extLst>
          </p:cNvPr>
          <p:cNvGrpSpPr/>
          <p:nvPr/>
        </p:nvGrpSpPr>
        <p:grpSpPr>
          <a:xfrm>
            <a:off x="4234507" y="3740212"/>
            <a:ext cx="207213" cy="207213"/>
            <a:chOff x="2218660" y="2906233"/>
            <a:chExt cx="297712" cy="297712"/>
          </a:xfrm>
        </p:grpSpPr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2BE0C8E4-8FD4-479F-ADB3-B9A8C533E5AD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09" name="Multiplication Sign 208">
              <a:extLst>
                <a:ext uri="{FF2B5EF4-FFF2-40B4-BE49-F238E27FC236}">
                  <a16:creationId xmlns:a16="http://schemas.microsoft.com/office/drawing/2014/main" id="{CCCB0DBD-1EA4-466A-AFF2-58E178373B0D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51344E74-8E05-4E11-B84B-4407B5DDBC6D}"/>
              </a:ext>
            </a:extLst>
          </p:cNvPr>
          <p:cNvCxnSpPr>
            <a:cxnSpLocks/>
            <a:stCxn id="271" idx="0"/>
            <a:endCxn id="208" idx="6"/>
          </p:cNvCxnSpPr>
          <p:nvPr/>
        </p:nvCxnSpPr>
        <p:spPr>
          <a:xfrm rot="16200000" flipV="1">
            <a:off x="4330615" y="3954922"/>
            <a:ext cx="368160" cy="145952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93E06E7-55A7-4128-837F-008F77333FBD}"/>
              </a:ext>
            </a:extLst>
          </p:cNvPr>
          <p:cNvCxnSpPr>
            <a:cxnSpLocks/>
          </p:cNvCxnSpPr>
          <p:nvPr/>
        </p:nvCxnSpPr>
        <p:spPr>
          <a:xfrm>
            <a:off x="9040907" y="3330823"/>
            <a:ext cx="663075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831D3F64-7B45-4F57-A9F1-81C03846C3D5}"/>
              </a:ext>
            </a:extLst>
          </p:cNvPr>
          <p:cNvSpPr txBox="1"/>
          <p:nvPr/>
        </p:nvSpPr>
        <p:spPr>
          <a:xfrm>
            <a:off x="9640435" y="3141053"/>
            <a:ext cx="925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Value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CE6D602D-0B0C-48B1-B536-092C381E79D0}"/>
              </a:ext>
            </a:extLst>
          </p:cNvPr>
          <p:cNvSpPr txBox="1"/>
          <p:nvPr/>
        </p:nvSpPr>
        <p:spPr>
          <a:xfrm>
            <a:off x="9684398" y="3719188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Key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7672C972-0CEE-4505-A08B-532238E3B700}"/>
              </a:ext>
            </a:extLst>
          </p:cNvPr>
          <p:cNvSpPr txBox="1"/>
          <p:nvPr/>
        </p:nvSpPr>
        <p:spPr>
          <a:xfrm>
            <a:off x="9634242" y="4233027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Query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F1ACDFD8-F6D5-4943-8B97-37C5BA09E8E4}"/>
              </a:ext>
            </a:extLst>
          </p:cNvPr>
          <p:cNvCxnSpPr>
            <a:cxnSpLocks/>
          </p:cNvCxnSpPr>
          <p:nvPr/>
        </p:nvCxnSpPr>
        <p:spPr>
          <a:xfrm>
            <a:off x="8189398" y="4417693"/>
            <a:ext cx="1451037" cy="0"/>
          </a:xfrm>
          <a:prstGeom prst="straightConnector1">
            <a:avLst/>
          </a:prstGeom>
          <a:ln w="12700">
            <a:solidFill>
              <a:schemeClr val="accent6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A190E761-B18F-47F5-893B-BCB4FF1FAA28}"/>
              </a:ext>
            </a:extLst>
          </p:cNvPr>
          <p:cNvCxnSpPr>
            <a:cxnSpLocks/>
            <a:endCxn id="231" idx="1"/>
          </p:cNvCxnSpPr>
          <p:nvPr/>
        </p:nvCxnSpPr>
        <p:spPr>
          <a:xfrm flipV="1">
            <a:off x="8543039" y="3950021"/>
            <a:ext cx="1141359" cy="358739"/>
          </a:xfrm>
          <a:prstGeom prst="bentConnector3">
            <a:avLst/>
          </a:prstGeom>
          <a:ln w="12700">
            <a:solidFill>
              <a:schemeClr val="accent4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D2235CB-D820-44CC-99C8-B6B6920D6E1A}"/>
              </a:ext>
            </a:extLst>
          </p:cNvPr>
          <p:cNvCxnSpPr>
            <a:cxnSpLocks/>
            <a:stCxn id="247" idx="0"/>
          </p:cNvCxnSpPr>
          <p:nvPr/>
        </p:nvCxnSpPr>
        <p:spPr>
          <a:xfrm flipH="1" flipV="1">
            <a:off x="8856772" y="3484178"/>
            <a:ext cx="3394" cy="1183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6512E328-96D5-4E23-9F85-8E6896F75FDF}"/>
              </a:ext>
            </a:extLst>
          </p:cNvPr>
          <p:cNvCxnSpPr>
            <a:cxnSpLocks/>
            <a:endCxn id="246" idx="2"/>
          </p:cNvCxnSpPr>
          <p:nvPr/>
        </p:nvCxnSpPr>
        <p:spPr>
          <a:xfrm rot="10800000">
            <a:off x="2445587" y="3141463"/>
            <a:ext cx="352139" cy="278823"/>
          </a:xfrm>
          <a:prstGeom prst="bentConnector2">
            <a:avLst/>
          </a:prstGeom>
          <a:ln w="12700">
            <a:solidFill>
              <a:schemeClr val="accent3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B0092E99-9C24-40F7-81DB-DA3DE8DA5AFF}"/>
              </a:ext>
            </a:extLst>
          </p:cNvPr>
          <p:cNvSpPr txBox="1"/>
          <p:nvPr/>
        </p:nvSpPr>
        <p:spPr>
          <a:xfrm>
            <a:off x="1735620" y="1818023"/>
            <a:ext cx="14199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Scale dot-product attention weights</a:t>
            </a:r>
          </a:p>
        </p:txBody>
      </p: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3BD5AF5B-9AAB-48D1-AA63-E96D2189C959}"/>
              </a:ext>
            </a:extLst>
          </p:cNvPr>
          <p:cNvGrpSpPr/>
          <p:nvPr/>
        </p:nvGrpSpPr>
        <p:grpSpPr>
          <a:xfrm>
            <a:off x="8262783" y="4188073"/>
            <a:ext cx="417132" cy="338554"/>
            <a:chOff x="1317632" y="4045257"/>
            <a:chExt cx="610215" cy="338554"/>
          </a:xfrm>
        </p:grpSpPr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FF3FCB1E-3523-46BC-93B5-27D3AF53FAE9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38CA12CB-2A50-4682-B1DA-180F073962D0}"/>
                    </a:ext>
                  </a:extLst>
                </p:cNvPr>
                <p:cNvSpPr/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38CA12CB-2A50-4682-B1DA-180F073962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6530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BA28-F287-429E-B8B9-D4A3EB2D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Self-Attention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9FFAB19-394C-415D-B1DF-C17B847F879D}"/>
              </a:ext>
            </a:extLst>
          </p:cNvPr>
          <p:cNvGrpSpPr/>
          <p:nvPr/>
        </p:nvGrpSpPr>
        <p:grpSpPr>
          <a:xfrm>
            <a:off x="3122309" y="1297589"/>
            <a:ext cx="446532" cy="339567"/>
            <a:chOff x="1296368" y="2108505"/>
            <a:chExt cx="446532" cy="33956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036FA4C-6A14-47D4-A9CA-366624BE6C27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D5EA67-40CE-4A4F-819A-526A670536F4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4653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D5EA67-40CE-4A4F-819A-526A670536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46532" cy="338554"/>
                </a:xfrm>
                <a:prstGeom prst="rect">
                  <a:avLst/>
                </a:prstGeom>
                <a:blipFill>
                  <a:blip r:embed="rId3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2CFB01D-D8C0-433F-B2A2-75EF0D67AE63}"/>
              </a:ext>
            </a:extLst>
          </p:cNvPr>
          <p:cNvGrpSpPr/>
          <p:nvPr/>
        </p:nvGrpSpPr>
        <p:grpSpPr>
          <a:xfrm>
            <a:off x="3170776" y="2350811"/>
            <a:ext cx="297712" cy="297712"/>
            <a:chOff x="2218660" y="2906233"/>
            <a:chExt cx="297712" cy="29771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AE9417F-2A60-41A5-B868-F2EBE8C0B5A4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9" name="Multiplication Sign 38">
              <a:extLst>
                <a:ext uri="{FF2B5EF4-FFF2-40B4-BE49-F238E27FC236}">
                  <a16:creationId xmlns:a16="http://schemas.microsoft.com/office/drawing/2014/main" id="{0EAC49A6-3ACC-4C94-95B0-E900ACBF6E8B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5712ED8-72E9-411A-B93E-92F5AAD826CC}"/>
              </a:ext>
            </a:extLst>
          </p:cNvPr>
          <p:cNvGrpSpPr/>
          <p:nvPr/>
        </p:nvGrpSpPr>
        <p:grpSpPr>
          <a:xfrm>
            <a:off x="4497536" y="2350811"/>
            <a:ext cx="297712" cy="297712"/>
            <a:chOff x="2218660" y="2906233"/>
            <a:chExt cx="297712" cy="29771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F8CD417-8AD3-4B62-A1A8-A0EDCF516F9E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3" name="Multiplication Sign 42">
              <a:extLst>
                <a:ext uri="{FF2B5EF4-FFF2-40B4-BE49-F238E27FC236}">
                  <a16:creationId xmlns:a16="http://schemas.microsoft.com/office/drawing/2014/main" id="{C405A5A0-84E2-4331-B008-9D77F0736427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E7043A7-AC88-4EF0-923C-03C0AAE8ACD1}"/>
              </a:ext>
            </a:extLst>
          </p:cNvPr>
          <p:cNvGrpSpPr/>
          <p:nvPr/>
        </p:nvGrpSpPr>
        <p:grpSpPr>
          <a:xfrm>
            <a:off x="5781992" y="2350811"/>
            <a:ext cx="297712" cy="297712"/>
            <a:chOff x="2218660" y="2906233"/>
            <a:chExt cx="297712" cy="29771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ADB99DD-D548-4A36-9639-7D43AEE10FA3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6" name="Multiplication Sign 45">
              <a:extLst>
                <a:ext uri="{FF2B5EF4-FFF2-40B4-BE49-F238E27FC236}">
                  <a16:creationId xmlns:a16="http://schemas.microsoft.com/office/drawing/2014/main" id="{BBB54549-46F8-4DCA-B9D8-1CF167D9EF4E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31879A4-9E62-49EB-826D-79AF0EFF9222}"/>
              </a:ext>
            </a:extLst>
          </p:cNvPr>
          <p:cNvGrpSpPr/>
          <p:nvPr/>
        </p:nvGrpSpPr>
        <p:grpSpPr>
          <a:xfrm>
            <a:off x="7088087" y="2350811"/>
            <a:ext cx="297712" cy="297712"/>
            <a:chOff x="2218660" y="2906233"/>
            <a:chExt cx="297712" cy="29771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9116B45-811A-4452-ACF5-1073A5893C6A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9" name="Multiplication Sign 48">
              <a:extLst>
                <a:ext uri="{FF2B5EF4-FFF2-40B4-BE49-F238E27FC236}">
                  <a16:creationId xmlns:a16="http://schemas.microsoft.com/office/drawing/2014/main" id="{EFCECC07-0E7D-454E-9978-D401CB5BF234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1CD1FBD-3B67-4001-8C15-B15311674262}"/>
              </a:ext>
            </a:extLst>
          </p:cNvPr>
          <p:cNvGrpSpPr/>
          <p:nvPr/>
        </p:nvGrpSpPr>
        <p:grpSpPr>
          <a:xfrm>
            <a:off x="8394182" y="2350811"/>
            <a:ext cx="297712" cy="297712"/>
            <a:chOff x="2218660" y="2906233"/>
            <a:chExt cx="297712" cy="297712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453F3AA-87B1-4992-9785-BD8D80478900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2" name="Multiplication Sign 51">
              <a:extLst>
                <a:ext uri="{FF2B5EF4-FFF2-40B4-BE49-F238E27FC236}">
                  <a16:creationId xmlns:a16="http://schemas.microsoft.com/office/drawing/2014/main" id="{7867FA4B-7873-4C55-A078-E45722BF458A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43BE9F6-086F-4F2F-9F16-249953CFC3A5}"/>
              </a:ext>
            </a:extLst>
          </p:cNvPr>
          <p:cNvSpPr/>
          <p:nvPr/>
        </p:nvSpPr>
        <p:spPr>
          <a:xfrm>
            <a:off x="2797721" y="2716805"/>
            <a:ext cx="415277" cy="76733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0D9C7CB-BABF-4D72-A5A0-1CF9C3E712B5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3005359" y="3484141"/>
            <a:ext cx="0" cy="225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F9BB723-4535-4EE0-A786-557EB162B52A}"/>
              </a:ext>
            </a:extLst>
          </p:cNvPr>
          <p:cNvGrpSpPr/>
          <p:nvPr/>
        </p:nvGrpSpPr>
        <p:grpSpPr>
          <a:xfrm>
            <a:off x="4420755" y="1297589"/>
            <a:ext cx="451277" cy="339567"/>
            <a:chOff x="1790916" y="2108505"/>
            <a:chExt cx="451277" cy="339567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1BA0914-1B7F-47ED-9C72-2F692F65E6AE}"/>
                </a:ext>
              </a:extLst>
            </p:cNvPr>
            <p:cNvSpPr/>
            <p:nvPr/>
          </p:nvSpPr>
          <p:spPr>
            <a:xfrm>
              <a:off x="1855382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83FD982-D991-4EA2-A7C0-9EE285CA2A59}"/>
                    </a:ext>
                  </a:extLst>
                </p:cNvPr>
                <p:cNvSpPr/>
                <p:nvPr/>
              </p:nvSpPr>
              <p:spPr>
                <a:xfrm>
                  <a:off x="1790916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83FD982-D991-4EA2-A7C0-9EE285CA2A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916" y="2108505"/>
                  <a:ext cx="451277" cy="338554"/>
                </a:xfrm>
                <a:prstGeom prst="rect">
                  <a:avLst/>
                </a:prstGeom>
                <a:blipFill>
                  <a:blip r:embed="rId4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427D4E9-0068-4052-8BF3-4A17E80BC1FD}"/>
              </a:ext>
            </a:extLst>
          </p:cNvPr>
          <p:cNvGrpSpPr/>
          <p:nvPr/>
        </p:nvGrpSpPr>
        <p:grpSpPr>
          <a:xfrm>
            <a:off x="5723945" y="1297589"/>
            <a:ext cx="451277" cy="339567"/>
            <a:chOff x="2315053" y="2108505"/>
            <a:chExt cx="451277" cy="339567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B4C51CD-D73C-4CC1-8E56-F668D8AF58FB}"/>
                </a:ext>
              </a:extLst>
            </p:cNvPr>
            <p:cNvSpPr/>
            <p:nvPr/>
          </p:nvSpPr>
          <p:spPr>
            <a:xfrm>
              <a:off x="2369854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3467376E-4604-44BB-A4EB-6B0BEADFACBE}"/>
                    </a:ext>
                  </a:extLst>
                </p:cNvPr>
                <p:cNvSpPr/>
                <p:nvPr/>
              </p:nvSpPr>
              <p:spPr>
                <a:xfrm>
                  <a:off x="2315053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3467376E-4604-44BB-A4EB-6B0BEADFAC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053" y="2108505"/>
                  <a:ext cx="451277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36792A3-84AF-4DFE-8CD8-8B7AA2AE9171}"/>
              </a:ext>
            </a:extLst>
          </p:cNvPr>
          <p:cNvGrpSpPr/>
          <p:nvPr/>
        </p:nvGrpSpPr>
        <p:grpSpPr>
          <a:xfrm>
            <a:off x="7027135" y="1297589"/>
            <a:ext cx="451277" cy="339567"/>
            <a:chOff x="2829935" y="2108505"/>
            <a:chExt cx="451277" cy="33956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2FA9B83-F386-4029-B07B-182062F7D0AA}"/>
                </a:ext>
              </a:extLst>
            </p:cNvPr>
            <p:cNvSpPr/>
            <p:nvPr/>
          </p:nvSpPr>
          <p:spPr>
            <a:xfrm>
              <a:off x="2884326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797A71A-2BFD-4FA8-B209-B5B6F7201D27}"/>
                    </a:ext>
                  </a:extLst>
                </p:cNvPr>
                <p:cNvSpPr/>
                <p:nvPr/>
              </p:nvSpPr>
              <p:spPr>
                <a:xfrm>
                  <a:off x="2829935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797A71A-2BFD-4FA8-B209-B5B6F7201D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9935" y="2108505"/>
                  <a:ext cx="451277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6CB7379-8623-4600-972A-D625706C8F43}"/>
              </a:ext>
            </a:extLst>
          </p:cNvPr>
          <p:cNvGrpSpPr/>
          <p:nvPr/>
        </p:nvGrpSpPr>
        <p:grpSpPr>
          <a:xfrm>
            <a:off x="8330323" y="1297589"/>
            <a:ext cx="451277" cy="339567"/>
            <a:chOff x="3343998" y="2108505"/>
            <a:chExt cx="451277" cy="339567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FF07426-6E29-4A1D-BF8D-B6BE1D74C643}"/>
                </a:ext>
              </a:extLst>
            </p:cNvPr>
            <p:cNvSpPr/>
            <p:nvPr/>
          </p:nvSpPr>
          <p:spPr>
            <a:xfrm>
              <a:off x="3398798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E61F0EFB-1A68-4BD1-B3CC-506BC14E7F8D}"/>
                    </a:ext>
                  </a:extLst>
                </p:cNvPr>
                <p:cNvSpPr/>
                <p:nvPr/>
              </p:nvSpPr>
              <p:spPr>
                <a:xfrm>
                  <a:off x="3343998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E61F0EFB-1A68-4BD1-B3CC-506BC14E7F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98" y="2108505"/>
                  <a:ext cx="451277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1BAF4BC-B3EC-4043-A19F-B2D6F277D40B}"/>
              </a:ext>
            </a:extLst>
          </p:cNvPr>
          <p:cNvGrpSpPr/>
          <p:nvPr/>
        </p:nvGrpSpPr>
        <p:grpSpPr>
          <a:xfrm>
            <a:off x="3407914" y="3141766"/>
            <a:ext cx="403475" cy="341195"/>
            <a:chOff x="1317632" y="4032241"/>
            <a:chExt cx="403475" cy="341195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03F641B-C6E8-4288-BB9D-1DC0169A3CC0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B37039A-E5F7-4EE5-A422-A711C002C4C0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B37039A-E5F7-4EE5-A422-A711C002C4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C0E2302-A80C-4EC2-B0E8-77C95EFB7BC0}"/>
              </a:ext>
            </a:extLst>
          </p:cNvPr>
          <p:cNvGrpSpPr/>
          <p:nvPr/>
        </p:nvGrpSpPr>
        <p:grpSpPr>
          <a:xfrm>
            <a:off x="4747907" y="3141766"/>
            <a:ext cx="403475" cy="341195"/>
            <a:chOff x="1317632" y="4032241"/>
            <a:chExt cx="403475" cy="341195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836C099-EA96-496A-8109-DA360A9466F4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DA3A20A8-3079-4D03-B591-54549C5FBD2A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DA3A20A8-3079-4D03-B591-54549C5FBD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7AEBC87-B177-4954-BC2F-2FE14D14DBBC}"/>
              </a:ext>
            </a:extLst>
          </p:cNvPr>
          <p:cNvGrpSpPr/>
          <p:nvPr/>
        </p:nvGrpSpPr>
        <p:grpSpPr>
          <a:xfrm>
            <a:off x="6032927" y="3141766"/>
            <a:ext cx="403475" cy="341195"/>
            <a:chOff x="1317632" y="4032241"/>
            <a:chExt cx="403475" cy="341195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7FA4258-9832-4681-9F50-088F5098C660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E87DD898-7DE5-4DDE-B92C-9EB32047CD06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E87DD898-7DE5-4DDE-B92C-9EB32047CD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E306565-6094-45BC-B9C6-E41EE557EAB5}"/>
              </a:ext>
            </a:extLst>
          </p:cNvPr>
          <p:cNvGrpSpPr/>
          <p:nvPr/>
        </p:nvGrpSpPr>
        <p:grpSpPr>
          <a:xfrm>
            <a:off x="7328312" y="3141766"/>
            <a:ext cx="403475" cy="341195"/>
            <a:chOff x="1317632" y="4032241"/>
            <a:chExt cx="403475" cy="341195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53FDD02-1732-43A5-A19E-D360A26A653E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B604DA86-7241-46B5-B862-6494E9F52083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B604DA86-7241-46B5-B862-6494E9F520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20A1047-D485-41F0-807C-4CFEAA343C27}"/>
              </a:ext>
            </a:extLst>
          </p:cNvPr>
          <p:cNvGrpSpPr/>
          <p:nvPr/>
        </p:nvGrpSpPr>
        <p:grpSpPr>
          <a:xfrm>
            <a:off x="8637432" y="3141766"/>
            <a:ext cx="403475" cy="341195"/>
            <a:chOff x="1317632" y="4032241"/>
            <a:chExt cx="403475" cy="341195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D8D6F96-CBCD-464D-8548-69075E3DB173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949FC849-34A8-4FB7-9A96-B1FFFA93D662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949FC849-34A8-4FB7-9A96-B1FFFA93D6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DC4EC74F-9711-40BA-89FE-00D83CE1D797}"/>
              </a:ext>
            </a:extLst>
          </p:cNvPr>
          <p:cNvCxnSpPr>
            <a:stCxn id="114" idx="0"/>
            <a:endCxn id="51" idx="6"/>
          </p:cNvCxnSpPr>
          <p:nvPr/>
        </p:nvCxnSpPr>
        <p:spPr>
          <a:xfrm rot="16200000" flipV="1">
            <a:off x="8431184" y="2760380"/>
            <a:ext cx="679019" cy="1575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91CF496D-DA3F-4C39-8455-78FA05412C65}"/>
              </a:ext>
            </a:extLst>
          </p:cNvPr>
          <p:cNvCxnSpPr>
            <a:cxnSpLocks/>
            <a:endCxn id="51" idx="2"/>
          </p:cNvCxnSpPr>
          <p:nvPr/>
        </p:nvCxnSpPr>
        <p:spPr>
          <a:xfrm rot="5400000" flipH="1" flipV="1">
            <a:off x="8170524" y="2573881"/>
            <a:ext cx="297870" cy="1494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274C3FA4-8C34-4FA1-9B4F-96E558E43B01}"/>
              </a:ext>
            </a:extLst>
          </p:cNvPr>
          <p:cNvCxnSpPr>
            <a:stCxn id="111" idx="0"/>
            <a:endCxn id="48" idx="6"/>
          </p:cNvCxnSpPr>
          <p:nvPr/>
        </p:nvCxnSpPr>
        <p:spPr>
          <a:xfrm rot="16200000" flipV="1">
            <a:off x="7123576" y="2761892"/>
            <a:ext cx="679019" cy="1545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39ADD555-239E-412E-A42D-8AC8889F408B}"/>
              </a:ext>
            </a:extLst>
          </p:cNvPr>
          <p:cNvCxnSpPr>
            <a:cxnSpLocks/>
            <a:endCxn id="48" idx="2"/>
          </p:cNvCxnSpPr>
          <p:nvPr/>
        </p:nvCxnSpPr>
        <p:spPr>
          <a:xfrm rot="5400000" flipH="1" flipV="1">
            <a:off x="6866581" y="2576033"/>
            <a:ext cx="297870" cy="1451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DB099E04-0201-4525-B2B7-AE2927463A1B}"/>
              </a:ext>
            </a:extLst>
          </p:cNvPr>
          <p:cNvCxnSpPr>
            <a:cxnSpLocks/>
            <a:stCxn id="108" idx="0"/>
            <a:endCxn id="45" idx="6"/>
          </p:cNvCxnSpPr>
          <p:nvPr/>
        </p:nvCxnSpPr>
        <p:spPr>
          <a:xfrm rot="16200000" flipV="1">
            <a:off x="5822836" y="2756537"/>
            <a:ext cx="679019" cy="1652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A60A0357-3D48-4693-B159-E8AC2DCCDBF8}"/>
              </a:ext>
            </a:extLst>
          </p:cNvPr>
          <p:cNvCxnSpPr>
            <a:cxnSpLocks/>
            <a:endCxn id="45" idx="2"/>
          </p:cNvCxnSpPr>
          <p:nvPr/>
        </p:nvCxnSpPr>
        <p:spPr>
          <a:xfrm rot="5400000" flipH="1" flipV="1">
            <a:off x="5556818" y="2572399"/>
            <a:ext cx="297905" cy="1524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210A8F3C-54D0-4651-B4BF-DDC9A886FD95}"/>
              </a:ext>
            </a:extLst>
          </p:cNvPr>
          <p:cNvCxnSpPr>
            <a:cxnSpLocks/>
            <a:stCxn id="105" idx="0"/>
            <a:endCxn id="42" idx="6"/>
          </p:cNvCxnSpPr>
          <p:nvPr/>
        </p:nvCxnSpPr>
        <p:spPr>
          <a:xfrm rot="16200000" flipV="1">
            <a:off x="4538098" y="2756819"/>
            <a:ext cx="679019" cy="1647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4510243A-8C1E-4E0E-BDC8-3545780072D0}"/>
              </a:ext>
            </a:extLst>
          </p:cNvPr>
          <p:cNvCxnSpPr>
            <a:cxnSpLocks/>
            <a:stCxn id="92" idx="0"/>
            <a:endCxn id="38" idx="6"/>
          </p:cNvCxnSpPr>
          <p:nvPr/>
        </p:nvCxnSpPr>
        <p:spPr>
          <a:xfrm rot="16200000" flipV="1">
            <a:off x="3204722" y="2763436"/>
            <a:ext cx="679019" cy="1514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E6222227-9FED-4C39-9410-48083BA8AD04}"/>
              </a:ext>
            </a:extLst>
          </p:cNvPr>
          <p:cNvCxnSpPr>
            <a:cxnSpLocks/>
            <a:endCxn id="42" idx="2"/>
          </p:cNvCxnSpPr>
          <p:nvPr/>
        </p:nvCxnSpPr>
        <p:spPr>
          <a:xfrm rot="5400000" flipH="1" flipV="1">
            <a:off x="4269310" y="2569345"/>
            <a:ext cx="297905" cy="1585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E3D6A97B-68EC-42E5-8848-500268A2B447}"/>
              </a:ext>
            </a:extLst>
          </p:cNvPr>
          <p:cNvCxnSpPr>
            <a:cxnSpLocks/>
            <a:stCxn id="62" idx="0"/>
            <a:endCxn id="38" idx="2"/>
          </p:cNvCxnSpPr>
          <p:nvPr/>
        </p:nvCxnSpPr>
        <p:spPr>
          <a:xfrm rot="5400000" flipH="1" flipV="1">
            <a:off x="2979500" y="2525529"/>
            <a:ext cx="217137" cy="1654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6ECE6B4-0E87-4467-81DD-3B29520AD006}"/>
              </a:ext>
            </a:extLst>
          </p:cNvPr>
          <p:cNvGrpSpPr/>
          <p:nvPr/>
        </p:nvGrpSpPr>
        <p:grpSpPr>
          <a:xfrm>
            <a:off x="4482725" y="1812226"/>
            <a:ext cx="327334" cy="338554"/>
            <a:chOff x="1646776" y="1935947"/>
            <a:chExt cx="327334" cy="338554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B11124E4-A25E-4DD4-920B-4710D00CB09F}"/>
                </a:ext>
              </a:extLst>
            </p:cNvPr>
            <p:cNvSpPr/>
            <p:nvPr/>
          </p:nvSpPr>
          <p:spPr>
            <a:xfrm>
              <a:off x="1652270" y="1962529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93ED354-D2BF-40DF-82A0-1A97F417E99E}"/>
                </a:ext>
              </a:extLst>
            </p:cNvPr>
            <p:cNvSpPr txBox="1"/>
            <p:nvPr/>
          </p:nvSpPr>
          <p:spPr>
            <a:xfrm>
              <a:off x="1646776" y="1935947"/>
              <a:ext cx="327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Σ</a:t>
              </a:r>
              <a:endPara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EF6DCD0-8843-4EC6-824D-FF50B260A5BB}"/>
              </a:ext>
            </a:extLst>
          </p:cNvPr>
          <p:cNvCxnSpPr>
            <a:cxnSpLocks/>
            <a:stCxn id="161" idx="0"/>
            <a:endCxn id="80" idx="2"/>
          </p:cNvCxnSpPr>
          <p:nvPr/>
        </p:nvCxnSpPr>
        <p:spPr>
          <a:xfrm flipV="1">
            <a:off x="4646393" y="1636142"/>
            <a:ext cx="1" cy="17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E27941B4-5A40-441D-A897-EA0240C9B368}"/>
              </a:ext>
            </a:extLst>
          </p:cNvPr>
          <p:cNvGrpSpPr/>
          <p:nvPr/>
        </p:nvGrpSpPr>
        <p:grpSpPr>
          <a:xfrm>
            <a:off x="3150172" y="1812226"/>
            <a:ext cx="327334" cy="338554"/>
            <a:chOff x="1646776" y="1935947"/>
            <a:chExt cx="327334" cy="338554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F68DECE2-D5BF-4D3A-B6E7-8FE5484BCAE6}"/>
                </a:ext>
              </a:extLst>
            </p:cNvPr>
            <p:cNvSpPr/>
            <p:nvPr/>
          </p:nvSpPr>
          <p:spPr>
            <a:xfrm>
              <a:off x="1652270" y="1962529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149FAB9B-3A0A-4D60-8B69-2F49DA51854D}"/>
                </a:ext>
              </a:extLst>
            </p:cNvPr>
            <p:cNvSpPr txBox="1"/>
            <p:nvPr/>
          </p:nvSpPr>
          <p:spPr>
            <a:xfrm>
              <a:off x="1646776" y="1935947"/>
              <a:ext cx="327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Σ</a:t>
              </a:r>
              <a:endPara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D700B935-E644-41AC-8DC3-4E7EBC4B23D0}"/>
              </a:ext>
            </a:extLst>
          </p:cNvPr>
          <p:cNvCxnSpPr>
            <a:cxnSpLocks/>
            <a:stCxn id="170" idx="0"/>
          </p:cNvCxnSpPr>
          <p:nvPr/>
        </p:nvCxnSpPr>
        <p:spPr>
          <a:xfrm flipV="1">
            <a:off x="3313840" y="1636142"/>
            <a:ext cx="1" cy="17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C93B8528-19C2-4EC4-814A-B85113807861}"/>
              </a:ext>
            </a:extLst>
          </p:cNvPr>
          <p:cNvGrpSpPr/>
          <p:nvPr/>
        </p:nvGrpSpPr>
        <p:grpSpPr>
          <a:xfrm>
            <a:off x="5762970" y="1812226"/>
            <a:ext cx="327334" cy="338554"/>
            <a:chOff x="1646776" y="1935947"/>
            <a:chExt cx="327334" cy="338554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16A2B6F7-EB1E-40BF-8BFD-635AA4EE4BF2}"/>
                </a:ext>
              </a:extLst>
            </p:cNvPr>
            <p:cNvSpPr/>
            <p:nvPr/>
          </p:nvSpPr>
          <p:spPr>
            <a:xfrm>
              <a:off x="1652270" y="1962529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E9E950B-2267-4065-B0A1-CE760E49053B}"/>
                </a:ext>
              </a:extLst>
            </p:cNvPr>
            <p:cNvSpPr txBox="1"/>
            <p:nvPr/>
          </p:nvSpPr>
          <p:spPr>
            <a:xfrm>
              <a:off x="1646776" y="1935947"/>
              <a:ext cx="327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Σ</a:t>
              </a:r>
              <a:endPara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5DB8327F-C5CB-455A-8C18-76E43C243D9D}"/>
              </a:ext>
            </a:extLst>
          </p:cNvPr>
          <p:cNvCxnSpPr>
            <a:cxnSpLocks/>
            <a:stCxn id="176" idx="0"/>
          </p:cNvCxnSpPr>
          <p:nvPr/>
        </p:nvCxnSpPr>
        <p:spPr>
          <a:xfrm flipV="1">
            <a:off x="5926638" y="1636142"/>
            <a:ext cx="1" cy="17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596D812-959D-46B5-B202-1C813BBF5E4A}"/>
              </a:ext>
            </a:extLst>
          </p:cNvPr>
          <p:cNvGrpSpPr/>
          <p:nvPr/>
        </p:nvGrpSpPr>
        <p:grpSpPr>
          <a:xfrm>
            <a:off x="7043215" y="1812226"/>
            <a:ext cx="327334" cy="338554"/>
            <a:chOff x="1646776" y="1935947"/>
            <a:chExt cx="327334" cy="338554"/>
          </a:xfrm>
        </p:grpSpPr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DFB5FC57-CC98-4BE2-8D6A-2B130E137C97}"/>
                </a:ext>
              </a:extLst>
            </p:cNvPr>
            <p:cNvSpPr/>
            <p:nvPr/>
          </p:nvSpPr>
          <p:spPr>
            <a:xfrm>
              <a:off x="1652270" y="1962529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0E298032-8DA7-4022-A511-FB1E76F58440}"/>
                </a:ext>
              </a:extLst>
            </p:cNvPr>
            <p:cNvSpPr txBox="1"/>
            <p:nvPr/>
          </p:nvSpPr>
          <p:spPr>
            <a:xfrm>
              <a:off x="1646776" y="1935947"/>
              <a:ext cx="327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Σ</a:t>
              </a:r>
              <a:endPara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38A39C3F-A775-4AD2-BA16-57BC071D3FAC}"/>
              </a:ext>
            </a:extLst>
          </p:cNvPr>
          <p:cNvCxnSpPr>
            <a:cxnSpLocks/>
            <a:stCxn id="182" idx="0"/>
          </p:cNvCxnSpPr>
          <p:nvPr/>
        </p:nvCxnSpPr>
        <p:spPr>
          <a:xfrm flipV="1">
            <a:off x="7206883" y="1636142"/>
            <a:ext cx="1" cy="17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A38F156D-D6DE-4F40-8638-F675EF4189B3}"/>
              </a:ext>
            </a:extLst>
          </p:cNvPr>
          <p:cNvGrpSpPr/>
          <p:nvPr/>
        </p:nvGrpSpPr>
        <p:grpSpPr>
          <a:xfrm>
            <a:off x="8372399" y="1812226"/>
            <a:ext cx="327334" cy="338554"/>
            <a:chOff x="1646776" y="1935947"/>
            <a:chExt cx="327334" cy="338554"/>
          </a:xfrm>
        </p:grpSpPr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1FE112EA-BF5B-42CA-BB5F-4C094FA1FC37}"/>
                </a:ext>
              </a:extLst>
            </p:cNvPr>
            <p:cNvSpPr/>
            <p:nvPr/>
          </p:nvSpPr>
          <p:spPr>
            <a:xfrm>
              <a:off x="1652270" y="1962529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64638EA-A77F-4517-A2DB-7D8348AB3E27}"/>
                </a:ext>
              </a:extLst>
            </p:cNvPr>
            <p:cNvSpPr txBox="1"/>
            <p:nvPr/>
          </p:nvSpPr>
          <p:spPr>
            <a:xfrm>
              <a:off x="1646776" y="1935947"/>
              <a:ext cx="327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Σ</a:t>
              </a:r>
              <a:endPara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0202691-3167-41F5-85F1-1E8BD563F0DD}"/>
              </a:ext>
            </a:extLst>
          </p:cNvPr>
          <p:cNvCxnSpPr>
            <a:cxnSpLocks/>
            <a:stCxn id="186" idx="0"/>
          </p:cNvCxnSpPr>
          <p:nvPr/>
        </p:nvCxnSpPr>
        <p:spPr>
          <a:xfrm flipV="1">
            <a:off x="8536067" y="1636142"/>
            <a:ext cx="1" cy="17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91F85279-0448-4B78-B40D-5A163DCE2FE8}"/>
              </a:ext>
            </a:extLst>
          </p:cNvPr>
          <p:cNvCxnSpPr>
            <a:stCxn id="38" idx="0"/>
            <a:endCxn id="186" idx="2"/>
          </p:cNvCxnSpPr>
          <p:nvPr/>
        </p:nvCxnSpPr>
        <p:spPr>
          <a:xfrm rot="5400000" flipH="1" flipV="1">
            <a:off x="5827835" y="-357421"/>
            <a:ext cx="200031" cy="5216434"/>
          </a:xfrm>
          <a:prstGeom prst="bentConnector3">
            <a:avLst>
              <a:gd name="adj1" fmla="val 287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CAAF65BE-D97B-4757-AEBD-E9D1E3FF0A92}"/>
              </a:ext>
            </a:extLst>
          </p:cNvPr>
          <p:cNvCxnSpPr>
            <a:cxnSpLocks/>
            <a:stCxn id="51" idx="0"/>
            <a:endCxn id="170" idx="2"/>
          </p:cNvCxnSpPr>
          <p:nvPr/>
        </p:nvCxnSpPr>
        <p:spPr>
          <a:xfrm rot="16200000" flipV="1">
            <a:off x="5828425" y="-363804"/>
            <a:ext cx="200031" cy="5229199"/>
          </a:xfrm>
          <a:prstGeom prst="bentConnector3">
            <a:avLst>
              <a:gd name="adj1" fmla="val 3228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C365A2CF-CE4F-4FAF-844A-C8793B4B9FA9}"/>
              </a:ext>
            </a:extLst>
          </p:cNvPr>
          <p:cNvCxnSpPr>
            <a:stCxn id="42" idx="0"/>
            <a:endCxn id="181" idx="4"/>
          </p:cNvCxnSpPr>
          <p:nvPr/>
        </p:nvCxnSpPr>
        <p:spPr>
          <a:xfrm rot="5400000" flipH="1" flipV="1">
            <a:off x="5814834" y="968081"/>
            <a:ext cx="214291" cy="2551173"/>
          </a:xfrm>
          <a:prstGeom prst="bentConnector3">
            <a:avLst>
              <a:gd name="adj1" fmla="val 301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F7A8DE-A655-4067-8870-4B20C17FDC79}"/>
              </a:ext>
            </a:extLst>
          </p:cNvPr>
          <p:cNvCxnSpPr>
            <a:stCxn id="48" idx="0"/>
            <a:endCxn id="161" idx="2"/>
          </p:cNvCxnSpPr>
          <p:nvPr/>
        </p:nvCxnSpPr>
        <p:spPr>
          <a:xfrm rot="16200000" flipV="1">
            <a:off x="5841654" y="955521"/>
            <a:ext cx="200031" cy="2590551"/>
          </a:xfrm>
          <a:prstGeom prst="bentConnector3">
            <a:avLst>
              <a:gd name="adj1" fmla="val 322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346BF1CA-BA8E-4153-8FC6-BA93C914C900}"/>
              </a:ext>
            </a:extLst>
          </p:cNvPr>
          <p:cNvCxnSpPr>
            <a:stCxn id="45" idx="0"/>
            <a:endCxn id="176" idx="2"/>
          </p:cNvCxnSpPr>
          <p:nvPr/>
        </p:nvCxnSpPr>
        <p:spPr>
          <a:xfrm flipH="1" flipV="1">
            <a:off x="5926638" y="2150781"/>
            <a:ext cx="4211" cy="200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A192D4DA-C9FA-4572-B3AF-A7C5DF4D815C}"/>
                  </a:ext>
                </a:extLst>
              </p:cNvPr>
              <p:cNvSpPr/>
              <p:nvPr/>
            </p:nvSpPr>
            <p:spPr>
              <a:xfrm>
                <a:off x="2755329" y="2876043"/>
                <a:ext cx="577914" cy="606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A192D4DA-C9FA-4572-B3AF-A7C5DF4D8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329" y="2876043"/>
                <a:ext cx="577914" cy="6063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6" name="TextBox 315">
            <a:extLst>
              <a:ext uri="{FF2B5EF4-FFF2-40B4-BE49-F238E27FC236}">
                <a16:creationId xmlns:a16="http://schemas.microsoft.com/office/drawing/2014/main" id="{845A1C27-3140-4971-9645-54E97537AE85}"/>
              </a:ext>
            </a:extLst>
          </p:cNvPr>
          <p:cNvSpPr txBox="1"/>
          <p:nvPr/>
        </p:nvSpPr>
        <p:spPr>
          <a:xfrm rot="5400000">
            <a:off x="2843993" y="26970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36B9AC7E-52B8-4A3E-9F80-98D977D2A74C}"/>
              </a:ext>
            </a:extLst>
          </p:cNvPr>
          <p:cNvSpPr/>
          <p:nvPr/>
        </p:nvSpPr>
        <p:spPr>
          <a:xfrm>
            <a:off x="4137298" y="2716805"/>
            <a:ext cx="415277" cy="76733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80C093E4-C95A-4C3E-8191-E3D2B435DBA4}"/>
              </a:ext>
            </a:extLst>
          </p:cNvPr>
          <p:cNvCxnSpPr>
            <a:cxnSpLocks/>
            <a:endCxn id="324" idx="2"/>
          </p:cNvCxnSpPr>
          <p:nvPr/>
        </p:nvCxnSpPr>
        <p:spPr>
          <a:xfrm flipV="1">
            <a:off x="4344936" y="3484141"/>
            <a:ext cx="0" cy="225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DC0B3E83-8D4C-49CA-8FC4-C0212F7BF290}"/>
                  </a:ext>
                </a:extLst>
              </p:cNvPr>
              <p:cNvSpPr/>
              <p:nvPr/>
            </p:nvSpPr>
            <p:spPr>
              <a:xfrm>
                <a:off x="4097279" y="2876043"/>
                <a:ext cx="573169" cy="606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DC0B3E83-8D4C-49CA-8FC4-C0212F7BF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279" y="2876043"/>
                <a:ext cx="573169" cy="6063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" name="Rectangle 326">
            <a:extLst>
              <a:ext uri="{FF2B5EF4-FFF2-40B4-BE49-F238E27FC236}">
                <a16:creationId xmlns:a16="http://schemas.microsoft.com/office/drawing/2014/main" id="{DA88A883-89AD-4243-98C6-1B4662EB86CD}"/>
              </a:ext>
            </a:extLst>
          </p:cNvPr>
          <p:cNvSpPr/>
          <p:nvPr/>
        </p:nvSpPr>
        <p:spPr>
          <a:xfrm>
            <a:off x="5413893" y="2716805"/>
            <a:ext cx="415277" cy="76733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11F36EE6-D8C0-46C2-9C03-6038B550765E}"/>
              </a:ext>
            </a:extLst>
          </p:cNvPr>
          <p:cNvCxnSpPr>
            <a:cxnSpLocks/>
            <a:endCxn id="327" idx="2"/>
          </p:cNvCxnSpPr>
          <p:nvPr/>
        </p:nvCxnSpPr>
        <p:spPr>
          <a:xfrm flipV="1">
            <a:off x="5621531" y="3484141"/>
            <a:ext cx="0" cy="225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44397D99-A8CF-49DC-9262-8DE81239F516}"/>
                  </a:ext>
                </a:extLst>
              </p:cNvPr>
              <p:cNvSpPr/>
              <p:nvPr/>
            </p:nvSpPr>
            <p:spPr>
              <a:xfrm>
                <a:off x="5371501" y="2876043"/>
                <a:ext cx="577914" cy="606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44397D99-A8CF-49DC-9262-8DE81239F5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501" y="2876043"/>
                <a:ext cx="577914" cy="6063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0" name="Rectangle 329">
            <a:extLst>
              <a:ext uri="{FF2B5EF4-FFF2-40B4-BE49-F238E27FC236}">
                <a16:creationId xmlns:a16="http://schemas.microsoft.com/office/drawing/2014/main" id="{4DE4BE46-AA52-49A5-9FC4-AD32C247192D}"/>
              </a:ext>
            </a:extLst>
          </p:cNvPr>
          <p:cNvSpPr/>
          <p:nvPr/>
        </p:nvSpPr>
        <p:spPr>
          <a:xfrm>
            <a:off x="6731494" y="2716805"/>
            <a:ext cx="415277" cy="76733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F2AEC84F-CCF2-4F38-A5C9-4BDAFCFE8BE7}"/>
              </a:ext>
            </a:extLst>
          </p:cNvPr>
          <p:cNvCxnSpPr>
            <a:cxnSpLocks/>
            <a:endCxn id="330" idx="2"/>
          </p:cNvCxnSpPr>
          <p:nvPr/>
        </p:nvCxnSpPr>
        <p:spPr>
          <a:xfrm flipV="1">
            <a:off x="6939132" y="3484141"/>
            <a:ext cx="0" cy="225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72F20457-234D-455A-8457-CCC4DF9EEAFC}"/>
                  </a:ext>
                </a:extLst>
              </p:cNvPr>
              <p:cNvSpPr/>
              <p:nvPr/>
            </p:nvSpPr>
            <p:spPr>
              <a:xfrm>
                <a:off x="6689102" y="2876043"/>
                <a:ext cx="577914" cy="606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72F20457-234D-455A-8457-CCC4DF9EE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102" y="2876043"/>
                <a:ext cx="577914" cy="6063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3" name="Rectangle 332">
            <a:extLst>
              <a:ext uri="{FF2B5EF4-FFF2-40B4-BE49-F238E27FC236}">
                <a16:creationId xmlns:a16="http://schemas.microsoft.com/office/drawing/2014/main" id="{D19839B3-CD0C-472F-9FCE-65C184CDF608}"/>
              </a:ext>
            </a:extLst>
          </p:cNvPr>
          <p:cNvSpPr/>
          <p:nvPr/>
        </p:nvSpPr>
        <p:spPr>
          <a:xfrm>
            <a:off x="8049905" y="2716805"/>
            <a:ext cx="415277" cy="76733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9B9E5DDB-2D80-4F65-8F75-BE5850D887F2}"/>
              </a:ext>
            </a:extLst>
          </p:cNvPr>
          <p:cNvCxnSpPr>
            <a:cxnSpLocks/>
            <a:endCxn id="333" idx="2"/>
          </p:cNvCxnSpPr>
          <p:nvPr/>
        </p:nvCxnSpPr>
        <p:spPr>
          <a:xfrm flipV="1">
            <a:off x="8257543" y="3484141"/>
            <a:ext cx="0" cy="225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A8058C5D-1AB9-482B-B37D-083DAE23A0BB}"/>
                  </a:ext>
                </a:extLst>
              </p:cNvPr>
              <p:cNvSpPr/>
              <p:nvPr/>
            </p:nvSpPr>
            <p:spPr>
              <a:xfrm>
                <a:off x="8007513" y="2876043"/>
                <a:ext cx="577914" cy="606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1,5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A8058C5D-1AB9-482B-B37D-083DAE23A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513" y="2876043"/>
                <a:ext cx="577914" cy="6063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6" name="TextBox 335">
            <a:extLst>
              <a:ext uri="{FF2B5EF4-FFF2-40B4-BE49-F238E27FC236}">
                <a16:creationId xmlns:a16="http://schemas.microsoft.com/office/drawing/2014/main" id="{57BF7DEE-161F-48DF-9731-BA47F76DE920}"/>
              </a:ext>
            </a:extLst>
          </p:cNvPr>
          <p:cNvSpPr txBox="1"/>
          <p:nvPr/>
        </p:nvSpPr>
        <p:spPr>
          <a:xfrm rot="5400000">
            <a:off x="4176279" y="26970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AFAA04C3-1379-4387-9449-2EF79C522361}"/>
              </a:ext>
            </a:extLst>
          </p:cNvPr>
          <p:cNvSpPr txBox="1"/>
          <p:nvPr/>
        </p:nvSpPr>
        <p:spPr>
          <a:xfrm rot="5400000">
            <a:off x="5466334" y="26970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88B32033-820F-4CDF-9F9A-33D656CF7015}"/>
              </a:ext>
            </a:extLst>
          </p:cNvPr>
          <p:cNvSpPr txBox="1"/>
          <p:nvPr/>
        </p:nvSpPr>
        <p:spPr>
          <a:xfrm rot="5400000">
            <a:off x="6779116" y="26970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29B58B3B-9FA7-4B35-BA50-46D425A64DC6}"/>
              </a:ext>
            </a:extLst>
          </p:cNvPr>
          <p:cNvSpPr txBox="1"/>
          <p:nvPr/>
        </p:nvSpPr>
        <p:spPr>
          <a:xfrm rot="5400000">
            <a:off x="8084420" y="26970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0DD2937-BC3E-4699-A910-C99C19092516}"/>
              </a:ext>
            </a:extLst>
          </p:cNvPr>
          <p:cNvGrpSpPr/>
          <p:nvPr/>
        </p:nvGrpSpPr>
        <p:grpSpPr>
          <a:xfrm>
            <a:off x="3167698" y="5385803"/>
            <a:ext cx="346179" cy="738517"/>
            <a:chOff x="1317632" y="4010977"/>
            <a:chExt cx="346179" cy="7385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192D55A-69AB-406D-968A-F5AFC0374877}"/>
                </a:ext>
              </a:extLst>
            </p:cNvPr>
            <p:cNvSpPr/>
            <p:nvPr/>
          </p:nvSpPr>
          <p:spPr>
            <a:xfrm>
              <a:off x="1338273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849C8E-6B80-433C-805A-5B4053D7066C}"/>
                </a:ext>
              </a:extLst>
            </p:cNvPr>
            <p:cNvSpPr txBox="1"/>
            <p:nvPr/>
          </p:nvSpPr>
          <p:spPr>
            <a:xfrm>
              <a:off x="1338274" y="4441717"/>
              <a:ext cx="304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B5AED01-00B8-4CC8-9883-DED95C4D2545}"/>
                    </a:ext>
                  </a:extLst>
                </p:cNvPr>
                <p:cNvSpPr/>
                <p:nvPr/>
              </p:nvSpPr>
              <p:spPr>
                <a:xfrm>
                  <a:off x="1317632" y="4010977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B5AED01-00B8-4CC8-9883-DED95C4D25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10977"/>
                  <a:ext cx="346179" cy="338554"/>
                </a:xfrm>
                <a:prstGeom prst="rect">
                  <a:avLst/>
                </a:prstGeom>
                <a:blipFill>
                  <a:blip r:embed="rId18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E0AE8BE-72BF-48E9-AB07-7FB9DAE7A0A0}"/>
              </a:ext>
            </a:extLst>
          </p:cNvPr>
          <p:cNvGrpSpPr/>
          <p:nvPr/>
        </p:nvGrpSpPr>
        <p:grpSpPr>
          <a:xfrm>
            <a:off x="4427573" y="5385802"/>
            <a:ext cx="458739" cy="726210"/>
            <a:chOff x="1776658" y="4010977"/>
            <a:chExt cx="458739" cy="7262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CEACF8A-63E4-466C-982E-63456526457A}"/>
                </a:ext>
              </a:extLst>
            </p:cNvPr>
            <p:cNvSpPr/>
            <p:nvPr/>
          </p:nvSpPr>
          <p:spPr>
            <a:xfrm>
              <a:off x="1855382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D634A8-32C3-4E44-9824-10B83C366329}"/>
                </a:ext>
              </a:extLst>
            </p:cNvPr>
            <p:cNvSpPr txBox="1"/>
            <p:nvPr/>
          </p:nvSpPr>
          <p:spPr>
            <a:xfrm>
              <a:off x="1776658" y="4429410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CAF0579-6AA7-4D11-A2D7-B7A0216B0DBC}"/>
                    </a:ext>
                  </a:extLst>
                </p:cNvPr>
                <p:cNvSpPr/>
                <p:nvPr/>
              </p:nvSpPr>
              <p:spPr>
                <a:xfrm>
                  <a:off x="1790916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CAF0579-6AA7-4D11-A2D7-B7A0216B0D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916" y="4010977"/>
                  <a:ext cx="444481" cy="338554"/>
                </a:xfrm>
                <a:prstGeom prst="rect">
                  <a:avLst/>
                </a:prstGeom>
                <a:blipFill>
                  <a:blip r:embed="rId19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3FD3D68-BC16-4E1B-8C22-A6584C141BB7}"/>
              </a:ext>
            </a:extLst>
          </p:cNvPr>
          <p:cNvGrpSpPr/>
          <p:nvPr/>
        </p:nvGrpSpPr>
        <p:grpSpPr>
          <a:xfrm>
            <a:off x="5727714" y="5385803"/>
            <a:ext cx="470090" cy="738517"/>
            <a:chOff x="2289444" y="4010977"/>
            <a:chExt cx="470090" cy="7385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77E2D8-E564-4110-857F-B811BFEDD12F}"/>
                </a:ext>
              </a:extLst>
            </p:cNvPr>
            <p:cNvSpPr/>
            <p:nvPr/>
          </p:nvSpPr>
          <p:spPr>
            <a:xfrm>
              <a:off x="2369854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CD5107-2DED-445A-B7AF-948511BFA2CF}"/>
                </a:ext>
              </a:extLst>
            </p:cNvPr>
            <p:cNvSpPr txBox="1"/>
            <p:nvPr/>
          </p:nvSpPr>
          <p:spPr>
            <a:xfrm>
              <a:off x="2289444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not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571B01A-66DE-44CA-BF0F-95A4448E7608}"/>
                    </a:ext>
                  </a:extLst>
                </p:cNvPr>
                <p:cNvSpPr/>
                <p:nvPr/>
              </p:nvSpPr>
              <p:spPr>
                <a:xfrm>
                  <a:off x="2315053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571B01A-66DE-44CA-BF0F-95A4448E7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053" y="4010977"/>
                  <a:ext cx="444481" cy="338554"/>
                </a:xfrm>
                <a:prstGeom prst="rect">
                  <a:avLst/>
                </a:prstGeom>
                <a:blipFill>
                  <a:blip r:embed="rId20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FE2C26-DDE1-472A-9615-97B34571DE48}"/>
              </a:ext>
            </a:extLst>
          </p:cNvPr>
          <p:cNvGrpSpPr/>
          <p:nvPr/>
        </p:nvGrpSpPr>
        <p:grpSpPr>
          <a:xfrm>
            <a:off x="7039208" y="5385803"/>
            <a:ext cx="456447" cy="738517"/>
            <a:chOff x="2819246" y="4010977"/>
            <a:chExt cx="456447" cy="73851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1E01D05-D337-45FD-AD07-D9D60C41FB0B}"/>
                </a:ext>
              </a:extLst>
            </p:cNvPr>
            <p:cNvSpPr/>
            <p:nvPr/>
          </p:nvSpPr>
          <p:spPr>
            <a:xfrm>
              <a:off x="2884326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C0610C-3141-4B2D-84D5-1ED8C159AD38}"/>
                </a:ext>
              </a:extLst>
            </p:cNvPr>
            <p:cNvSpPr txBox="1"/>
            <p:nvPr/>
          </p:nvSpPr>
          <p:spPr>
            <a:xfrm>
              <a:off x="2819246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like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AB26323-ADBC-4C9E-B87D-E50CDD2CC40A}"/>
                    </a:ext>
                  </a:extLst>
                </p:cNvPr>
                <p:cNvSpPr/>
                <p:nvPr/>
              </p:nvSpPr>
              <p:spPr>
                <a:xfrm>
                  <a:off x="2829935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AB26323-ADBC-4C9E-B87D-E50CDD2CC4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9935" y="4010977"/>
                  <a:ext cx="444481" cy="338554"/>
                </a:xfrm>
                <a:prstGeom prst="rect">
                  <a:avLst/>
                </a:prstGeom>
                <a:blipFill>
                  <a:blip r:embed="rId21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A56D4D-8F2C-43A6-9BAA-361240BE07DA}"/>
              </a:ext>
            </a:extLst>
          </p:cNvPr>
          <p:cNvGrpSpPr/>
          <p:nvPr/>
        </p:nvGrpSpPr>
        <p:grpSpPr>
          <a:xfrm>
            <a:off x="8337059" y="5385803"/>
            <a:ext cx="456447" cy="738517"/>
            <a:chOff x="3332032" y="4010977"/>
            <a:chExt cx="456447" cy="73851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E378BAB-6BC2-4564-8335-5260C8364DB8}"/>
                </a:ext>
              </a:extLst>
            </p:cNvPr>
            <p:cNvSpPr/>
            <p:nvPr/>
          </p:nvSpPr>
          <p:spPr>
            <a:xfrm>
              <a:off x="3398798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171FFA-9FA2-4797-A7ED-85882B3BE387}"/>
                </a:ext>
              </a:extLst>
            </p:cNvPr>
            <p:cNvSpPr txBox="1"/>
            <p:nvPr/>
          </p:nvSpPr>
          <p:spPr>
            <a:xfrm>
              <a:off x="3332032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B067577-3276-4449-BE68-DD9ABBB7D1AF}"/>
                    </a:ext>
                  </a:extLst>
                </p:cNvPr>
                <p:cNvSpPr/>
                <p:nvPr/>
              </p:nvSpPr>
              <p:spPr>
                <a:xfrm>
                  <a:off x="3343998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B067577-3276-4449-BE68-DD9ABBB7D1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98" y="4010977"/>
                  <a:ext cx="444481" cy="338554"/>
                </a:xfrm>
                <a:prstGeom prst="rect">
                  <a:avLst/>
                </a:prstGeom>
                <a:blipFill>
                  <a:blip r:embed="rId22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4C9D90E2-9ED6-4257-9888-7714BC207F27}"/>
              </a:ext>
            </a:extLst>
          </p:cNvPr>
          <p:cNvSpPr/>
          <p:nvPr/>
        </p:nvSpPr>
        <p:spPr>
          <a:xfrm>
            <a:off x="2310812" y="3671929"/>
            <a:ext cx="7081282" cy="155543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rapezoid 224">
                <a:extLst>
                  <a:ext uri="{FF2B5EF4-FFF2-40B4-BE49-F238E27FC236}">
                    <a16:creationId xmlns:a16="http://schemas.microsoft.com/office/drawing/2014/main" id="{0F1E438F-E400-43C7-9684-2E99DA33ACE0}"/>
                  </a:ext>
                </a:extLst>
              </p:cNvPr>
              <p:cNvSpPr/>
              <p:nvPr/>
            </p:nvSpPr>
            <p:spPr>
              <a:xfrm>
                <a:off x="3468489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25" name="Trapezoid 224">
                <a:extLst>
                  <a:ext uri="{FF2B5EF4-FFF2-40B4-BE49-F238E27FC236}">
                    <a16:creationId xmlns:a16="http://schemas.microsoft.com/office/drawing/2014/main" id="{0F1E438F-E400-43C7-9684-2E99DA33AC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489" y="4667375"/>
                <a:ext cx="336983" cy="301633"/>
              </a:xfrm>
              <a:prstGeom prst="trapezoid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rapezoid 227">
                <a:extLst>
                  <a:ext uri="{FF2B5EF4-FFF2-40B4-BE49-F238E27FC236}">
                    <a16:creationId xmlns:a16="http://schemas.microsoft.com/office/drawing/2014/main" id="{D592D682-E3EA-49A9-960B-C83E0165F7E9}"/>
                  </a:ext>
                </a:extLst>
              </p:cNvPr>
              <p:cNvSpPr/>
              <p:nvPr/>
            </p:nvSpPr>
            <p:spPr>
              <a:xfrm>
                <a:off x="3048859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28" name="Trapezoid 227">
                <a:extLst>
                  <a:ext uri="{FF2B5EF4-FFF2-40B4-BE49-F238E27FC236}">
                    <a16:creationId xmlns:a16="http://schemas.microsoft.com/office/drawing/2014/main" id="{D592D682-E3EA-49A9-960B-C83E0165F7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859" y="4667375"/>
                <a:ext cx="336983" cy="301633"/>
              </a:xfrm>
              <a:prstGeom prst="trapezoid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rapezoid 228">
                <a:extLst>
                  <a:ext uri="{FF2B5EF4-FFF2-40B4-BE49-F238E27FC236}">
                    <a16:creationId xmlns:a16="http://schemas.microsoft.com/office/drawing/2014/main" id="{0E20C485-34CB-4DDF-93D4-4311C1392534}"/>
                  </a:ext>
                </a:extLst>
              </p:cNvPr>
              <p:cNvSpPr/>
              <p:nvPr/>
            </p:nvSpPr>
            <p:spPr>
              <a:xfrm>
                <a:off x="2629229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29" name="Trapezoid 228">
                <a:extLst>
                  <a:ext uri="{FF2B5EF4-FFF2-40B4-BE49-F238E27FC236}">
                    <a16:creationId xmlns:a16="http://schemas.microsoft.com/office/drawing/2014/main" id="{0E20C485-34CB-4DDF-93D4-4311C13925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229" y="4667375"/>
                <a:ext cx="336983" cy="301633"/>
              </a:xfrm>
              <a:prstGeom prst="trapezoid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7D8E7E1-984C-4B3E-8867-57EE6E202EF1}"/>
              </a:ext>
            </a:extLst>
          </p:cNvPr>
          <p:cNvCxnSpPr>
            <a:cxnSpLocks/>
            <a:stCxn id="225" idx="0"/>
          </p:cNvCxnSpPr>
          <p:nvPr/>
        </p:nvCxnSpPr>
        <p:spPr>
          <a:xfrm flipH="1" flipV="1">
            <a:off x="3625546" y="3484178"/>
            <a:ext cx="11434" cy="1183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rapezoid 234">
                <a:extLst>
                  <a:ext uri="{FF2B5EF4-FFF2-40B4-BE49-F238E27FC236}">
                    <a16:creationId xmlns:a16="http://schemas.microsoft.com/office/drawing/2014/main" id="{531B9A20-3ACD-481F-AA72-442F98692F0D}"/>
                  </a:ext>
                </a:extLst>
              </p:cNvPr>
              <p:cNvSpPr/>
              <p:nvPr/>
            </p:nvSpPr>
            <p:spPr>
              <a:xfrm>
                <a:off x="4834419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5" name="Trapezoid 234">
                <a:extLst>
                  <a:ext uri="{FF2B5EF4-FFF2-40B4-BE49-F238E27FC236}">
                    <a16:creationId xmlns:a16="http://schemas.microsoft.com/office/drawing/2014/main" id="{531B9A20-3ACD-481F-AA72-442F98692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419" y="4667375"/>
                <a:ext cx="336983" cy="301633"/>
              </a:xfrm>
              <a:prstGeom prst="trapezoid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rapezoid 235">
                <a:extLst>
                  <a:ext uri="{FF2B5EF4-FFF2-40B4-BE49-F238E27FC236}">
                    <a16:creationId xmlns:a16="http://schemas.microsoft.com/office/drawing/2014/main" id="{8D282702-1EB5-4FBD-836C-C1AA163B50F1}"/>
                  </a:ext>
                </a:extLst>
              </p:cNvPr>
              <p:cNvSpPr/>
              <p:nvPr/>
            </p:nvSpPr>
            <p:spPr>
              <a:xfrm>
                <a:off x="4414789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6" name="Trapezoid 235">
                <a:extLst>
                  <a:ext uri="{FF2B5EF4-FFF2-40B4-BE49-F238E27FC236}">
                    <a16:creationId xmlns:a16="http://schemas.microsoft.com/office/drawing/2014/main" id="{8D282702-1EB5-4FBD-836C-C1AA163B50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789" y="4667375"/>
                <a:ext cx="336983" cy="301633"/>
              </a:xfrm>
              <a:prstGeom prst="trapezoid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rapezoid 236">
                <a:extLst>
                  <a:ext uri="{FF2B5EF4-FFF2-40B4-BE49-F238E27FC236}">
                    <a16:creationId xmlns:a16="http://schemas.microsoft.com/office/drawing/2014/main" id="{B37DF5CC-96A2-4B75-B770-B8318B9CEE7B}"/>
                  </a:ext>
                </a:extLst>
              </p:cNvPr>
              <p:cNvSpPr/>
              <p:nvPr/>
            </p:nvSpPr>
            <p:spPr>
              <a:xfrm>
                <a:off x="3995159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7" name="Trapezoid 236">
                <a:extLst>
                  <a:ext uri="{FF2B5EF4-FFF2-40B4-BE49-F238E27FC236}">
                    <a16:creationId xmlns:a16="http://schemas.microsoft.com/office/drawing/2014/main" id="{B37DF5CC-96A2-4B75-B770-B8318B9CEE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159" y="4667375"/>
                <a:ext cx="336983" cy="301633"/>
              </a:xfrm>
              <a:prstGeom prst="trapezoid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5C88EF7-E499-4C1D-8D6B-D3713FC928F4}"/>
              </a:ext>
            </a:extLst>
          </p:cNvPr>
          <p:cNvCxnSpPr>
            <a:cxnSpLocks/>
            <a:stCxn id="235" idx="0"/>
          </p:cNvCxnSpPr>
          <p:nvPr/>
        </p:nvCxnSpPr>
        <p:spPr>
          <a:xfrm flipH="1" flipV="1">
            <a:off x="4993606" y="3484178"/>
            <a:ext cx="9304" cy="1183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rapezoid 238">
                <a:extLst>
                  <a:ext uri="{FF2B5EF4-FFF2-40B4-BE49-F238E27FC236}">
                    <a16:creationId xmlns:a16="http://schemas.microsoft.com/office/drawing/2014/main" id="{73C44D85-C5FD-424A-80FD-676EB61F7D8B}"/>
                  </a:ext>
                </a:extLst>
              </p:cNvPr>
              <p:cNvSpPr/>
              <p:nvPr/>
            </p:nvSpPr>
            <p:spPr>
              <a:xfrm>
                <a:off x="6097843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9" name="Trapezoid 238">
                <a:extLst>
                  <a:ext uri="{FF2B5EF4-FFF2-40B4-BE49-F238E27FC236}">
                    <a16:creationId xmlns:a16="http://schemas.microsoft.com/office/drawing/2014/main" id="{73C44D85-C5FD-424A-80FD-676EB61F7D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843" y="4667375"/>
                <a:ext cx="336983" cy="301633"/>
              </a:xfrm>
              <a:prstGeom prst="trapezoid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rapezoid 239">
                <a:extLst>
                  <a:ext uri="{FF2B5EF4-FFF2-40B4-BE49-F238E27FC236}">
                    <a16:creationId xmlns:a16="http://schemas.microsoft.com/office/drawing/2014/main" id="{1CC3E5A6-D6E0-4AAB-8D38-31DCB54CC4BC}"/>
                  </a:ext>
                </a:extLst>
              </p:cNvPr>
              <p:cNvSpPr/>
              <p:nvPr/>
            </p:nvSpPr>
            <p:spPr>
              <a:xfrm>
                <a:off x="5678213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0" name="Trapezoid 239">
                <a:extLst>
                  <a:ext uri="{FF2B5EF4-FFF2-40B4-BE49-F238E27FC236}">
                    <a16:creationId xmlns:a16="http://schemas.microsoft.com/office/drawing/2014/main" id="{1CC3E5A6-D6E0-4AAB-8D38-31DCB54CC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213" y="4667375"/>
                <a:ext cx="336983" cy="301633"/>
              </a:xfrm>
              <a:prstGeom prst="trapezoid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rapezoid 240">
                <a:extLst>
                  <a:ext uri="{FF2B5EF4-FFF2-40B4-BE49-F238E27FC236}">
                    <a16:creationId xmlns:a16="http://schemas.microsoft.com/office/drawing/2014/main" id="{C6CFCAC1-A903-4162-887C-A2E6F1F3072F}"/>
                  </a:ext>
                </a:extLst>
              </p:cNvPr>
              <p:cNvSpPr/>
              <p:nvPr/>
            </p:nvSpPr>
            <p:spPr>
              <a:xfrm>
                <a:off x="5258583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1" name="Trapezoid 240">
                <a:extLst>
                  <a:ext uri="{FF2B5EF4-FFF2-40B4-BE49-F238E27FC236}">
                    <a16:creationId xmlns:a16="http://schemas.microsoft.com/office/drawing/2014/main" id="{C6CFCAC1-A903-4162-887C-A2E6F1F30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583" y="4667375"/>
                <a:ext cx="336983" cy="301633"/>
              </a:xfrm>
              <a:prstGeom prst="trapezoid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EAD08D5-A1CA-45CF-A1A7-9D14E7E693CD}"/>
              </a:ext>
            </a:extLst>
          </p:cNvPr>
          <p:cNvCxnSpPr>
            <a:cxnSpLocks/>
            <a:stCxn id="239" idx="0"/>
          </p:cNvCxnSpPr>
          <p:nvPr/>
        </p:nvCxnSpPr>
        <p:spPr>
          <a:xfrm flipH="1" flipV="1">
            <a:off x="6256642" y="3484178"/>
            <a:ext cx="9692" cy="1183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rapezoid 242">
                <a:extLst>
                  <a:ext uri="{FF2B5EF4-FFF2-40B4-BE49-F238E27FC236}">
                    <a16:creationId xmlns:a16="http://schemas.microsoft.com/office/drawing/2014/main" id="{5A943AA3-660D-42FE-9421-00AB677D3108}"/>
                  </a:ext>
                </a:extLst>
              </p:cNvPr>
              <p:cNvSpPr/>
              <p:nvPr/>
            </p:nvSpPr>
            <p:spPr>
              <a:xfrm>
                <a:off x="7400724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3" name="Trapezoid 242">
                <a:extLst>
                  <a:ext uri="{FF2B5EF4-FFF2-40B4-BE49-F238E27FC236}">
                    <a16:creationId xmlns:a16="http://schemas.microsoft.com/office/drawing/2014/main" id="{5A943AA3-660D-42FE-9421-00AB677D31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724" y="4667375"/>
                <a:ext cx="336983" cy="301633"/>
              </a:xfrm>
              <a:prstGeom prst="trapezoid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rapezoid 243">
                <a:extLst>
                  <a:ext uri="{FF2B5EF4-FFF2-40B4-BE49-F238E27FC236}">
                    <a16:creationId xmlns:a16="http://schemas.microsoft.com/office/drawing/2014/main" id="{43CBFD32-FA60-4956-BCAD-548A18A6E93D}"/>
                  </a:ext>
                </a:extLst>
              </p:cNvPr>
              <p:cNvSpPr/>
              <p:nvPr/>
            </p:nvSpPr>
            <p:spPr>
              <a:xfrm>
                <a:off x="6981094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4" name="Trapezoid 243">
                <a:extLst>
                  <a:ext uri="{FF2B5EF4-FFF2-40B4-BE49-F238E27FC236}">
                    <a16:creationId xmlns:a16="http://schemas.microsoft.com/office/drawing/2014/main" id="{43CBFD32-FA60-4956-BCAD-548A18A6E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094" y="4667375"/>
                <a:ext cx="336983" cy="301633"/>
              </a:xfrm>
              <a:prstGeom prst="trapezoid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rapezoid 244">
                <a:extLst>
                  <a:ext uri="{FF2B5EF4-FFF2-40B4-BE49-F238E27FC236}">
                    <a16:creationId xmlns:a16="http://schemas.microsoft.com/office/drawing/2014/main" id="{40F9A9F7-CF38-4749-B08D-2C8529E532EE}"/>
                  </a:ext>
                </a:extLst>
              </p:cNvPr>
              <p:cNvSpPr/>
              <p:nvPr/>
            </p:nvSpPr>
            <p:spPr>
              <a:xfrm>
                <a:off x="6561464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5" name="Trapezoid 244">
                <a:extLst>
                  <a:ext uri="{FF2B5EF4-FFF2-40B4-BE49-F238E27FC236}">
                    <a16:creationId xmlns:a16="http://schemas.microsoft.com/office/drawing/2014/main" id="{40F9A9F7-CF38-4749-B08D-2C8529E53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464" y="4667375"/>
                <a:ext cx="336983" cy="301633"/>
              </a:xfrm>
              <a:prstGeom prst="trapezoid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B51236C-8ECF-4D73-9EFC-48D885C565B0}"/>
              </a:ext>
            </a:extLst>
          </p:cNvPr>
          <p:cNvCxnSpPr>
            <a:cxnSpLocks/>
            <a:stCxn id="243" idx="0"/>
          </p:cNvCxnSpPr>
          <p:nvPr/>
        </p:nvCxnSpPr>
        <p:spPr>
          <a:xfrm flipH="1" flipV="1">
            <a:off x="7559599" y="3484178"/>
            <a:ext cx="9616" cy="1183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rapezoid 246">
                <a:extLst>
                  <a:ext uri="{FF2B5EF4-FFF2-40B4-BE49-F238E27FC236}">
                    <a16:creationId xmlns:a16="http://schemas.microsoft.com/office/drawing/2014/main" id="{B5ED8BF2-94C0-4FCE-85E0-E0CE32F78C0F}"/>
                  </a:ext>
                </a:extLst>
              </p:cNvPr>
              <p:cNvSpPr/>
              <p:nvPr/>
            </p:nvSpPr>
            <p:spPr>
              <a:xfrm>
                <a:off x="8691675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7" name="Trapezoid 246">
                <a:extLst>
                  <a:ext uri="{FF2B5EF4-FFF2-40B4-BE49-F238E27FC236}">
                    <a16:creationId xmlns:a16="http://schemas.microsoft.com/office/drawing/2014/main" id="{B5ED8BF2-94C0-4FCE-85E0-E0CE32F78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675" y="4667375"/>
                <a:ext cx="336983" cy="301633"/>
              </a:xfrm>
              <a:prstGeom prst="trapezoid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rapezoid 247">
                <a:extLst>
                  <a:ext uri="{FF2B5EF4-FFF2-40B4-BE49-F238E27FC236}">
                    <a16:creationId xmlns:a16="http://schemas.microsoft.com/office/drawing/2014/main" id="{2852AD4C-CC67-4B7C-955D-1EB2EE4AE850}"/>
                  </a:ext>
                </a:extLst>
              </p:cNvPr>
              <p:cNvSpPr/>
              <p:nvPr/>
            </p:nvSpPr>
            <p:spPr>
              <a:xfrm>
                <a:off x="8272045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8" name="Trapezoid 247">
                <a:extLst>
                  <a:ext uri="{FF2B5EF4-FFF2-40B4-BE49-F238E27FC236}">
                    <a16:creationId xmlns:a16="http://schemas.microsoft.com/office/drawing/2014/main" id="{2852AD4C-CC67-4B7C-955D-1EB2EE4AE8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045" y="4667375"/>
                <a:ext cx="336983" cy="301633"/>
              </a:xfrm>
              <a:prstGeom prst="trapezoid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rapezoid 248">
                <a:extLst>
                  <a:ext uri="{FF2B5EF4-FFF2-40B4-BE49-F238E27FC236}">
                    <a16:creationId xmlns:a16="http://schemas.microsoft.com/office/drawing/2014/main" id="{3D7E4E32-693B-4D68-87D7-99FA822B1278}"/>
                  </a:ext>
                </a:extLst>
              </p:cNvPr>
              <p:cNvSpPr/>
              <p:nvPr/>
            </p:nvSpPr>
            <p:spPr>
              <a:xfrm>
                <a:off x="7852415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9" name="Trapezoid 248">
                <a:extLst>
                  <a:ext uri="{FF2B5EF4-FFF2-40B4-BE49-F238E27FC236}">
                    <a16:creationId xmlns:a16="http://schemas.microsoft.com/office/drawing/2014/main" id="{3D7E4E32-693B-4D68-87D7-99FA822B12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415" y="4667375"/>
                <a:ext cx="336983" cy="301633"/>
              </a:xfrm>
              <a:prstGeom prst="trapezoid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1" name="Group 250">
            <a:extLst>
              <a:ext uri="{FF2B5EF4-FFF2-40B4-BE49-F238E27FC236}">
                <a16:creationId xmlns:a16="http://schemas.microsoft.com/office/drawing/2014/main" id="{1BA4C9AB-8A15-46BD-B4CB-4E8108D46BDB}"/>
              </a:ext>
            </a:extLst>
          </p:cNvPr>
          <p:cNvGrpSpPr/>
          <p:nvPr/>
        </p:nvGrpSpPr>
        <p:grpSpPr>
          <a:xfrm>
            <a:off x="2616486" y="4175058"/>
            <a:ext cx="304160" cy="341195"/>
            <a:chOff x="1317632" y="4032241"/>
            <a:chExt cx="444950" cy="341195"/>
          </a:xfrm>
        </p:grpSpPr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C80366BD-174E-4E73-B3DC-DACE4EBB13DF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9163D8EA-D506-4EED-9094-00AFA2BD397F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9163D8EA-D506-4EED-9094-00AFA2BD39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38"/>
                  <a:stretch>
                    <a:fillRect r="-40000"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2CE09B15-C340-4B12-BB41-D7515DB38DC8}"/>
              </a:ext>
            </a:extLst>
          </p:cNvPr>
          <p:cNvCxnSpPr>
            <a:cxnSpLocks/>
            <a:stCxn id="229" idx="0"/>
            <a:endCxn id="252" idx="2"/>
          </p:cNvCxnSpPr>
          <p:nvPr/>
        </p:nvCxnSpPr>
        <p:spPr>
          <a:xfrm flipV="1">
            <a:off x="2797721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F971A5A1-01A5-4B1F-8192-56F4527C8994}"/>
              </a:ext>
            </a:extLst>
          </p:cNvPr>
          <p:cNvGrpSpPr/>
          <p:nvPr/>
        </p:nvGrpSpPr>
        <p:grpSpPr>
          <a:xfrm>
            <a:off x="3027673" y="4188073"/>
            <a:ext cx="417132" cy="338554"/>
            <a:chOff x="1317632" y="4045257"/>
            <a:chExt cx="610215" cy="338554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BFDF76DC-0A77-417F-91A8-C6912AD3027B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BFCCDF5B-6976-4729-B037-D30FD2758685}"/>
                    </a:ext>
                  </a:extLst>
                </p:cNvPr>
                <p:cNvSpPr/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BFCCDF5B-6976-4729-B037-D30FD27586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23A8BC3D-7123-489F-BD6D-DE254D755035}"/>
              </a:ext>
            </a:extLst>
          </p:cNvPr>
          <p:cNvCxnSpPr>
            <a:cxnSpLocks/>
            <a:endCxn id="263" idx="2"/>
          </p:cNvCxnSpPr>
          <p:nvPr/>
        </p:nvCxnSpPr>
        <p:spPr>
          <a:xfrm flipV="1">
            <a:off x="3208909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E6FDFEF1-D145-4F6E-A448-5C2835318268}"/>
              </a:ext>
            </a:extLst>
          </p:cNvPr>
          <p:cNvGrpSpPr/>
          <p:nvPr/>
        </p:nvGrpSpPr>
        <p:grpSpPr>
          <a:xfrm>
            <a:off x="3990645" y="4175058"/>
            <a:ext cx="304160" cy="341195"/>
            <a:chOff x="1317632" y="4032241"/>
            <a:chExt cx="444950" cy="341195"/>
          </a:xfrm>
        </p:grpSpPr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9E480E8D-1B0B-4522-8D5F-E16D68C14D44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B8D298F8-2D6D-4E67-A2A8-317913159AED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B8D298F8-2D6D-4E67-A2A8-317913159A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40"/>
                  <a:stretch>
                    <a:fillRect r="-42105"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3D4784A9-C41D-488F-A559-CC94027D5FD5}"/>
              </a:ext>
            </a:extLst>
          </p:cNvPr>
          <p:cNvCxnSpPr>
            <a:cxnSpLocks/>
            <a:endCxn id="267" idx="2"/>
          </p:cNvCxnSpPr>
          <p:nvPr/>
        </p:nvCxnSpPr>
        <p:spPr>
          <a:xfrm flipV="1">
            <a:off x="4171880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7C5D1DE0-41C0-4BAD-843D-DAA0BEA7C7F4}"/>
              </a:ext>
            </a:extLst>
          </p:cNvPr>
          <p:cNvGrpSpPr/>
          <p:nvPr/>
        </p:nvGrpSpPr>
        <p:grpSpPr>
          <a:xfrm>
            <a:off x="4401832" y="4188073"/>
            <a:ext cx="417132" cy="338554"/>
            <a:chOff x="1317632" y="4045257"/>
            <a:chExt cx="610215" cy="338554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667EEA28-ED60-43B2-B06A-91D9E0A099C4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967AA804-2EE9-401F-B3EF-FBC655788933}"/>
                    </a:ext>
                  </a:extLst>
                </p:cNvPr>
                <p:cNvSpPr/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967AA804-2EE9-401F-B3EF-FBC6557889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36D8DD2C-4127-4668-85E4-CC093CC9BF76}"/>
              </a:ext>
            </a:extLst>
          </p:cNvPr>
          <p:cNvCxnSpPr>
            <a:cxnSpLocks/>
            <a:endCxn id="271" idx="2"/>
          </p:cNvCxnSpPr>
          <p:nvPr/>
        </p:nvCxnSpPr>
        <p:spPr>
          <a:xfrm flipV="1">
            <a:off x="4583068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2BE2DC20-866C-4CE5-81ED-46F25E712853}"/>
              </a:ext>
            </a:extLst>
          </p:cNvPr>
          <p:cNvGrpSpPr/>
          <p:nvPr/>
        </p:nvGrpSpPr>
        <p:grpSpPr>
          <a:xfrm>
            <a:off x="5258256" y="4175058"/>
            <a:ext cx="304160" cy="341195"/>
            <a:chOff x="1317632" y="4032241"/>
            <a:chExt cx="444950" cy="341195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53D51137-8405-45E2-B200-062E46E71C61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7401F9CF-7110-4DF2-A8B8-959E9F1BBB1F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7401F9CF-7110-4DF2-A8B8-959E9F1BBB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42"/>
                  <a:stretch>
                    <a:fillRect r="-42105"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44BF7A1A-3834-4170-99B0-93C09DEA7D8E}"/>
              </a:ext>
            </a:extLst>
          </p:cNvPr>
          <p:cNvCxnSpPr>
            <a:cxnSpLocks/>
            <a:endCxn id="275" idx="2"/>
          </p:cNvCxnSpPr>
          <p:nvPr/>
        </p:nvCxnSpPr>
        <p:spPr>
          <a:xfrm flipV="1">
            <a:off x="5439491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B27FB8B1-58C9-4AA8-9133-A3EF3BF103EE}"/>
              </a:ext>
            </a:extLst>
          </p:cNvPr>
          <p:cNvGrpSpPr/>
          <p:nvPr/>
        </p:nvGrpSpPr>
        <p:grpSpPr>
          <a:xfrm>
            <a:off x="5669443" y="4188073"/>
            <a:ext cx="417132" cy="338554"/>
            <a:chOff x="1317632" y="4045257"/>
            <a:chExt cx="610215" cy="338554"/>
          </a:xfrm>
        </p:grpSpPr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AD7D5033-F4B4-440C-A666-0E89CAA102D8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F9CD7E37-03D1-4EB8-A5CE-0716165EDC64}"/>
                    </a:ext>
                  </a:extLst>
                </p:cNvPr>
                <p:cNvSpPr/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F9CD7E37-03D1-4EB8-A5CE-0716165EDC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63FD7D63-9912-490F-B71A-AC24AC45AB93}"/>
              </a:ext>
            </a:extLst>
          </p:cNvPr>
          <p:cNvCxnSpPr>
            <a:cxnSpLocks/>
            <a:endCxn id="279" idx="2"/>
          </p:cNvCxnSpPr>
          <p:nvPr/>
        </p:nvCxnSpPr>
        <p:spPr>
          <a:xfrm flipV="1">
            <a:off x="5850679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AF86705B-8EE7-47EB-BBEF-33BE4CD7BC91}"/>
              </a:ext>
            </a:extLst>
          </p:cNvPr>
          <p:cNvGrpSpPr/>
          <p:nvPr/>
        </p:nvGrpSpPr>
        <p:grpSpPr>
          <a:xfrm>
            <a:off x="6562854" y="4175058"/>
            <a:ext cx="304160" cy="341195"/>
            <a:chOff x="1317632" y="4032241"/>
            <a:chExt cx="444950" cy="341195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8891382A-F33F-475E-A6CF-FABFD10FB868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47D42244-2D30-414F-A1FB-BB228EC5E599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47D42244-2D30-414F-A1FB-BB228EC5E5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44"/>
                  <a:stretch>
                    <a:fillRect r="-40000"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E92A7F79-14D6-4A13-8AA1-D848867F216D}"/>
              </a:ext>
            </a:extLst>
          </p:cNvPr>
          <p:cNvCxnSpPr>
            <a:cxnSpLocks/>
            <a:endCxn id="292" idx="2"/>
          </p:cNvCxnSpPr>
          <p:nvPr/>
        </p:nvCxnSpPr>
        <p:spPr>
          <a:xfrm flipV="1">
            <a:off x="6744089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E633994B-71F8-4DDF-9945-A144DD1F1C32}"/>
              </a:ext>
            </a:extLst>
          </p:cNvPr>
          <p:cNvGrpSpPr/>
          <p:nvPr/>
        </p:nvGrpSpPr>
        <p:grpSpPr>
          <a:xfrm>
            <a:off x="6974041" y="4188073"/>
            <a:ext cx="417132" cy="338554"/>
            <a:chOff x="1317632" y="4045257"/>
            <a:chExt cx="610215" cy="338554"/>
          </a:xfrm>
        </p:grpSpPr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02ED2B45-11AC-46EF-8A2A-316DA7B6E86D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7A0F04C2-6434-46E6-9063-8D820BDBEE22}"/>
                    </a:ext>
                  </a:extLst>
                </p:cNvPr>
                <p:cNvSpPr/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7A0F04C2-6434-46E6-9063-8D820BDBEE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E49CAA88-223A-4ECB-A835-64CD22608DD0}"/>
              </a:ext>
            </a:extLst>
          </p:cNvPr>
          <p:cNvCxnSpPr>
            <a:cxnSpLocks/>
            <a:endCxn id="296" idx="2"/>
          </p:cNvCxnSpPr>
          <p:nvPr/>
        </p:nvCxnSpPr>
        <p:spPr>
          <a:xfrm flipV="1">
            <a:off x="7155277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92260316-E352-45BE-9350-1F589A11566E}"/>
              </a:ext>
            </a:extLst>
          </p:cNvPr>
          <p:cNvGrpSpPr/>
          <p:nvPr/>
        </p:nvGrpSpPr>
        <p:grpSpPr>
          <a:xfrm>
            <a:off x="7851596" y="4175058"/>
            <a:ext cx="304160" cy="341195"/>
            <a:chOff x="1317632" y="4032241"/>
            <a:chExt cx="444950" cy="341195"/>
          </a:xfrm>
        </p:grpSpPr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67998A21-BB76-4FEC-B76C-04ED8997C5C1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CCCFF1BD-0EF8-4D71-9D1D-805FA69BAB2C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CCCFF1BD-0EF8-4D71-9D1D-805FA69BAB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46"/>
                  <a:stretch>
                    <a:fillRect r="-42105"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403FD301-ECB5-48C7-B1C6-3DD5E2B9607C}"/>
              </a:ext>
            </a:extLst>
          </p:cNvPr>
          <p:cNvCxnSpPr>
            <a:cxnSpLocks/>
            <a:endCxn id="300" idx="2"/>
          </p:cNvCxnSpPr>
          <p:nvPr/>
        </p:nvCxnSpPr>
        <p:spPr>
          <a:xfrm flipV="1">
            <a:off x="8032831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C551A1F9-E245-46B5-AD50-9FBD8CE8B774}"/>
              </a:ext>
            </a:extLst>
          </p:cNvPr>
          <p:cNvCxnSpPr>
            <a:cxnSpLocks/>
            <a:endCxn id="304" idx="2"/>
          </p:cNvCxnSpPr>
          <p:nvPr/>
        </p:nvCxnSpPr>
        <p:spPr>
          <a:xfrm flipV="1">
            <a:off x="8444019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Connector: Elbow 343">
            <a:extLst>
              <a:ext uri="{FF2B5EF4-FFF2-40B4-BE49-F238E27FC236}">
                <a16:creationId xmlns:a16="http://schemas.microsoft.com/office/drawing/2014/main" id="{DB5CC94E-47C9-44B6-9A93-70DC5FA71C51}"/>
              </a:ext>
            </a:extLst>
          </p:cNvPr>
          <p:cNvCxnSpPr>
            <a:cxnSpLocks/>
            <a:stCxn id="14" idx="0"/>
            <a:endCxn id="235" idx="2"/>
          </p:cNvCxnSpPr>
          <p:nvPr/>
        </p:nvCxnSpPr>
        <p:spPr>
          <a:xfrm rot="5400000" flipH="1" flipV="1">
            <a:off x="4625094" y="5007987"/>
            <a:ext cx="416795" cy="3388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Connector: Elbow 346">
            <a:extLst>
              <a:ext uri="{FF2B5EF4-FFF2-40B4-BE49-F238E27FC236}">
                <a16:creationId xmlns:a16="http://schemas.microsoft.com/office/drawing/2014/main" id="{224B7F41-985A-4717-9C45-84555F97437F}"/>
              </a:ext>
            </a:extLst>
          </p:cNvPr>
          <p:cNvCxnSpPr>
            <a:cxnSpLocks/>
            <a:stCxn id="15" idx="0"/>
            <a:endCxn id="239" idx="2"/>
          </p:cNvCxnSpPr>
          <p:nvPr/>
        </p:nvCxnSpPr>
        <p:spPr>
          <a:xfrm rot="5400000" flipH="1" flipV="1">
            <a:off x="5912553" y="5032020"/>
            <a:ext cx="416795" cy="2907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E68B285B-69D6-4C7C-99AA-0E066C984EA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87357" y="5032020"/>
            <a:ext cx="416795" cy="2907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Connector: Elbow 350">
            <a:extLst>
              <a:ext uri="{FF2B5EF4-FFF2-40B4-BE49-F238E27FC236}">
                <a16:creationId xmlns:a16="http://schemas.microsoft.com/office/drawing/2014/main" id="{8A5A2B3C-6920-4ADF-8A81-6ABBF177379F}"/>
              </a:ext>
            </a:extLst>
          </p:cNvPr>
          <p:cNvCxnSpPr>
            <a:cxnSpLocks/>
            <a:stCxn id="17" idx="0"/>
          </p:cNvCxnSpPr>
          <p:nvPr/>
        </p:nvCxnSpPr>
        <p:spPr>
          <a:xfrm rot="5400000" flipH="1" flipV="1">
            <a:off x="8488713" y="5051563"/>
            <a:ext cx="416793" cy="2516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F76A70E9-CEC7-4980-9659-5DD7B61B1DA0}"/>
              </a:ext>
            </a:extLst>
          </p:cNvPr>
          <p:cNvCxnSpPr>
            <a:cxnSpLocks/>
            <a:stCxn id="13" idx="0"/>
            <a:endCxn id="225" idx="2"/>
          </p:cNvCxnSpPr>
          <p:nvPr/>
        </p:nvCxnSpPr>
        <p:spPr>
          <a:xfrm rot="5400000" flipH="1" flipV="1">
            <a:off x="3280487" y="5029310"/>
            <a:ext cx="416795" cy="2961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Connector: Elbow 354">
            <a:extLst>
              <a:ext uri="{FF2B5EF4-FFF2-40B4-BE49-F238E27FC236}">
                <a16:creationId xmlns:a16="http://schemas.microsoft.com/office/drawing/2014/main" id="{69FF1BE4-515F-43B5-A3CA-740C9441F550}"/>
              </a:ext>
            </a:extLst>
          </p:cNvPr>
          <p:cNvCxnSpPr>
            <a:cxnSpLocks/>
            <a:stCxn id="13" idx="0"/>
            <a:endCxn id="229" idx="2"/>
          </p:cNvCxnSpPr>
          <p:nvPr/>
        </p:nvCxnSpPr>
        <p:spPr>
          <a:xfrm rot="16200000" flipV="1">
            <a:off x="2860858" y="4905872"/>
            <a:ext cx="416795" cy="5430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Connector: Elbow 357">
            <a:extLst>
              <a:ext uri="{FF2B5EF4-FFF2-40B4-BE49-F238E27FC236}">
                <a16:creationId xmlns:a16="http://schemas.microsoft.com/office/drawing/2014/main" id="{E9666F02-D243-4224-AE1D-2491395ADCC4}"/>
              </a:ext>
            </a:extLst>
          </p:cNvPr>
          <p:cNvCxnSpPr>
            <a:cxnSpLocks/>
            <a:stCxn id="14" idx="0"/>
            <a:endCxn id="237" idx="2"/>
          </p:cNvCxnSpPr>
          <p:nvPr/>
        </p:nvCxnSpPr>
        <p:spPr>
          <a:xfrm rot="16200000" flipV="1">
            <a:off x="4205465" y="4927195"/>
            <a:ext cx="416795" cy="5004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Connector: Elbow 360">
            <a:extLst>
              <a:ext uri="{FF2B5EF4-FFF2-40B4-BE49-F238E27FC236}">
                <a16:creationId xmlns:a16="http://schemas.microsoft.com/office/drawing/2014/main" id="{58EF3B43-0843-450E-9CA7-5E49B58750C9}"/>
              </a:ext>
            </a:extLst>
          </p:cNvPr>
          <p:cNvCxnSpPr>
            <a:cxnSpLocks/>
            <a:stCxn id="15" idx="0"/>
            <a:endCxn id="241" idx="2"/>
          </p:cNvCxnSpPr>
          <p:nvPr/>
        </p:nvCxnSpPr>
        <p:spPr>
          <a:xfrm rot="16200000" flipV="1">
            <a:off x="5492923" y="4903160"/>
            <a:ext cx="416795" cy="5484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Connector: Elbow 363">
            <a:extLst>
              <a:ext uri="{FF2B5EF4-FFF2-40B4-BE49-F238E27FC236}">
                <a16:creationId xmlns:a16="http://schemas.microsoft.com/office/drawing/2014/main" id="{3768F05B-2365-4E40-A6E2-65B6A596F2A2}"/>
              </a:ext>
            </a:extLst>
          </p:cNvPr>
          <p:cNvCxnSpPr>
            <a:cxnSpLocks/>
            <a:stCxn id="16" idx="0"/>
            <a:endCxn id="245" idx="2"/>
          </p:cNvCxnSpPr>
          <p:nvPr/>
        </p:nvCxnSpPr>
        <p:spPr>
          <a:xfrm rot="16200000" flipV="1">
            <a:off x="6792650" y="4906314"/>
            <a:ext cx="416795" cy="5421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7" name="Connector: Elbow 366">
            <a:extLst>
              <a:ext uri="{FF2B5EF4-FFF2-40B4-BE49-F238E27FC236}">
                <a16:creationId xmlns:a16="http://schemas.microsoft.com/office/drawing/2014/main" id="{49B7680E-27DF-49ED-85E8-8E42C77D6CDE}"/>
              </a:ext>
            </a:extLst>
          </p:cNvPr>
          <p:cNvCxnSpPr>
            <a:cxnSpLocks/>
            <a:stCxn id="17" idx="0"/>
            <a:endCxn id="249" idx="2"/>
          </p:cNvCxnSpPr>
          <p:nvPr/>
        </p:nvCxnSpPr>
        <p:spPr>
          <a:xfrm rot="16200000" flipV="1">
            <a:off x="8087690" y="4902226"/>
            <a:ext cx="416795" cy="5503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Connector: Elbow 371">
            <a:extLst>
              <a:ext uri="{FF2B5EF4-FFF2-40B4-BE49-F238E27FC236}">
                <a16:creationId xmlns:a16="http://schemas.microsoft.com/office/drawing/2014/main" id="{26239188-E671-4A35-B21D-4E6110B01585}"/>
              </a:ext>
            </a:extLst>
          </p:cNvPr>
          <p:cNvCxnSpPr>
            <a:stCxn id="13" idx="0"/>
            <a:endCxn id="228" idx="2"/>
          </p:cNvCxnSpPr>
          <p:nvPr/>
        </p:nvCxnSpPr>
        <p:spPr>
          <a:xfrm rot="16200000" flipV="1">
            <a:off x="3070673" y="5115687"/>
            <a:ext cx="416795" cy="12343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id="{D3201695-C2A8-4482-8A44-AFB044B565A1}"/>
              </a:ext>
            </a:extLst>
          </p:cNvPr>
          <p:cNvCxnSpPr>
            <a:stCxn id="14" idx="0"/>
            <a:endCxn id="236" idx="2"/>
          </p:cNvCxnSpPr>
          <p:nvPr/>
        </p:nvCxnSpPr>
        <p:spPr>
          <a:xfrm rot="16200000" flipV="1">
            <a:off x="4415280" y="5137010"/>
            <a:ext cx="416795" cy="807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Connector: Elbow 375">
            <a:extLst>
              <a:ext uri="{FF2B5EF4-FFF2-40B4-BE49-F238E27FC236}">
                <a16:creationId xmlns:a16="http://schemas.microsoft.com/office/drawing/2014/main" id="{349ECD56-B8F4-4761-9C81-DD7A87E1C0E1}"/>
              </a:ext>
            </a:extLst>
          </p:cNvPr>
          <p:cNvCxnSpPr>
            <a:stCxn id="15" idx="0"/>
            <a:endCxn id="240" idx="2"/>
          </p:cNvCxnSpPr>
          <p:nvPr/>
        </p:nvCxnSpPr>
        <p:spPr>
          <a:xfrm rot="16200000" flipV="1">
            <a:off x="5702738" y="5112975"/>
            <a:ext cx="416795" cy="1288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8" name="Connector: Elbow 377">
            <a:extLst>
              <a:ext uri="{FF2B5EF4-FFF2-40B4-BE49-F238E27FC236}">
                <a16:creationId xmlns:a16="http://schemas.microsoft.com/office/drawing/2014/main" id="{71532616-B474-4DF3-BB1F-5CCCC19C8918}"/>
              </a:ext>
            </a:extLst>
          </p:cNvPr>
          <p:cNvCxnSpPr>
            <a:stCxn id="17" idx="0"/>
            <a:endCxn id="248" idx="2"/>
          </p:cNvCxnSpPr>
          <p:nvPr/>
        </p:nvCxnSpPr>
        <p:spPr>
          <a:xfrm rot="16200000" flipV="1">
            <a:off x="8297505" y="5112041"/>
            <a:ext cx="416795" cy="13072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Connector: Elbow 379">
            <a:extLst>
              <a:ext uri="{FF2B5EF4-FFF2-40B4-BE49-F238E27FC236}">
                <a16:creationId xmlns:a16="http://schemas.microsoft.com/office/drawing/2014/main" id="{49626309-8850-41E2-9DD5-FE5DC336CFD3}"/>
              </a:ext>
            </a:extLst>
          </p:cNvPr>
          <p:cNvCxnSpPr>
            <a:stCxn id="16" idx="0"/>
            <a:endCxn id="244" idx="2"/>
          </p:cNvCxnSpPr>
          <p:nvPr/>
        </p:nvCxnSpPr>
        <p:spPr>
          <a:xfrm rot="16200000" flipV="1">
            <a:off x="7002465" y="5116129"/>
            <a:ext cx="416795" cy="1225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08D33C5-D5E5-4C4D-B42A-0540ED26CAD8}"/>
              </a:ext>
            </a:extLst>
          </p:cNvPr>
          <p:cNvGrpSpPr/>
          <p:nvPr/>
        </p:nvGrpSpPr>
        <p:grpSpPr>
          <a:xfrm>
            <a:off x="8126247" y="3740212"/>
            <a:ext cx="207213" cy="207213"/>
            <a:chOff x="2218660" y="2906233"/>
            <a:chExt cx="297712" cy="297712"/>
          </a:xfrm>
        </p:grpSpPr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8F92987F-2156-4B44-B6DD-3254A11E03E9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19" name="Multiplication Sign 218">
              <a:extLst>
                <a:ext uri="{FF2B5EF4-FFF2-40B4-BE49-F238E27FC236}">
                  <a16:creationId xmlns:a16="http://schemas.microsoft.com/office/drawing/2014/main" id="{CCB9CCAC-4625-40AB-AC98-BBC3D86C39E4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483ABFA3-1825-4DA0-AFDE-CB7D266BC57A}"/>
              </a:ext>
            </a:extLst>
          </p:cNvPr>
          <p:cNvGrpSpPr/>
          <p:nvPr/>
        </p:nvGrpSpPr>
        <p:grpSpPr>
          <a:xfrm>
            <a:off x="6830420" y="3740212"/>
            <a:ext cx="207213" cy="207213"/>
            <a:chOff x="2218660" y="2906233"/>
            <a:chExt cx="297712" cy="297712"/>
          </a:xfrm>
        </p:grpSpPr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F0592E21-0DEA-41A1-A915-B5550A5587A3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15" name="Multiplication Sign 214">
              <a:extLst>
                <a:ext uri="{FF2B5EF4-FFF2-40B4-BE49-F238E27FC236}">
                  <a16:creationId xmlns:a16="http://schemas.microsoft.com/office/drawing/2014/main" id="{A07942B4-BC16-4CD4-BA7D-76275F146D93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A96BB02E-24B9-48D4-A965-BFC6C003A06F}"/>
              </a:ext>
            </a:extLst>
          </p:cNvPr>
          <p:cNvGrpSpPr/>
          <p:nvPr/>
        </p:nvGrpSpPr>
        <p:grpSpPr>
          <a:xfrm>
            <a:off x="5506404" y="3740212"/>
            <a:ext cx="207213" cy="207213"/>
            <a:chOff x="2218660" y="2906233"/>
            <a:chExt cx="297712" cy="297712"/>
          </a:xfrm>
        </p:grpSpPr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1434F5DA-4138-4CDC-9FD5-26AAD6170EAE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12" name="Multiplication Sign 211">
              <a:extLst>
                <a:ext uri="{FF2B5EF4-FFF2-40B4-BE49-F238E27FC236}">
                  <a16:creationId xmlns:a16="http://schemas.microsoft.com/office/drawing/2014/main" id="{1EBB9237-1DF6-48C6-BD8B-0AD1B8D02C9B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C0321C79-F8C9-443C-B31A-C8919A44416B}"/>
              </a:ext>
            </a:extLst>
          </p:cNvPr>
          <p:cNvGrpSpPr/>
          <p:nvPr/>
        </p:nvGrpSpPr>
        <p:grpSpPr>
          <a:xfrm>
            <a:off x="2901752" y="3740212"/>
            <a:ext cx="207213" cy="207213"/>
            <a:chOff x="2218660" y="2906233"/>
            <a:chExt cx="297712" cy="297712"/>
          </a:xfrm>
        </p:grpSpPr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487C832D-7ADD-426D-BDAA-7C9935B0C8C4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42" name="Multiplication Sign 341">
              <a:extLst>
                <a:ext uri="{FF2B5EF4-FFF2-40B4-BE49-F238E27FC236}">
                  <a16:creationId xmlns:a16="http://schemas.microsoft.com/office/drawing/2014/main" id="{5619DBC8-EEA8-4260-B22A-1B88EE4EC200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D93D76D-EEC2-4131-817E-F13B19EF31FE}"/>
              </a:ext>
            </a:extLst>
          </p:cNvPr>
          <p:cNvGrpSpPr/>
          <p:nvPr/>
        </p:nvGrpSpPr>
        <p:grpSpPr>
          <a:xfrm>
            <a:off x="4234507" y="3740212"/>
            <a:ext cx="207213" cy="207213"/>
            <a:chOff x="2218660" y="2906233"/>
            <a:chExt cx="297712" cy="297712"/>
          </a:xfrm>
        </p:grpSpPr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2BE0C8E4-8FD4-479F-ADB3-B9A8C533E5AD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09" name="Multiplication Sign 208">
              <a:extLst>
                <a:ext uri="{FF2B5EF4-FFF2-40B4-BE49-F238E27FC236}">
                  <a16:creationId xmlns:a16="http://schemas.microsoft.com/office/drawing/2014/main" id="{CCCB0DBD-1EA4-466A-AFF2-58E178373B0D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F2C849-5890-4892-A432-7E1C7084B4C5}"/>
              </a:ext>
            </a:extLst>
          </p:cNvPr>
          <p:cNvCxnSpPr>
            <a:cxnSpLocks/>
          </p:cNvCxnSpPr>
          <p:nvPr/>
        </p:nvCxnSpPr>
        <p:spPr>
          <a:xfrm flipH="1" flipV="1">
            <a:off x="3202438" y="3989025"/>
            <a:ext cx="5253273" cy="924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941F1F4D-49B9-49B0-9DBF-91F7DDEA279E}"/>
              </a:ext>
            </a:extLst>
          </p:cNvPr>
          <p:cNvCxnSpPr>
            <a:cxnSpLocks/>
            <a:stCxn id="304" idx="0"/>
            <a:endCxn id="218" idx="6"/>
          </p:cNvCxnSpPr>
          <p:nvPr/>
        </p:nvCxnSpPr>
        <p:spPr>
          <a:xfrm rot="16200000" flipV="1">
            <a:off x="8206961" y="3970317"/>
            <a:ext cx="368160" cy="115163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438E48D7-065E-4029-B261-E0E4386600D9}"/>
              </a:ext>
            </a:extLst>
          </p:cNvPr>
          <p:cNvCxnSpPr>
            <a:cxnSpLocks/>
            <a:stCxn id="296" idx="0"/>
            <a:endCxn id="214" idx="6"/>
          </p:cNvCxnSpPr>
          <p:nvPr/>
        </p:nvCxnSpPr>
        <p:spPr>
          <a:xfrm rot="16200000" flipV="1">
            <a:off x="6914676" y="3966774"/>
            <a:ext cx="368160" cy="122248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BDB65257-A401-43FC-A126-A8CBB1B21076}"/>
              </a:ext>
            </a:extLst>
          </p:cNvPr>
          <p:cNvCxnSpPr>
            <a:cxnSpLocks/>
            <a:stCxn id="279" idx="0"/>
            <a:endCxn id="211" idx="6"/>
          </p:cNvCxnSpPr>
          <p:nvPr/>
        </p:nvCxnSpPr>
        <p:spPr>
          <a:xfrm rot="16200000" flipV="1">
            <a:off x="5600369" y="3957065"/>
            <a:ext cx="368160" cy="141666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9D20097-8AAE-4515-8798-4720596EF17C}"/>
              </a:ext>
            </a:extLst>
          </p:cNvPr>
          <p:cNvCxnSpPr>
            <a:cxnSpLocks/>
            <a:stCxn id="263" idx="0"/>
            <a:endCxn id="341" idx="6"/>
          </p:cNvCxnSpPr>
          <p:nvPr/>
        </p:nvCxnSpPr>
        <p:spPr>
          <a:xfrm rot="16200000" flipV="1">
            <a:off x="2977158" y="3975624"/>
            <a:ext cx="368160" cy="104548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51344E74-8E05-4E11-B84B-4407B5DDBC6D}"/>
              </a:ext>
            </a:extLst>
          </p:cNvPr>
          <p:cNvCxnSpPr>
            <a:cxnSpLocks/>
            <a:stCxn id="271" idx="0"/>
            <a:endCxn id="208" idx="6"/>
          </p:cNvCxnSpPr>
          <p:nvPr/>
        </p:nvCxnSpPr>
        <p:spPr>
          <a:xfrm rot="16200000" flipV="1">
            <a:off x="4330615" y="3954922"/>
            <a:ext cx="368160" cy="145952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13C5200-5606-4037-AD1A-E4C374A9A07D}"/>
              </a:ext>
            </a:extLst>
          </p:cNvPr>
          <p:cNvCxnSpPr>
            <a:stCxn id="252" idx="0"/>
            <a:endCxn id="341" idx="2"/>
          </p:cNvCxnSpPr>
          <p:nvPr/>
        </p:nvCxnSpPr>
        <p:spPr>
          <a:xfrm rot="5400000" flipH="1" flipV="1">
            <a:off x="2667958" y="3978185"/>
            <a:ext cx="368160" cy="99426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D85F9D68-7921-4679-AA8F-8FB1A664A262}"/>
              </a:ext>
            </a:extLst>
          </p:cNvPr>
          <p:cNvCxnSpPr/>
          <p:nvPr/>
        </p:nvCxnSpPr>
        <p:spPr>
          <a:xfrm rot="5400000" flipH="1" flipV="1">
            <a:off x="3993397" y="3978185"/>
            <a:ext cx="368160" cy="99426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5E40BD7E-E023-4B1B-A657-5943F0BDF623}"/>
              </a:ext>
            </a:extLst>
          </p:cNvPr>
          <p:cNvCxnSpPr/>
          <p:nvPr/>
        </p:nvCxnSpPr>
        <p:spPr>
          <a:xfrm rot="5400000" flipH="1" flipV="1">
            <a:off x="5282477" y="3978185"/>
            <a:ext cx="368160" cy="99426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E7CDFC2B-32F3-417F-A96A-977951C06F63}"/>
              </a:ext>
            </a:extLst>
          </p:cNvPr>
          <p:cNvCxnSpPr/>
          <p:nvPr/>
        </p:nvCxnSpPr>
        <p:spPr>
          <a:xfrm rot="5400000" flipH="1" flipV="1">
            <a:off x="6608381" y="3978185"/>
            <a:ext cx="368160" cy="99426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2ED04A8D-B5F8-44EC-B6A0-50EAAB7DEEA8}"/>
              </a:ext>
            </a:extLst>
          </p:cNvPr>
          <p:cNvCxnSpPr/>
          <p:nvPr/>
        </p:nvCxnSpPr>
        <p:spPr>
          <a:xfrm rot="5400000" flipH="1" flipV="1">
            <a:off x="7912187" y="3978185"/>
            <a:ext cx="368160" cy="99426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E3A3C753-8202-41C5-BC47-A5C1E6FC4E35}"/>
              </a:ext>
            </a:extLst>
          </p:cNvPr>
          <p:cNvCxnSpPr>
            <a:cxnSpLocks/>
          </p:cNvCxnSpPr>
          <p:nvPr/>
        </p:nvCxnSpPr>
        <p:spPr>
          <a:xfrm flipH="1" flipV="1">
            <a:off x="2800437" y="4088520"/>
            <a:ext cx="5253273" cy="924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3562B1E4-705E-4D8C-96AB-0A2FABBE2D01}"/>
              </a:ext>
            </a:extLst>
          </p:cNvPr>
          <p:cNvCxnSpPr>
            <a:cxnSpLocks/>
            <a:stCxn id="114" idx="3"/>
          </p:cNvCxnSpPr>
          <p:nvPr/>
        </p:nvCxnSpPr>
        <p:spPr>
          <a:xfrm>
            <a:off x="9040907" y="3330823"/>
            <a:ext cx="663075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6D7126E4-CFEA-4B59-9D76-2FF4A3EA69E6}"/>
              </a:ext>
            </a:extLst>
          </p:cNvPr>
          <p:cNvSpPr txBox="1"/>
          <p:nvPr/>
        </p:nvSpPr>
        <p:spPr>
          <a:xfrm>
            <a:off x="9640435" y="3141053"/>
            <a:ext cx="925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Value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66140051-1EA3-4899-8539-704EB7027F50}"/>
              </a:ext>
            </a:extLst>
          </p:cNvPr>
          <p:cNvSpPr txBox="1"/>
          <p:nvPr/>
        </p:nvSpPr>
        <p:spPr>
          <a:xfrm>
            <a:off x="9684398" y="3719188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Key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172A597A-B1A8-40AF-AF76-9DAA9F22BCC0}"/>
              </a:ext>
            </a:extLst>
          </p:cNvPr>
          <p:cNvSpPr txBox="1"/>
          <p:nvPr/>
        </p:nvSpPr>
        <p:spPr>
          <a:xfrm>
            <a:off x="9634242" y="4233027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Query</a:t>
            </a: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C8700D9D-78AA-44E3-B673-9A898BB0E1D5}"/>
              </a:ext>
            </a:extLst>
          </p:cNvPr>
          <p:cNvCxnSpPr>
            <a:cxnSpLocks/>
          </p:cNvCxnSpPr>
          <p:nvPr/>
        </p:nvCxnSpPr>
        <p:spPr>
          <a:xfrm>
            <a:off x="8189398" y="4417693"/>
            <a:ext cx="1451037" cy="0"/>
          </a:xfrm>
          <a:prstGeom prst="straightConnector1">
            <a:avLst/>
          </a:prstGeom>
          <a:ln w="12700">
            <a:solidFill>
              <a:schemeClr val="accent6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B4FAF5D-9E04-4FAE-832F-D6334E2F9E6C}"/>
              </a:ext>
            </a:extLst>
          </p:cNvPr>
          <p:cNvCxnSpPr>
            <a:cxnSpLocks/>
            <a:endCxn id="250" idx="1"/>
          </p:cNvCxnSpPr>
          <p:nvPr/>
        </p:nvCxnSpPr>
        <p:spPr>
          <a:xfrm flipV="1">
            <a:off x="8543039" y="3950021"/>
            <a:ext cx="1141359" cy="358739"/>
          </a:xfrm>
          <a:prstGeom prst="bentConnector3">
            <a:avLst/>
          </a:prstGeom>
          <a:ln w="12700">
            <a:solidFill>
              <a:schemeClr val="accent4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3BD5AF5B-9AAB-48D1-AA63-E96D2189C959}"/>
              </a:ext>
            </a:extLst>
          </p:cNvPr>
          <p:cNvGrpSpPr/>
          <p:nvPr/>
        </p:nvGrpSpPr>
        <p:grpSpPr>
          <a:xfrm>
            <a:off x="8262783" y="4188073"/>
            <a:ext cx="417132" cy="338554"/>
            <a:chOff x="1317632" y="4045257"/>
            <a:chExt cx="610215" cy="338554"/>
          </a:xfrm>
        </p:grpSpPr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FF3FCB1E-3523-46BC-93B5-27D3AF53FAE9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38CA12CB-2A50-4682-B1DA-180F073962D0}"/>
                    </a:ext>
                  </a:extLst>
                </p:cNvPr>
                <p:cNvSpPr/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38CA12CB-2A50-4682-B1DA-180F073962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D2235CB-D820-44CC-99C8-B6B6920D6E1A}"/>
              </a:ext>
            </a:extLst>
          </p:cNvPr>
          <p:cNvCxnSpPr>
            <a:cxnSpLocks/>
            <a:stCxn id="247" idx="0"/>
          </p:cNvCxnSpPr>
          <p:nvPr/>
        </p:nvCxnSpPr>
        <p:spPr>
          <a:xfrm flipH="1" flipV="1">
            <a:off x="8856772" y="3484178"/>
            <a:ext cx="3394" cy="1183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1E7BF9F0-32D2-4BE5-9AE7-558AADB4E519}"/>
              </a:ext>
            </a:extLst>
          </p:cNvPr>
          <p:cNvCxnSpPr>
            <a:cxnSpLocks/>
            <a:endCxn id="255" idx="2"/>
          </p:cNvCxnSpPr>
          <p:nvPr/>
        </p:nvCxnSpPr>
        <p:spPr>
          <a:xfrm rot="10800000">
            <a:off x="2445587" y="3141463"/>
            <a:ext cx="352139" cy="278823"/>
          </a:xfrm>
          <a:prstGeom prst="bentConnector2">
            <a:avLst/>
          </a:prstGeom>
          <a:ln w="12700">
            <a:solidFill>
              <a:schemeClr val="accent3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14B02E6B-84A1-4A57-8C84-907668BCAF48}"/>
              </a:ext>
            </a:extLst>
          </p:cNvPr>
          <p:cNvSpPr txBox="1"/>
          <p:nvPr/>
        </p:nvSpPr>
        <p:spPr>
          <a:xfrm>
            <a:off x="1735620" y="1818023"/>
            <a:ext cx="14199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Scale dot-product attention weights</a:t>
            </a:r>
          </a:p>
        </p:txBody>
      </p:sp>
    </p:spTree>
    <p:extLst>
      <p:ext uri="{BB962C8B-B14F-4D97-AF65-F5344CB8AC3E}">
        <p14:creationId xmlns:p14="http://schemas.microsoft.com/office/powerpoint/2010/main" val="117964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BA28-F287-429E-B8B9-D4A3EB2D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Self-Attention</a:t>
            </a:r>
          </a:p>
        </p:txBody>
      </p: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84D10309-546D-40F9-848B-412E79933C41}"/>
              </a:ext>
            </a:extLst>
          </p:cNvPr>
          <p:cNvGrpSpPr/>
          <p:nvPr/>
        </p:nvGrpSpPr>
        <p:grpSpPr>
          <a:xfrm>
            <a:off x="2859108" y="5385803"/>
            <a:ext cx="346179" cy="738517"/>
            <a:chOff x="1317632" y="4010977"/>
            <a:chExt cx="346179" cy="738517"/>
          </a:xfrm>
        </p:grpSpPr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8C95D2A-C6F9-49C2-B150-6CE5F8A1953A}"/>
                </a:ext>
              </a:extLst>
            </p:cNvPr>
            <p:cNvSpPr/>
            <p:nvPr/>
          </p:nvSpPr>
          <p:spPr>
            <a:xfrm>
              <a:off x="1338273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A15FE5CC-D1E3-4DB4-993D-9E976B380AE9}"/>
                </a:ext>
              </a:extLst>
            </p:cNvPr>
            <p:cNvSpPr txBox="1"/>
            <p:nvPr/>
          </p:nvSpPr>
          <p:spPr>
            <a:xfrm>
              <a:off x="1338274" y="4441717"/>
              <a:ext cx="304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9D124A0D-C8F7-486F-AEFD-035B90FC01C0}"/>
                    </a:ext>
                  </a:extLst>
                </p:cNvPr>
                <p:cNvSpPr/>
                <p:nvPr/>
              </p:nvSpPr>
              <p:spPr>
                <a:xfrm>
                  <a:off x="1317632" y="4010977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B5AED01-00B8-4CC8-9883-DED95C4D25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10977"/>
                  <a:ext cx="346179" cy="33855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67B56C2D-786B-465B-BC17-87CF2A5AA69E}"/>
              </a:ext>
            </a:extLst>
          </p:cNvPr>
          <p:cNvGrpSpPr/>
          <p:nvPr/>
        </p:nvGrpSpPr>
        <p:grpSpPr>
          <a:xfrm>
            <a:off x="4118983" y="5385802"/>
            <a:ext cx="458739" cy="726210"/>
            <a:chOff x="1776658" y="4010977"/>
            <a:chExt cx="458739" cy="726210"/>
          </a:xfrm>
        </p:grpSpPr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FA6DC53F-2C72-4F8B-8A82-C8AC7AE289F5}"/>
                </a:ext>
              </a:extLst>
            </p:cNvPr>
            <p:cNvSpPr/>
            <p:nvPr/>
          </p:nvSpPr>
          <p:spPr>
            <a:xfrm>
              <a:off x="1855382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DD771A59-C56F-46CD-B8A8-3BC3F54725A5}"/>
                </a:ext>
              </a:extLst>
            </p:cNvPr>
            <p:cNvSpPr txBox="1"/>
            <p:nvPr/>
          </p:nvSpPr>
          <p:spPr>
            <a:xfrm>
              <a:off x="1776658" y="4429410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8801333F-8E22-4853-844E-47FB207653AC}"/>
                    </a:ext>
                  </a:extLst>
                </p:cNvPr>
                <p:cNvSpPr/>
                <p:nvPr/>
              </p:nvSpPr>
              <p:spPr>
                <a:xfrm>
                  <a:off x="1790916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CAF0579-6AA7-4D11-A2D7-B7A0216B0D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916" y="4010977"/>
                  <a:ext cx="444481" cy="33855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F267B667-8CDB-4AFD-8FBC-4F9F74EA2407}"/>
              </a:ext>
            </a:extLst>
          </p:cNvPr>
          <p:cNvGrpSpPr/>
          <p:nvPr/>
        </p:nvGrpSpPr>
        <p:grpSpPr>
          <a:xfrm>
            <a:off x="5419124" y="5385803"/>
            <a:ext cx="470090" cy="738517"/>
            <a:chOff x="2289444" y="4010977"/>
            <a:chExt cx="470090" cy="738517"/>
          </a:xfrm>
        </p:grpSpPr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E31227CE-FB4D-427C-868D-CDB5A98A8A96}"/>
                </a:ext>
              </a:extLst>
            </p:cNvPr>
            <p:cNvSpPr/>
            <p:nvPr/>
          </p:nvSpPr>
          <p:spPr>
            <a:xfrm>
              <a:off x="2369854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892B7DD4-C736-4122-816F-25BB07A931B4}"/>
                </a:ext>
              </a:extLst>
            </p:cNvPr>
            <p:cNvSpPr txBox="1"/>
            <p:nvPr/>
          </p:nvSpPr>
          <p:spPr>
            <a:xfrm>
              <a:off x="2289444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not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EC45D4B9-B89A-467D-8E46-0D200651782E}"/>
                    </a:ext>
                  </a:extLst>
                </p:cNvPr>
                <p:cNvSpPr/>
                <p:nvPr/>
              </p:nvSpPr>
              <p:spPr>
                <a:xfrm>
                  <a:off x="2315053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571B01A-66DE-44CA-BF0F-95A4448E7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053" y="4010977"/>
                  <a:ext cx="444481" cy="33855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EAB0DA08-BA76-45CC-A1B3-4F717DB2927E}"/>
              </a:ext>
            </a:extLst>
          </p:cNvPr>
          <p:cNvGrpSpPr/>
          <p:nvPr/>
        </p:nvGrpSpPr>
        <p:grpSpPr>
          <a:xfrm>
            <a:off x="6730618" y="5385803"/>
            <a:ext cx="456447" cy="738517"/>
            <a:chOff x="2819246" y="4010977"/>
            <a:chExt cx="456447" cy="738517"/>
          </a:xfrm>
        </p:grpSpPr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FAB26B57-E752-470A-8F99-B73FE399F641}"/>
                </a:ext>
              </a:extLst>
            </p:cNvPr>
            <p:cNvSpPr/>
            <p:nvPr/>
          </p:nvSpPr>
          <p:spPr>
            <a:xfrm>
              <a:off x="2884326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225B5502-BD8A-4283-A82D-AA9E6DBA9A1C}"/>
                </a:ext>
              </a:extLst>
            </p:cNvPr>
            <p:cNvSpPr txBox="1"/>
            <p:nvPr/>
          </p:nvSpPr>
          <p:spPr>
            <a:xfrm>
              <a:off x="2819246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like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F3BA82D4-465A-41FD-973C-97CC9E2C5306}"/>
                    </a:ext>
                  </a:extLst>
                </p:cNvPr>
                <p:cNvSpPr/>
                <p:nvPr/>
              </p:nvSpPr>
              <p:spPr>
                <a:xfrm>
                  <a:off x="2829935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AB26323-ADBC-4C9E-B87D-E50CDD2CC4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9935" y="4010977"/>
                  <a:ext cx="444481" cy="33855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EE24C469-BCE6-4E7C-B423-EC30CFA88B2A}"/>
              </a:ext>
            </a:extLst>
          </p:cNvPr>
          <p:cNvGrpSpPr/>
          <p:nvPr/>
        </p:nvGrpSpPr>
        <p:grpSpPr>
          <a:xfrm>
            <a:off x="8028469" y="5385803"/>
            <a:ext cx="456447" cy="738517"/>
            <a:chOff x="3332032" y="4010977"/>
            <a:chExt cx="456447" cy="738517"/>
          </a:xfrm>
        </p:grpSpPr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7816AC0E-6323-4CEE-AA1D-42C3F78571D6}"/>
                </a:ext>
              </a:extLst>
            </p:cNvPr>
            <p:cNvSpPr/>
            <p:nvPr/>
          </p:nvSpPr>
          <p:spPr>
            <a:xfrm>
              <a:off x="3398798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9185F2FA-377F-4D28-BBFC-1513D4F1AB4D}"/>
                </a:ext>
              </a:extLst>
            </p:cNvPr>
            <p:cNvSpPr txBox="1"/>
            <p:nvPr/>
          </p:nvSpPr>
          <p:spPr>
            <a:xfrm>
              <a:off x="3332032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791AAA49-18A5-4D10-9AB9-B4414D0507FD}"/>
                    </a:ext>
                  </a:extLst>
                </p:cNvPr>
                <p:cNvSpPr/>
                <p:nvPr/>
              </p:nvSpPr>
              <p:spPr>
                <a:xfrm>
                  <a:off x="3343998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B067577-3276-4449-BE68-DD9ABBB7D1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98" y="4010977"/>
                  <a:ext cx="444481" cy="33855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DEE94D37-4494-4B54-9595-B41C2F4ED3AD}"/>
              </a:ext>
            </a:extLst>
          </p:cNvPr>
          <p:cNvCxnSpPr>
            <a:cxnSpLocks/>
          </p:cNvCxnSpPr>
          <p:nvPr/>
        </p:nvCxnSpPr>
        <p:spPr>
          <a:xfrm flipV="1">
            <a:off x="4337802" y="5144947"/>
            <a:ext cx="0" cy="294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BD9D8753-5895-4E39-959C-AD98FE788BCD}"/>
              </a:ext>
            </a:extLst>
          </p:cNvPr>
          <p:cNvCxnSpPr>
            <a:cxnSpLocks/>
          </p:cNvCxnSpPr>
          <p:nvPr/>
        </p:nvCxnSpPr>
        <p:spPr>
          <a:xfrm flipV="1">
            <a:off x="3005249" y="5129625"/>
            <a:ext cx="0" cy="310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3507D0F6-7A37-4902-B175-6BC7655280D2}"/>
              </a:ext>
            </a:extLst>
          </p:cNvPr>
          <p:cNvCxnSpPr>
            <a:cxnSpLocks/>
          </p:cNvCxnSpPr>
          <p:nvPr/>
        </p:nvCxnSpPr>
        <p:spPr>
          <a:xfrm flipV="1">
            <a:off x="5618047" y="5141577"/>
            <a:ext cx="0" cy="298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BA479609-AA6F-42C7-8E3B-18A23A40E371}"/>
              </a:ext>
            </a:extLst>
          </p:cNvPr>
          <p:cNvCxnSpPr>
            <a:cxnSpLocks/>
          </p:cNvCxnSpPr>
          <p:nvPr/>
        </p:nvCxnSpPr>
        <p:spPr>
          <a:xfrm flipV="1">
            <a:off x="6898292" y="5149091"/>
            <a:ext cx="0" cy="290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6FBF72A4-584D-4366-B988-E9B2E9A06120}"/>
              </a:ext>
            </a:extLst>
          </p:cNvPr>
          <p:cNvCxnSpPr>
            <a:cxnSpLocks/>
          </p:cNvCxnSpPr>
          <p:nvPr/>
        </p:nvCxnSpPr>
        <p:spPr>
          <a:xfrm flipV="1">
            <a:off x="8227476" y="5141577"/>
            <a:ext cx="0" cy="298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1" name="Rectangle 370">
            <a:extLst>
              <a:ext uri="{FF2B5EF4-FFF2-40B4-BE49-F238E27FC236}">
                <a16:creationId xmlns:a16="http://schemas.microsoft.com/office/drawing/2014/main" id="{4727685E-7313-4A66-BC54-B9BB8DF49D3F}"/>
              </a:ext>
            </a:extLst>
          </p:cNvPr>
          <p:cNvSpPr/>
          <p:nvPr/>
        </p:nvSpPr>
        <p:spPr>
          <a:xfrm>
            <a:off x="2032932" y="2558005"/>
            <a:ext cx="7331052" cy="258694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Transformer’s Self-Attention Layer</a:t>
            </a:r>
          </a:p>
        </p:txBody>
      </p: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E231E123-DB6B-4EDC-8DBA-6C80668BE277}"/>
              </a:ext>
            </a:extLst>
          </p:cNvPr>
          <p:cNvCxnSpPr>
            <a:cxnSpLocks/>
          </p:cNvCxnSpPr>
          <p:nvPr/>
        </p:nvCxnSpPr>
        <p:spPr>
          <a:xfrm flipV="1">
            <a:off x="4337802" y="2240641"/>
            <a:ext cx="0" cy="294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4DF047B8-4A33-4A95-B744-329707D2184C}"/>
              </a:ext>
            </a:extLst>
          </p:cNvPr>
          <p:cNvCxnSpPr>
            <a:cxnSpLocks/>
          </p:cNvCxnSpPr>
          <p:nvPr/>
        </p:nvCxnSpPr>
        <p:spPr>
          <a:xfrm flipV="1">
            <a:off x="3005249" y="2225319"/>
            <a:ext cx="0" cy="310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AC989E4E-5132-4891-A579-F7A8C637018F}"/>
              </a:ext>
            </a:extLst>
          </p:cNvPr>
          <p:cNvCxnSpPr>
            <a:cxnSpLocks/>
          </p:cNvCxnSpPr>
          <p:nvPr/>
        </p:nvCxnSpPr>
        <p:spPr>
          <a:xfrm flipV="1">
            <a:off x="5618047" y="2237271"/>
            <a:ext cx="0" cy="298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97A17DF9-FD22-42EA-B197-2018CC889F35}"/>
              </a:ext>
            </a:extLst>
          </p:cNvPr>
          <p:cNvCxnSpPr>
            <a:cxnSpLocks/>
          </p:cNvCxnSpPr>
          <p:nvPr/>
        </p:nvCxnSpPr>
        <p:spPr>
          <a:xfrm flipV="1">
            <a:off x="6898292" y="2244785"/>
            <a:ext cx="0" cy="290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7D50719E-F064-416F-A399-EED15A9B5DC5}"/>
              </a:ext>
            </a:extLst>
          </p:cNvPr>
          <p:cNvCxnSpPr>
            <a:cxnSpLocks/>
          </p:cNvCxnSpPr>
          <p:nvPr/>
        </p:nvCxnSpPr>
        <p:spPr>
          <a:xfrm flipV="1">
            <a:off x="8227476" y="2237271"/>
            <a:ext cx="0" cy="298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Trapezoid 391">
                <a:extLst>
                  <a:ext uri="{FF2B5EF4-FFF2-40B4-BE49-F238E27FC236}">
                    <a16:creationId xmlns:a16="http://schemas.microsoft.com/office/drawing/2014/main" id="{2C00AF8F-3E8A-4807-ABC4-168A08AE16ED}"/>
                  </a:ext>
                </a:extLst>
              </p:cNvPr>
              <p:cNvSpPr/>
              <p:nvPr/>
            </p:nvSpPr>
            <p:spPr>
              <a:xfrm>
                <a:off x="6932682" y="4254290"/>
                <a:ext cx="481667" cy="431139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92" name="Trapezoid 391">
                <a:extLst>
                  <a:ext uri="{FF2B5EF4-FFF2-40B4-BE49-F238E27FC236}">
                    <a16:creationId xmlns:a16="http://schemas.microsoft.com/office/drawing/2014/main" id="{2C00AF8F-3E8A-4807-ABC4-168A08AE16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682" y="4254290"/>
                <a:ext cx="481667" cy="431139"/>
              </a:xfrm>
              <a:prstGeom prst="trapezoid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Trapezoid 392">
                <a:extLst>
                  <a:ext uri="{FF2B5EF4-FFF2-40B4-BE49-F238E27FC236}">
                    <a16:creationId xmlns:a16="http://schemas.microsoft.com/office/drawing/2014/main" id="{027DA44A-B5E1-498C-ABA1-C840104953FF}"/>
                  </a:ext>
                </a:extLst>
              </p:cNvPr>
              <p:cNvSpPr/>
              <p:nvPr/>
            </p:nvSpPr>
            <p:spPr>
              <a:xfrm>
                <a:off x="5360676" y="4254290"/>
                <a:ext cx="481667" cy="431139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93" name="Trapezoid 392">
                <a:extLst>
                  <a:ext uri="{FF2B5EF4-FFF2-40B4-BE49-F238E27FC236}">
                    <a16:creationId xmlns:a16="http://schemas.microsoft.com/office/drawing/2014/main" id="{027DA44A-B5E1-498C-ABA1-C84010495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676" y="4254290"/>
                <a:ext cx="481667" cy="431139"/>
              </a:xfrm>
              <a:prstGeom prst="trapezoid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Trapezoid 393">
                <a:extLst>
                  <a:ext uri="{FF2B5EF4-FFF2-40B4-BE49-F238E27FC236}">
                    <a16:creationId xmlns:a16="http://schemas.microsoft.com/office/drawing/2014/main" id="{98D52582-BE26-404C-A20F-64842C5BC06B}"/>
                  </a:ext>
                </a:extLst>
              </p:cNvPr>
              <p:cNvSpPr/>
              <p:nvPr/>
            </p:nvSpPr>
            <p:spPr>
              <a:xfrm>
                <a:off x="3839732" y="4254290"/>
                <a:ext cx="481667" cy="431139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94" name="Trapezoid 393">
                <a:extLst>
                  <a:ext uri="{FF2B5EF4-FFF2-40B4-BE49-F238E27FC236}">
                    <a16:creationId xmlns:a16="http://schemas.microsoft.com/office/drawing/2014/main" id="{98D52582-BE26-404C-A20F-64842C5BC0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732" y="4254290"/>
                <a:ext cx="481667" cy="431139"/>
              </a:xfrm>
              <a:prstGeom prst="trapezoid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6" name="Group 395">
            <a:extLst>
              <a:ext uri="{FF2B5EF4-FFF2-40B4-BE49-F238E27FC236}">
                <a16:creationId xmlns:a16="http://schemas.microsoft.com/office/drawing/2014/main" id="{06AF4CC5-63EF-4DC8-A53D-F252A2D4A1A5}"/>
              </a:ext>
            </a:extLst>
          </p:cNvPr>
          <p:cNvGrpSpPr/>
          <p:nvPr/>
        </p:nvGrpSpPr>
        <p:grpSpPr>
          <a:xfrm>
            <a:off x="2813545" y="1889840"/>
            <a:ext cx="446532" cy="339567"/>
            <a:chOff x="1296368" y="2108505"/>
            <a:chExt cx="446532" cy="339567"/>
          </a:xfrm>
        </p:grpSpPr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A3CCE927-128D-4495-AA6B-8B820BF7CA09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1" name="Rectangle 400">
                  <a:extLst>
                    <a:ext uri="{FF2B5EF4-FFF2-40B4-BE49-F238E27FC236}">
                      <a16:creationId xmlns:a16="http://schemas.microsoft.com/office/drawing/2014/main" id="{72F9B29F-D33E-4BB5-AD9B-4098F7DD986C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4653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401" name="Rectangle 400">
                  <a:extLst>
                    <a:ext uri="{FF2B5EF4-FFF2-40B4-BE49-F238E27FC236}">
                      <a16:creationId xmlns:a16="http://schemas.microsoft.com/office/drawing/2014/main" id="{72F9B29F-D33E-4BB5-AD9B-4098F7DD98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46532" cy="33855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61CFB61E-8D5C-4B59-9C64-2D361FF770F5}"/>
              </a:ext>
            </a:extLst>
          </p:cNvPr>
          <p:cNvGrpSpPr/>
          <p:nvPr/>
        </p:nvGrpSpPr>
        <p:grpSpPr>
          <a:xfrm>
            <a:off x="4127357" y="1889840"/>
            <a:ext cx="451277" cy="339567"/>
            <a:chOff x="1296368" y="2108505"/>
            <a:chExt cx="451277" cy="339567"/>
          </a:xfrm>
        </p:grpSpPr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8A62005E-E111-4B79-BC85-681AF1FAE212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E6DB3062-48D1-4416-AA47-E47DDE95B9A3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E6DB3062-48D1-4416-AA47-E47DDE95B9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10A635A2-4D09-46DB-B214-65985BA35738}"/>
              </a:ext>
            </a:extLst>
          </p:cNvPr>
          <p:cNvGrpSpPr/>
          <p:nvPr/>
        </p:nvGrpSpPr>
        <p:grpSpPr>
          <a:xfrm>
            <a:off x="5419040" y="1889840"/>
            <a:ext cx="451277" cy="339567"/>
            <a:chOff x="1296368" y="2108505"/>
            <a:chExt cx="451277" cy="339567"/>
          </a:xfrm>
        </p:grpSpPr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8865A660-18F9-416B-B3CA-D249BE673398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94BFA366-87D8-4292-BCBC-5F1365466DFE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94BFA366-87D8-4292-BCBC-5F1365466D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CA3D2914-1A57-4C27-90E7-03A87DA5815A}"/>
              </a:ext>
            </a:extLst>
          </p:cNvPr>
          <p:cNvGrpSpPr/>
          <p:nvPr/>
        </p:nvGrpSpPr>
        <p:grpSpPr>
          <a:xfrm>
            <a:off x="6738640" y="1889840"/>
            <a:ext cx="451277" cy="339567"/>
            <a:chOff x="1296368" y="2108505"/>
            <a:chExt cx="451277" cy="339567"/>
          </a:xfrm>
        </p:grpSpPr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281724D1-E56A-4A88-AB94-5FFEE97B3085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2" name="Rectangle 421">
                  <a:extLst>
                    <a:ext uri="{FF2B5EF4-FFF2-40B4-BE49-F238E27FC236}">
                      <a16:creationId xmlns:a16="http://schemas.microsoft.com/office/drawing/2014/main" id="{5BC4C23E-52BD-4849-868F-11E76166322F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422" name="Rectangle 421">
                  <a:extLst>
                    <a:ext uri="{FF2B5EF4-FFF2-40B4-BE49-F238E27FC236}">
                      <a16:creationId xmlns:a16="http://schemas.microsoft.com/office/drawing/2014/main" id="{5BC4C23E-52BD-4849-868F-11E7616632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7244BBAB-5707-4B07-99C6-64AF1C2B988C}"/>
              </a:ext>
            </a:extLst>
          </p:cNvPr>
          <p:cNvGrpSpPr/>
          <p:nvPr/>
        </p:nvGrpSpPr>
        <p:grpSpPr>
          <a:xfrm>
            <a:off x="8028469" y="1889840"/>
            <a:ext cx="451277" cy="339567"/>
            <a:chOff x="1296368" y="2108505"/>
            <a:chExt cx="451277" cy="339567"/>
          </a:xfrm>
        </p:grpSpPr>
        <p:sp>
          <p:nvSpPr>
            <p:cNvPr id="428" name="Rectangle 427">
              <a:extLst>
                <a:ext uri="{FF2B5EF4-FFF2-40B4-BE49-F238E27FC236}">
                  <a16:creationId xmlns:a16="http://schemas.microsoft.com/office/drawing/2014/main" id="{CF1221D7-653A-4CBE-9EEE-76134EE7B42F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9" name="Rectangle 428">
                  <a:extLst>
                    <a:ext uri="{FF2B5EF4-FFF2-40B4-BE49-F238E27FC236}">
                      <a16:creationId xmlns:a16="http://schemas.microsoft.com/office/drawing/2014/main" id="{983107E0-0312-475C-BDDE-1EEF8644C6F6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429" name="Rectangle 428">
                  <a:extLst>
                    <a:ext uri="{FF2B5EF4-FFF2-40B4-BE49-F238E27FC236}">
                      <a16:creationId xmlns:a16="http://schemas.microsoft.com/office/drawing/2014/main" id="{983107E0-0312-475C-BDDE-1EEF8644C6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A53A6F3-FE13-4530-91DD-5DE5EB3AAD2C}"/>
                  </a:ext>
                </a:extLst>
              </p:cNvPr>
              <p:cNvSpPr txBox="1"/>
              <p:nvPr/>
            </p:nvSpPr>
            <p:spPr>
              <a:xfrm>
                <a:off x="1137128" y="1307747"/>
                <a:ext cx="97254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effectLst/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What if we want to attend simultaneously to multiple subspaces of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effectLst/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A53A6F3-FE13-4530-91DD-5DE5EB3AA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28" y="1307747"/>
                <a:ext cx="9725419" cy="461665"/>
              </a:xfrm>
              <a:prstGeom prst="rect">
                <a:avLst/>
              </a:prstGeom>
              <a:blipFill>
                <a:blip r:embed="rId30"/>
                <a:stretch>
                  <a:fillRect l="-913" t="-16216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72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1546D894-BB23-413A-BC23-3A2CAA3B3466}"/>
              </a:ext>
            </a:extLst>
          </p:cNvPr>
          <p:cNvGrpSpPr/>
          <p:nvPr/>
        </p:nvGrpSpPr>
        <p:grpSpPr>
          <a:xfrm>
            <a:off x="2879748" y="1713053"/>
            <a:ext cx="7331052" cy="3246230"/>
            <a:chOff x="817522" y="1898717"/>
            <a:chExt cx="7331052" cy="324623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C5DCD10-3A75-4298-B49F-D448980F76F1}"/>
                </a:ext>
              </a:extLst>
            </p:cNvPr>
            <p:cNvGrpSpPr/>
            <p:nvPr/>
          </p:nvGrpSpPr>
          <p:grpSpPr>
            <a:xfrm>
              <a:off x="1598309" y="1898717"/>
              <a:ext cx="450443" cy="340927"/>
              <a:chOff x="1296368" y="2108505"/>
              <a:chExt cx="450443" cy="340927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05650D7F-D2FC-4140-ACDB-26FACE415827}"/>
                  </a:ext>
                </a:extLst>
              </p:cNvPr>
              <p:cNvSpPr/>
              <p:nvPr/>
            </p:nvSpPr>
            <p:spPr>
              <a:xfrm>
                <a:off x="1338273" y="2143798"/>
                <a:ext cx="304274" cy="3042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BD851A9D-616A-4B22-BFB8-AE76AFB1D6E4}"/>
                      </a:ext>
                    </a:extLst>
                  </p:cNvPr>
                  <p:cNvSpPr/>
                  <p:nvPr/>
                </p:nvSpPr>
                <p:spPr>
                  <a:xfrm>
                    <a:off x="1296368" y="2108505"/>
                    <a:ext cx="450443" cy="34092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en-US" sz="16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BD851A9D-616A-4B22-BFB8-AE76AFB1D6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6368" y="2108505"/>
                    <a:ext cx="450443" cy="34092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7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7103537-5153-4586-8A0E-73B839082583}"/>
                </a:ext>
              </a:extLst>
            </p:cNvPr>
            <p:cNvGrpSpPr/>
            <p:nvPr/>
          </p:nvGrpSpPr>
          <p:grpSpPr>
            <a:xfrm>
              <a:off x="2896754" y="1898717"/>
              <a:ext cx="454803" cy="343171"/>
              <a:chOff x="1790916" y="2108505"/>
              <a:chExt cx="454803" cy="343171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E96BF6C-E9E8-4198-AAAF-38DA1EF507B2}"/>
                  </a:ext>
                </a:extLst>
              </p:cNvPr>
              <p:cNvSpPr/>
              <p:nvPr/>
            </p:nvSpPr>
            <p:spPr>
              <a:xfrm>
                <a:off x="1855382" y="2143798"/>
                <a:ext cx="304274" cy="3042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55332300-E800-422E-B135-3723518759FA}"/>
                      </a:ext>
                    </a:extLst>
                  </p:cNvPr>
                  <p:cNvSpPr/>
                  <p:nvPr/>
                </p:nvSpPr>
                <p:spPr>
                  <a:xfrm>
                    <a:off x="1790916" y="2108505"/>
                    <a:ext cx="454803" cy="3431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en-US" sz="16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55332300-E800-422E-B135-3723518759F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0916" y="2108505"/>
                    <a:ext cx="454803" cy="34317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7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13F1C82-36D8-4197-BD45-B7EC9DF9DD8C}"/>
                </a:ext>
              </a:extLst>
            </p:cNvPr>
            <p:cNvGrpSpPr/>
            <p:nvPr/>
          </p:nvGrpSpPr>
          <p:grpSpPr>
            <a:xfrm>
              <a:off x="4199944" y="1898717"/>
              <a:ext cx="454803" cy="344453"/>
              <a:chOff x="2315053" y="2108505"/>
              <a:chExt cx="454803" cy="344453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257ACA0C-4CDE-4796-878D-140D47F0CC27}"/>
                  </a:ext>
                </a:extLst>
              </p:cNvPr>
              <p:cNvSpPr/>
              <p:nvPr/>
            </p:nvSpPr>
            <p:spPr>
              <a:xfrm>
                <a:off x="2369854" y="2143798"/>
                <a:ext cx="304274" cy="3042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0A36541A-4A72-43F7-8295-0EFB58B2DE17}"/>
                      </a:ext>
                    </a:extLst>
                  </p:cNvPr>
                  <p:cNvSpPr/>
                  <p:nvPr/>
                </p:nvSpPr>
                <p:spPr>
                  <a:xfrm>
                    <a:off x="2315053" y="2108505"/>
                    <a:ext cx="454803" cy="34445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en-US" sz="16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0A36541A-4A72-43F7-8295-0EFB58B2DE1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5053" y="2108505"/>
                    <a:ext cx="454803" cy="34445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E15ABFF1-4964-43E3-8E86-E3C925E84A97}"/>
                </a:ext>
              </a:extLst>
            </p:cNvPr>
            <p:cNvGrpSpPr/>
            <p:nvPr/>
          </p:nvGrpSpPr>
          <p:grpSpPr>
            <a:xfrm>
              <a:off x="5503134" y="1898717"/>
              <a:ext cx="451277" cy="340671"/>
              <a:chOff x="2829935" y="2108505"/>
              <a:chExt cx="451277" cy="340671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3B6043B0-DDFF-4E6E-998B-D8B2A2916067}"/>
                  </a:ext>
                </a:extLst>
              </p:cNvPr>
              <p:cNvSpPr/>
              <p:nvPr/>
            </p:nvSpPr>
            <p:spPr>
              <a:xfrm>
                <a:off x="2884326" y="2143798"/>
                <a:ext cx="304274" cy="3042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25A63B91-09C3-4FBD-89B4-EC1FCD159D8A}"/>
                      </a:ext>
                    </a:extLst>
                  </p:cNvPr>
                  <p:cNvSpPr/>
                  <p:nvPr/>
                </p:nvSpPr>
                <p:spPr>
                  <a:xfrm>
                    <a:off x="2829935" y="2108505"/>
                    <a:ext cx="451277" cy="3406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en-US" sz="16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25A63B91-09C3-4FBD-89B4-EC1FCD159D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9935" y="2108505"/>
                    <a:ext cx="451277" cy="34067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7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D69974D-66A0-4B2C-AAE2-A2E549EE835D}"/>
                </a:ext>
              </a:extLst>
            </p:cNvPr>
            <p:cNvGrpSpPr/>
            <p:nvPr/>
          </p:nvGrpSpPr>
          <p:grpSpPr>
            <a:xfrm>
              <a:off x="6806322" y="1898717"/>
              <a:ext cx="454803" cy="348237"/>
              <a:chOff x="3343998" y="2108505"/>
              <a:chExt cx="454803" cy="348237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CD11B62-141B-49A7-9E6B-C72DFDC03C34}"/>
                  </a:ext>
                </a:extLst>
              </p:cNvPr>
              <p:cNvSpPr/>
              <p:nvPr/>
            </p:nvSpPr>
            <p:spPr>
              <a:xfrm>
                <a:off x="3398798" y="2143798"/>
                <a:ext cx="304274" cy="3042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D5E553CE-25E4-4A17-8B66-63A4032E2637}"/>
                      </a:ext>
                    </a:extLst>
                  </p:cNvPr>
                  <p:cNvSpPr/>
                  <p:nvPr/>
                </p:nvSpPr>
                <p:spPr>
                  <a:xfrm>
                    <a:off x="3343998" y="2108505"/>
                    <a:ext cx="454803" cy="34823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en-US" sz="16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D5E553CE-25E4-4A17-8B66-63A4032E263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3998" y="2108505"/>
                    <a:ext cx="454803" cy="34823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B749543-27EB-4B9C-BD2D-F837177CD328}"/>
                </a:ext>
              </a:extLst>
            </p:cNvPr>
            <p:cNvSpPr/>
            <p:nvPr/>
          </p:nvSpPr>
          <p:spPr>
            <a:xfrm>
              <a:off x="817522" y="2558005"/>
              <a:ext cx="7331052" cy="25869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4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Transformer’s Self-Attention Layer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83DD2B4-24C3-4298-8048-3BD549E74A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2392" y="2240640"/>
              <a:ext cx="0" cy="2948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66A3E174-E184-4DA4-A5FA-BEA4DC8DDC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9839" y="2225318"/>
              <a:ext cx="0" cy="3102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FBF4715-6623-4EFE-9BBF-19D9E965E5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2637" y="2237271"/>
              <a:ext cx="0" cy="2982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2E27725F-264F-4C51-8DD5-AFA001DC3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2882" y="2244784"/>
              <a:ext cx="0" cy="2907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E08C4512-2BF1-4FCB-B2C3-F54E194B14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2066" y="2237271"/>
              <a:ext cx="0" cy="2982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6AAD37E-4300-4E19-9674-96682813BB31}"/>
              </a:ext>
            </a:extLst>
          </p:cNvPr>
          <p:cNvGrpSpPr/>
          <p:nvPr/>
        </p:nvGrpSpPr>
        <p:grpSpPr>
          <a:xfrm>
            <a:off x="2451549" y="1803161"/>
            <a:ext cx="7331052" cy="3246230"/>
            <a:chOff x="817522" y="1898717"/>
            <a:chExt cx="7331052" cy="3246230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31F9FD4-644E-4327-B6EB-BFE20ADB4ED2}"/>
                </a:ext>
              </a:extLst>
            </p:cNvPr>
            <p:cNvGrpSpPr/>
            <p:nvPr/>
          </p:nvGrpSpPr>
          <p:grpSpPr>
            <a:xfrm>
              <a:off x="1598309" y="1898717"/>
              <a:ext cx="454803" cy="341440"/>
              <a:chOff x="1296368" y="2108505"/>
              <a:chExt cx="454803" cy="341440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6414B36E-ED01-4ED1-AF67-A1783FC059E8}"/>
                  </a:ext>
                </a:extLst>
              </p:cNvPr>
              <p:cNvSpPr/>
              <p:nvPr/>
            </p:nvSpPr>
            <p:spPr>
              <a:xfrm>
                <a:off x="1338273" y="2143798"/>
                <a:ext cx="304274" cy="3042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FB3904FA-D1CA-47AA-A3DC-D76B95725BE7}"/>
                      </a:ext>
                    </a:extLst>
                  </p:cNvPr>
                  <p:cNvSpPr/>
                  <p:nvPr/>
                </p:nvSpPr>
                <p:spPr>
                  <a:xfrm>
                    <a:off x="1296368" y="2108505"/>
                    <a:ext cx="454803" cy="34144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sz="16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FB3904FA-D1CA-47AA-A3DC-D76B95725BE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6368" y="2108505"/>
                    <a:ext cx="454803" cy="34144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634CA42-02C7-4C58-825F-B2265825C373}"/>
                </a:ext>
              </a:extLst>
            </p:cNvPr>
            <p:cNvGrpSpPr/>
            <p:nvPr/>
          </p:nvGrpSpPr>
          <p:grpSpPr>
            <a:xfrm>
              <a:off x="2896754" y="1898717"/>
              <a:ext cx="454803" cy="341888"/>
              <a:chOff x="1790916" y="2108505"/>
              <a:chExt cx="454803" cy="341888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8BA533D-FE8A-43BA-928D-6B27BA7A92BC}"/>
                  </a:ext>
                </a:extLst>
              </p:cNvPr>
              <p:cNvSpPr/>
              <p:nvPr/>
            </p:nvSpPr>
            <p:spPr>
              <a:xfrm>
                <a:off x="1855382" y="2143798"/>
                <a:ext cx="304274" cy="3042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B131D455-F951-4BE4-90BE-754B3FC6BEF7}"/>
                      </a:ext>
                    </a:extLst>
                  </p:cNvPr>
                  <p:cNvSpPr/>
                  <p:nvPr/>
                </p:nvSpPr>
                <p:spPr>
                  <a:xfrm>
                    <a:off x="1790916" y="2108505"/>
                    <a:ext cx="454803" cy="34188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sz="16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B131D455-F951-4BE4-90BE-754B3FC6BEF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0916" y="2108505"/>
                    <a:ext cx="454803" cy="34188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D8D823D-DC03-4A5E-BDD2-12C887C7B7B5}"/>
                </a:ext>
              </a:extLst>
            </p:cNvPr>
            <p:cNvGrpSpPr/>
            <p:nvPr/>
          </p:nvGrpSpPr>
          <p:grpSpPr>
            <a:xfrm>
              <a:off x="4199944" y="1898717"/>
              <a:ext cx="454803" cy="343171"/>
              <a:chOff x="2315053" y="2108505"/>
              <a:chExt cx="454803" cy="343171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877EB2D-43A3-442E-B3D4-7E0EEE48891D}"/>
                  </a:ext>
                </a:extLst>
              </p:cNvPr>
              <p:cNvSpPr/>
              <p:nvPr/>
            </p:nvSpPr>
            <p:spPr>
              <a:xfrm>
                <a:off x="2369854" y="2143798"/>
                <a:ext cx="304274" cy="3042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F8390854-E22F-4AD2-BECC-7CF83483214B}"/>
                      </a:ext>
                    </a:extLst>
                  </p:cNvPr>
                  <p:cNvSpPr/>
                  <p:nvPr/>
                </p:nvSpPr>
                <p:spPr>
                  <a:xfrm>
                    <a:off x="2315053" y="2108505"/>
                    <a:ext cx="454803" cy="3431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sz="16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F8390854-E22F-4AD2-BECC-7CF8348321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5053" y="2108505"/>
                    <a:ext cx="454803" cy="34317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AF08DCA-545D-4D95-87BB-9FD4C3E56EEC}"/>
                </a:ext>
              </a:extLst>
            </p:cNvPr>
            <p:cNvGrpSpPr/>
            <p:nvPr/>
          </p:nvGrpSpPr>
          <p:grpSpPr>
            <a:xfrm>
              <a:off x="5503134" y="1898717"/>
              <a:ext cx="454803" cy="341184"/>
              <a:chOff x="2829935" y="2108505"/>
              <a:chExt cx="454803" cy="341184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8FE58C7-B92A-40E4-B2AF-413FD65E98E2}"/>
                  </a:ext>
                </a:extLst>
              </p:cNvPr>
              <p:cNvSpPr/>
              <p:nvPr/>
            </p:nvSpPr>
            <p:spPr>
              <a:xfrm>
                <a:off x="2884326" y="2143798"/>
                <a:ext cx="304274" cy="3042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77CBE32A-CD47-4B74-8A59-46D5D38B43F7}"/>
                      </a:ext>
                    </a:extLst>
                  </p:cNvPr>
                  <p:cNvSpPr/>
                  <p:nvPr/>
                </p:nvSpPr>
                <p:spPr>
                  <a:xfrm>
                    <a:off x="2829935" y="2108505"/>
                    <a:ext cx="454803" cy="34118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sz="16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77CBE32A-CD47-4B74-8A59-46D5D38B43F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9935" y="2108505"/>
                    <a:ext cx="454803" cy="34118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FB28736-B1BD-4E4C-983F-1DE84E5BB087}"/>
                </a:ext>
              </a:extLst>
            </p:cNvPr>
            <p:cNvGrpSpPr/>
            <p:nvPr/>
          </p:nvGrpSpPr>
          <p:grpSpPr>
            <a:xfrm>
              <a:off x="6806322" y="1898717"/>
              <a:ext cx="454803" cy="346954"/>
              <a:chOff x="3343998" y="2108505"/>
              <a:chExt cx="454803" cy="346954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8143FC5-8F6E-4AF1-8113-AA8D330A70D4}"/>
                  </a:ext>
                </a:extLst>
              </p:cNvPr>
              <p:cNvSpPr/>
              <p:nvPr/>
            </p:nvSpPr>
            <p:spPr>
              <a:xfrm>
                <a:off x="3398798" y="2143798"/>
                <a:ext cx="304274" cy="3042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5C8D3784-5343-40B2-8A97-95EB321D1DCA}"/>
                      </a:ext>
                    </a:extLst>
                  </p:cNvPr>
                  <p:cNvSpPr/>
                  <p:nvPr/>
                </p:nvSpPr>
                <p:spPr>
                  <a:xfrm>
                    <a:off x="3343998" y="2108505"/>
                    <a:ext cx="454803" cy="3469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sz="16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5C8D3784-5343-40B2-8A97-95EB321D1DC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3998" y="2108505"/>
                    <a:ext cx="454803" cy="34695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0B370F9-3192-4EA5-828C-EF48562D031B}"/>
                </a:ext>
              </a:extLst>
            </p:cNvPr>
            <p:cNvSpPr/>
            <p:nvPr/>
          </p:nvSpPr>
          <p:spPr>
            <a:xfrm>
              <a:off x="817522" y="2558005"/>
              <a:ext cx="7331052" cy="25869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4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Transformer’s Self-Attention Layer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12251C5-F0D8-401E-BF64-34C8E123A8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2392" y="2240640"/>
              <a:ext cx="0" cy="2948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BB39265-01A4-4390-B535-02832FF536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9839" y="2225318"/>
              <a:ext cx="0" cy="3102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AAE362C-9A12-4D1A-A3E1-F35B293D64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2637" y="2237271"/>
              <a:ext cx="0" cy="2982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B486AAD-7F3B-4C1A-9622-C7299AD635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2882" y="2244784"/>
              <a:ext cx="0" cy="2907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1EEB29C-07D0-40A9-A58C-90D39E4563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2066" y="2237271"/>
              <a:ext cx="0" cy="2982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87BA28-F287-429E-B8B9-D4A3EB2D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Multi-Head Self-Attention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0DD2937-BC3E-4699-A910-C99C19092516}"/>
              </a:ext>
            </a:extLst>
          </p:cNvPr>
          <p:cNvGrpSpPr/>
          <p:nvPr/>
        </p:nvGrpSpPr>
        <p:grpSpPr>
          <a:xfrm>
            <a:off x="2859108" y="5385803"/>
            <a:ext cx="346179" cy="738517"/>
            <a:chOff x="1317632" y="4010977"/>
            <a:chExt cx="346179" cy="7385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192D55A-69AB-406D-968A-F5AFC0374877}"/>
                </a:ext>
              </a:extLst>
            </p:cNvPr>
            <p:cNvSpPr/>
            <p:nvPr/>
          </p:nvSpPr>
          <p:spPr>
            <a:xfrm>
              <a:off x="1338273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849C8E-6B80-433C-805A-5B4053D7066C}"/>
                </a:ext>
              </a:extLst>
            </p:cNvPr>
            <p:cNvSpPr txBox="1"/>
            <p:nvPr/>
          </p:nvSpPr>
          <p:spPr>
            <a:xfrm>
              <a:off x="1338274" y="4441717"/>
              <a:ext cx="304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B5AED01-00B8-4CC8-9883-DED95C4D2545}"/>
                    </a:ext>
                  </a:extLst>
                </p:cNvPr>
                <p:cNvSpPr/>
                <p:nvPr/>
              </p:nvSpPr>
              <p:spPr>
                <a:xfrm>
                  <a:off x="1317632" y="4010977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B5AED01-00B8-4CC8-9883-DED95C4D25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10977"/>
                  <a:ext cx="346179" cy="33855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E0AE8BE-72BF-48E9-AB07-7FB9DAE7A0A0}"/>
              </a:ext>
            </a:extLst>
          </p:cNvPr>
          <p:cNvGrpSpPr/>
          <p:nvPr/>
        </p:nvGrpSpPr>
        <p:grpSpPr>
          <a:xfrm>
            <a:off x="4118983" y="5385802"/>
            <a:ext cx="458739" cy="726210"/>
            <a:chOff x="1776658" y="4010977"/>
            <a:chExt cx="458739" cy="7262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CEACF8A-63E4-466C-982E-63456526457A}"/>
                </a:ext>
              </a:extLst>
            </p:cNvPr>
            <p:cNvSpPr/>
            <p:nvPr/>
          </p:nvSpPr>
          <p:spPr>
            <a:xfrm>
              <a:off x="1855382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D634A8-32C3-4E44-9824-10B83C366329}"/>
                </a:ext>
              </a:extLst>
            </p:cNvPr>
            <p:cNvSpPr txBox="1"/>
            <p:nvPr/>
          </p:nvSpPr>
          <p:spPr>
            <a:xfrm>
              <a:off x="1776658" y="4429410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CAF0579-6AA7-4D11-A2D7-B7A0216B0DBC}"/>
                    </a:ext>
                  </a:extLst>
                </p:cNvPr>
                <p:cNvSpPr/>
                <p:nvPr/>
              </p:nvSpPr>
              <p:spPr>
                <a:xfrm>
                  <a:off x="1790916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CAF0579-6AA7-4D11-A2D7-B7A0216B0D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916" y="4010977"/>
                  <a:ext cx="444481" cy="33855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3FD3D68-BC16-4E1B-8C22-A6584C141BB7}"/>
              </a:ext>
            </a:extLst>
          </p:cNvPr>
          <p:cNvGrpSpPr/>
          <p:nvPr/>
        </p:nvGrpSpPr>
        <p:grpSpPr>
          <a:xfrm>
            <a:off x="5419124" y="5385803"/>
            <a:ext cx="470090" cy="738517"/>
            <a:chOff x="2289444" y="4010977"/>
            <a:chExt cx="470090" cy="7385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77E2D8-E564-4110-857F-B811BFEDD12F}"/>
                </a:ext>
              </a:extLst>
            </p:cNvPr>
            <p:cNvSpPr/>
            <p:nvPr/>
          </p:nvSpPr>
          <p:spPr>
            <a:xfrm>
              <a:off x="2369854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CD5107-2DED-445A-B7AF-948511BFA2CF}"/>
                </a:ext>
              </a:extLst>
            </p:cNvPr>
            <p:cNvSpPr txBox="1"/>
            <p:nvPr/>
          </p:nvSpPr>
          <p:spPr>
            <a:xfrm>
              <a:off x="2289444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not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571B01A-66DE-44CA-BF0F-95A4448E7608}"/>
                    </a:ext>
                  </a:extLst>
                </p:cNvPr>
                <p:cNvSpPr/>
                <p:nvPr/>
              </p:nvSpPr>
              <p:spPr>
                <a:xfrm>
                  <a:off x="2315053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571B01A-66DE-44CA-BF0F-95A4448E7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053" y="4010977"/>
                  <a:ext cx="444481" cy="33855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FE2C26-DDE1-472A-9615-97B34571DE48}"/>
              </a:ext>
            </a:extLst>
          </p:cNvPr>
          <p:cNvGrpSpPr/>
          <p:nvPr/>
        </p:nvGrpSpPr>
        <p:grpSpPr>
          <a:xfrm>
            <a:off x="6730618" y="5385803"/>
            <a:ext cx="456447" cy="738517"/>
            <a:chOff x="2819246" y="4010977"/>
            <a:chExt cx="456447" cy="73851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1E01D05-D337-45FD-AD07-D9D60C41FB0B}"/>
                </a:ext>
              </a:extLst>
            </p:cNvPr>
            <p:cNvSpPr/>
            <p:nvPr/>
          </p:nvSpPr>
          <p:spPr>
            <a:xfrm>
              <a:off x="2884326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C0610C-3141-4B2D-84D5-1ED8C159AD38}"/>
                </a:ext>
              </a:extLst>
            </p:cNvPr>
            <p:cNvSpPr txBox="1"/>
            <p:nvPr/>
          </p:nvSpPr>
          <p:spPr>
            <a:xfrm>
              <a:off x="2819246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like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AB26323-ADBC-4C9E-B87D-E50CDD2CC40A}"/>
                    </a:ext>
                  </a:extLst>
                </p:cNvPr>
                <p:cNvSpPr/>
                <p:nvPr/>
              </p:nvSpPr>
              <p:spPr>
                <a:xfrm>
                  <a:off x="2829935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AB26323-ADBC-4C9E-B87D-E50CDD2CC4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9935" y="4010977"/>
                  <a:ext cx="444481" cy="33855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A56D4D-8F2C-43A6-9BAA-361240BE07DA}"/>
              </a:ext>
            </a:extLst>
          </p:cNvPr>
          <p:cNvGrpSpPr/>
          <p:nvPr/>
        </p:nvGrpSpPr>
        <p:grpSpPr>
          <a:xfrm>
            <a:off x="8028469" y="5385803"/>
            <a:ext cx="456447" cy="738517"/>
            <a:chOff x="3332032" y="4010977"/>
            <a:chExt cx="456447" cy="73851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E378BAB-6BC2-4564-8335-5260C8364DB8}"/>
                </a:ext>
              </a:extLst>
            </p:cNvPr>
            <p:cNvSpPr/>
            <p:nvPr/>
          </p:nvSpPr>
          <p:spPr>
            <a:xfrm>
              <a:off x="3398798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171FFA-9FA2-4797-A7ED-85882B3BE387}"/>
                </a:ext>
              </a:extLst>
            </p:cNvPr>
            <p:cNvSpPr txBox="1"/>
            <p:nvPr/>
          </p:nvSpPr>
          <p:spPr>
            <a:xfrm>
              <a:off x="3332032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B067577-3276-4449-BE68-DD9ABBB7D1AF}"/>
                    </a:ext>
                  </a:extLst>
                </p:cNvPr>
                <p:cNvSpPr/>
                <p:nvPr/>
              </p:nvSpPr>
              <p:spPr>
                <a:xfrm>
                  <a:off x="3343998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B067577-3276-4449-BE68-DD9ABBB7D1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98" y="4010977"/>
                  <a:ext cx="444481" cy="33855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04F8127F-F6A9-4BAD-99F1-5D62AFF8A194}"/>
              </a:ext>
            </a:extLst>
          </p:cNvPr>
          <p:cNvCxnSpPr>
            <a:cxnSpLocks/>
          </p:cNvCxnSpPr>
          <p:nvPr/>
        </p:nvCxnSpPr>
        <p:spPr>
          <a:xfrm flipV="1">
            <a:off x="4337802" y="5144947"/>
            <a:ext cx="0" cy="294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E267853B-CFBF-4389-A502-EB20A849843E}"/>
              </a:ext>
            </a:extLst>
          </p:cNvPr>
          <p:cNvCxnSpPr>
            <a:cxnSpLocks/>
          </p:cNvCxnSpPr>
          <p:nvPr/>
        </p:nvCxnSpPr>
        <p:spPr>
          <a:xfrm flipV="1">
            <a:off x="3005249" y="5129625"/>
            <a:ext cx="0" cy="310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C995DEB3-0C3A-4600-9AED-4DBBD477095B}"/>
              </a:ext>
            </a:extLst>
          </p:cNvPr>
          <p:cNvCxnSpPr>
            <a:cxnSpLocks/>
          </p:cNvCxnSpPr>
          <p:nvPr/>
        </p:nvCxnSpPr>
        <p:spPr>
          <a:xfrm flipV="1">
            <a:off x="5618047" y="5141577"/>
            <a:ext cx="0" cy="298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23A3D140-747C-4596-9C40-6AF5F305721D}"/>
              </a:ext>
            </a:extLst>
          </p:cNvPr>
          <p:cNvCxnSpPr>
            <a:cxnSpLocks/>
          </p:cNvCxnSpPr>
          <p:nvPr/>
        </p:nvCxnSpPr>
        <p:spPr>
          <a:xfrm flipV="1">
            <a:off x="6898292" y="5149091"/>
            <a:ext cx="0" cy="290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9D75CB87-8ACC-4835-9419-77DDA558835E}"/>
              </a:ext>
            </a:extLst>
          </p:cNvPr>
          <p:cNvCxnSpPr>
            <a:cxnSpLocks/>
          </p:cNvCxnSpPr>
          <p:nvPr/>
        </p:nvCxnSpPr>
        <p:spPr>
          <a:xfrm flipV="1">
            <a:off x="8227476" y="5141577"/>
            <a:ext cx="0" cy="298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9FFAB19-394C-415D-B1DF-C17B847F879D}"/>
              </a:ext>
            </a:extLst>
          </p:cNvPr>
          <p:cNvGrpSpPr/>
          <p:nvPr/>
        </p:nvGrpSpPr>
        <p:grpSpPr>
          <a:xfrm>
            <a:off x="2813720" y="1898718"/>
            <a:ext cx="450443" cy="340927"/>
            <a:chOff x="1296368" y="2108505"/>
            <a:chExt cx="450443" cy="3409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036FA4C-6A14-47D4-A9CA-366624BE6C27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D5EA67-40CE-4A4F-819A-526A670536F4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50443" cy="3409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D5EA67-40CE-4A4F-819A-526A670536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50443" cy="340927"/>
                </a:xfrm>
                <a:prstGeom prst="rect">
                  <a:avLst/>
                </a:prstGeom>
                <a:blipFill>
                  <a:blip r:embed="rId22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F9BB723-4535-4EE0-A786-557EB162B52A}"/>
              </a:ext>
            </a:extLst>
          </p:cNvPr>
          <p:cNvGrpSpPr/>
          <p:nvPr/>
        </p:nvGrpSpPr>
        <p:grpSpPr>
          <a:xfrm>
            <a:off x="4112165" y="1898717"/>
            <a:ext cx="451277" cy="341376"/>
            <a:chOff x="1790916" y="2108505"/>
            <a:chExt cx="451277" cy="341376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1BA0914-1B7F-47ED-9C72-2F692F65E6AE}"/>
                </a:ext>
              </a:extLst>
            </p:cNvPr>
            <p:cNvSpPr/>
            <p:nvPr/>
          </p:nvSpPr>
          <p:spPr>
            <a:xfrm>
              <a:off x="1855382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83FD982-D991-4EA2-A7C0-9EE285CA2A59}"/>
                    </a:ext>
                  </a:extLst>
                </p:cNvPr>
                <p:cNvSpPr/>
                <p:nvPr/>
              </p:nvSpPr>
              <p:spPr>
                <a:xfrm>
                  <a:off x="1790916" y="2108505"/>
                  <a:ext cx="451277" cy="3413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83FD982-D991-4EA2-A7C0-9EE285CA2A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916" y="2108505"/>
                  <a:ext cx="451277" cy="341376"/>
                </a:xfrm>
                <a:prstGeom prst="rect">
                  <a:avLst/>
                </a:prstGeom>
                <a:blipFill>
                  <a:blip r:embed="rId23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427D4E9-0068-4052-8BF3-4A17E80BC1FD}"/>
              </a:ext>
            </a:extLst>
          </p:cNvPr>
          <p:cNvGrpSpPr/>
          <p:nvPr/>
        </p:nvGrpSpPr>
        <p:grpSpPr>
          <a:xfrm>
            <a:off x="5415355" y="1898717"/>
            <a:ext cx="451277" cy="342658"/>
            <a:chOff x="2315053" y="2108505"/>
            <a:chExt cx="451277" cy="342658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B4C51CD-D73C-4CC1-8E56-F668D8AF58FB}"/>
                </a:ext>
              </a:extLst>
            </p:cNvPr>
            <p:cNvSpPr/>
            <p:nvPr/>
          </p:nvSpPr>
          <p:spPr>
            <a:xfrm>
              <a:off x="2369854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3467376E-4604-44BB-A4EB-6B0BEADFACBE}"/>
                    </a:ext>
                  </a:extLst>
                </p:cNvPr>
                <p:cNvSpPr/>
                <p:nvPr/>
              </p:nvSpPr>
              <p:spPr>
                <a:xfrm>
                  <a:off x="2315053" y="2108505"/>
                  <a:ext cx="451277" cy="3426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3467376E-4604-44BB-A4EB-6B0BEADFAC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053" y="2108505"/>
                  <a:ext cx="451277" cy="342658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36792A3-84AF-4DFE-8CD8-8B7AA2AE9171}"/>
              </a:ext>
            </a:extLst>
          </p:cNvPr>
          <p:cNvGrpSpPr/>
          <p:nvPr/>
        </p:nvGrpSpPr>
        <p:grpSpPr>
          <a:xfrm>
            <a:off x="6718545" y="1898718"/>
            <a:ext cx="451277" cy="340671"/>
            <a:chOff x="2829935" y="2108505"/>
            <a:chExt cx="451277" cy="340671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2FA9B83-F386-4029-B07B-182062F7D0AA}"/>
                </a:ext>
              </a:extLst>
            </p:cNvPr>
            <p:cNvSpPr/>
            <p:nvPr/>
          </p:nvSpPr>
          <p:spPr>
            <a:xfrm>
              <a:off x="2884326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797A71A-2BFD-4FA8-B209-B5B6F7201D27}"/>
                    </a:ext>
                  </a:extLst>
                </p:cNvPr>
                <p:cNvSpPr/>
                <p:nvPr/>
              </p:nvSpPr>
              <p:spPr>
                <a:xfrm>
                  <a:off x="2829935" y="2108505"/>
                  <a:ext cx="451277" cy="3406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797A71A-2BFD-4FA8-B209-B5B6F7201D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9935" y="2108505"/>
                  <a:ext cx="451277" cy="340671"/>
                </a:xfrm>
                <a:prstGeom prst="rect">
                  <a:avLst/>
                </a:prstGeom>
                <a:blipFill>
                  <a:blip r:embed="rId25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6CB7379-8623-4600-972A-D625706C8F43}"/>
              </a:ext>
            </a:extLst>
          </p:cNvPr>
          <p:cNvGrpSpPr/>
          <p:nvPr/>
        </p:nvGrpSpPr>
        <p:grpSpPr>
          <a:xfrm>
            <a:off x="8021733" y="1898718"/>
            <a:ext cx="451277" cy="346441"/>
            <a:chOff x="3343998" y="2108505"/>
            <a:chExt cx="451277" cy="346441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FF07426-6E29-4A1D-BF8D-B6BE1D74C643}"/>
                </a:ext>
              </a:extLst>
            </p:cNvPr>
            <p:cNvSpPr/>
            <p:nvPr/>
          </p:nvSpPr>
          <p:spPr>
            <a:xfrm>
              <a:off x="3398798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E61F0EFB-1A68-4BD1-B3CC-506BC14E7F8D}"/>
                    </a:ext>
                  </a:extLst>
                </p:cNvPr>
                <p:cNvSpPr/>
                <p:nvPr/>
              </p:nvSpPr>
              <p:spPr>
                <a:xfrm>
                  <a:off x="3343998" y="2108505"/>
                  <a:ext cx="451277" cy="346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E61F0EFB-1A68-4BD1-B3CC-506BC14E7F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98" y="2108505"/>
                  <a:ext cx="451277" cy="346441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48B8FC4-0E7D-404C-96FD-3E60B3AE5102}"/>
              </a:ext>
            </a:extLst>
          </p:cNvPr>
          <p:cNvSpPr/>
          <p:nvPr/>
        </p:nvSpPr>
        <p:spPr>
          <a:xfrm>
            <a:off x="2032932" y="2558005"/>
            <a:ext cx="7331052" cy="258694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Transformer’s Self-Attention Layer</a:t>
            </a: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68987ED0-676D-49B7-993C-9D53BD4B0696}"/>
              </a:ext>
            </a:extLst>
          </p:cNvPr>
          <p:cNvCxnSpPr>
            <a:cxnSpLocks/>
          </p:cNvCxnSpPr>
          <p:nvPr/>
        </p:nvCxnSpPr>
        <p:spPr>
          <a:xfrm flipV="1">
            <a:off x="4337802" y="2240641"/>
            <a:ext cx="0" cy="294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CB0AE47-5AF7-4630-859D-8B84C919CB31}"/>
              </a:ext>
            </a:extLst>
          </p:cNvPr>
          <p:cNvCxnSpPr>
            <a:cxnSpLocks/>
          </p:cNvCxnSpPr>
          <p:nvPr/>
        </p:nvCxnSpPr>
        <p:spPr>
          <a:xfrm flipV="1">
            <a:off x="3005249" y="2225319"/>
            <a:ext cx="0" cy="310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DFDEDADB-4933-4582-BED1-5B74F34D27C8}"/>
              </a:ext>
            </a:extLst>
          </p:cNvPr>
          <p:cNvCxnSpPr>
            <a:cxnSpLocks/>
          </p:cNvCxnSpPr>
          <p:nvPr/>
        </p:nvCxnSpPr>
        <p:spPr>
          <a:xfrm flipV="1">
            <a:off x="5618047" y="2237271"/>
            <a:ext cx="0" cy="298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4799360A-5AB0-4553-8BC2-BECA433351E2}"/>
              </a:ext>
            </a:extLst>
          </p:cNvPr>
          <p:cNvCxnSpPr>
            <a:cxnSpLocks/>
          </p:cNvCxnSpPr>
          <p:nvPr/>
        </p:nvCxnSpPr>
        <p:spPr>
          <a:xfrm flipV="1">
            <a:off x="6898292" y="2244785"/>
            <a:ext cx="0" cy="290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EAB3C09F-FF12-4AB4-8FB0-32A6352A3768}"/>
              </a:ext>
            </a:extLst>
          </p:cNvPr>
          <p:cNvCxnSpPr>
            <a:cxnSpLocks/>
          </p:cNvCxnSpPr>
          <p:nvPr/>
        </p:nvCxnSpPr>
        <p:spPr>
          <a:xfrm flipV="1">
            <a:off x="8227476" y="2237271"/>
            <a:ext cx="0" cy="298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rapezoid 48">
                <a:extLst>
                  <a:ext uri="{FF2B5EF4-FFF2-40B4-BE49-F238E27FC236}">
                    <a16:creationId xmlns:a16="http://schemas.microsoft.com/office/drawing/2014/main" id="{41820BE0-97FC-48FE-BD40-6B6A934D2B92}"/>
                  </a:ext>
                </a:extLst>
              </p:cNvPr>
              <p:cNvSpPr/>
              <p:nvPr/>
            </p:nvSpPr>
            <p:spPr>
              <a:xfrm>
                <a:off x="6955471" y="4254290"/>
                <a:ext cx="481667" cy="431139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9" name="Trapezoid 48">
                <a:extLst>
                  <a:ext uri="{FF2B5EF4-FFF2-40B4-BE49-F238E27FC236}">
                    <a16:creationId xmlns:a16="http://schemas.microsoft.com/office/drawing/2014/main" id="{41820BE0-97FC-48FE-BD40-6B6A934D2B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471" y="4254290"/>
                <a:ext cx="481667" cy="431139"/>
              </a:xfrm>
              <a:prstGeom prst="trapezoid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rapezoid 49">
                <a:extLst>
                  <a:ext uri="{FF2B5EF4-FFF2-40B4-BE49-F238E27FC236}">
                    <a16:creationId xmlns:a16="http://schemas.microsoft.com/office/drawing/2014/main" id="{A0B77591-C96F-48CE-A80E-B362F4328EC1}"/>
                  </a:ext>
                </a:extLst>
              </p:cNvPr>
              <p:cNvSpPr/>
              <p:nvPr/>
            </p:nvSpPr>
            <p:spPr>
              <a:xfrm>
                <a:off x="5360676" y="4254290"/>
                <a:ext cx="481667" cy="431139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50" name="Trapezoid 49">
                <a:extLst>
                  <a:ext uri="{FF2B5EF4-FFF2-40B4-BE49-F238E27FC236}">
                    <a16:creationId xmlns:a16="http://schemas.microsoft.com/office/drawing/2014/main" id="{A0B77591-C96F-48CE-A80E-B362F4328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676" y="4254290"/>
                <a:ext cx="481667" cy="431139"/>
              </a:xfrm>
              <a:prstGeom prst="trapezoid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rapezoid 50">
                <a:extLst>
                  <a:ext uri="{FF2B5EF4-FFF2-40B4-BE49-F238E27FC236}">
                    <a16:creationId xmlns:a16="http://schemas.microsoft.com/office/drawing/2014/main" id="{37D3F9D6-8AE6-4AC2-BFBE-5523441219E0}"/>
                  </a:ext>
                </a:extLst>
              </p:cNvPr>
              <p:cNvSpPr/>
              <p:nvPr/>
            </p:nvSpPr>
            <p:spPr>
              <a:xfrm>
                <a:off x="3765881" y="4254290"/>
                <a:ext cx="481667" cy="431139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51" name="Trapezoid 50">
                <a:extLst>
                  <a:ext uri="{FF2B5EF4-FFF2-40B4-BE49-F238E27FC236}">
                    <a16:creationId xmlns:a16="http://schemas.microsoft.com/office/drawing/2014/main" id="{37D3F9D6-8AE6-4AC2-BFBE-552344121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881" y="4254290"/>
                <a:ext cx="481667" cy="431139"/>
              </a:xfrm>
              <a:prstGeom prst="trapezoid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7" name="Group 226">
            <a:extLst>
              <a:ext uri="{FF2B5EF4-FFF2-40B4-BE49-F238E27FC236}">
                <a16:creationId xmlns:a16="http://schemas.microsoft.com/office/drawing/2014/main" id="{21EDD321-F5D7-4DFF-A95C-38CFC8E7328E}"/>
              </a:ext>
            </a:extLst>
          </p:cNvPr>
          <p:cNvGrpSpPr/>
          <p:nvPr/>
        </p:nvGrpSpPr>
        <p:grpSpPr>
          <a:xfrm>
            <a:off x="3007762" y="1213067"/>
            <a:ext cx="846817" cy="720945"/>
            <a:chOff x="1483761" y="1213066"/>
            <a:chExt cx="846817" cy="720945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B34A5B1-0800-4DF9-9983-7CD4C9E86323}"/>
                </a:ext>
              </a:extLst>
            </p:cNvPr>
            <p:cNvGrpSpPr/>
            <p:nvPr/>
          </p:nvGrpSpPr>
          <p:grpSpPr>
            <a:xfrm>
              <a:off x="1604072" y="1213066"/>
              <a:ext cx="446532" cy="339567"/>
              <a:chOff x="1296368" y="2108505"/>
              <a:chExt cx="446532" cy="339567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2B52BC39-A528-4290-B920-FBEBA13257F3}"/>
                  </a:ext>
                </a:extLst>
              </p:cNvPr>
              <p:cNvSpPr/>
              <p:nvPr/>
            </p:nvSpPr>
            <p:spPr>
              <a:xfrm>
                <a:off x="1338273" y="2143798"/>
                <a:ext cx="304274" cy="3042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049929A4-68A9-482B-8CCF-6140754420C5}"/>
                      </a:ext>
                    </a:extLst>
                  </p:cNvPr>
                  <p:cNvSpPr/>
                  <p:nvPr/>
                </p:nvSpPr>
                <p:spPr>
                  <a:xfrm>
                    <a:off x="1296368" y="2108505"/>
                    <a:ext cx="446532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049929A4-68A9-482B-8CCF-6140754420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6368" y="2108505"/>
                    <a:ext cx="446532" cy="338554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7501BDE3-DDCA-4B3A-B552-29675EF7480D}"/>
                </a:ext>
              </a:extLst>
            </p:cNvPr>
            <p:cNvCxnSpPr>
              <a:stCxn id="23" idx="0"/>
              <a:endCxn id="113" idx="2"/>
            </p:cNvCxnSpPr>
            <p:nvPr/>
          </p:nvCxnSpPr>
          <p:spPr>
            <a:xfrm rot="5400000" flipH="1" flipV="1">
              <a:off x="1450249" y="1586146"/>
              <a:ext cx="381377" cy="314353"/>
            </a:xfrm>
            <a:prstGeom prst="bentConnector3">
              <a:avLst>
                <a:gd name="adj1" fmla="val 6214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7D0A9066-D7B1-4BC5-8E99-45A6F2F12DA4}"/>
                </a:ext>
              </a:extLst>
            </p:cNvPr>
            <p:cNvCxnSpPr>
              <a:stCxn id="76" idx="0"/>
              <a:endCxn id="113" idx="2"/>
            </p:cNvCxnSpPr>
            <p:nvPr/>
          </p:nvCxnSpPr>
          <p:spPr>
            <a:xfrm rot="16200000" flipV="1">
              <a:off x="1707336" y="1643412"/>
              <a:ext cx="285821" cy="10426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ctor: Elbow 223">
              <a:extLst>
                <a:ext uri="{FF2B5EF4-FFF2-40B4-BE49-F238E27FC236}">
                  <a16:creationId xmlns:a16="http://schemas.microsoft.com/office/drawing/2014/main" id="{63FD0011-4702-4059-B657-0458EE540E37}"/>
                </a:ext>
              </a:extLst>
            </p:cNvPr>
            <p:cNvCxnSpPr>
              <a:stCxn id="110" idx="0"/>
              <a:endCxn id="113" idx="2"/>
            </p:cNvCxnSpPr>
            <p:nvPr/>
          </p:nvCxnSpPr>
          <p:spPr>
            <a:xfrm rot="16200000" flipV="1">
              <a:off x="1966490" y="1384258"/>
              <a:ext cx="195713" cy="532463"/>
            </a:xfrm>
            <a:prstGeom prst="bentConnector3">
              <a:avLst>
                <a:gd name="adj1" fmla="val 2930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CB85A58-EB17-4273-89AF-656886A2FDE5}"/>
              </a:ext>
            </a:extLst>
          </p:cNvPr>
          <p:cNvGrpSpPr/>
          <p:nvPr/>
        </p:nvGrpSpPr>
        <p:grpSpPr>
          <a:xfrm>
            <a:off x="4321573" y="1213067"/>
            <a:ext cx="846817" cy="720945"/>
            <a:chOff x="1483761" y="1213066"/>
            <a:chExt cx="846817" cy="720945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BFC83290-169D-4CBC-A914-B5D96647A470}"/>
                </a:ext>
              </a:extLst>
            </p:cNvPr>
            <p:cNvGrpSpPr/>
            <p:nvPr/>
          </p:nvGrpSpPr>
          <p:grpSpPr>
            <a:xfrm>
              <a:off x="1604072" y="1213066"/>
              <a:ext cx="451277" cy="339567"/>
              <a:chOff x="1296368" y="2108505"/>
              <a:chExt cx="451277" cy="339567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7EF832DF-70BE-47D0-BAC0-00DB7F828570}"/>
                  </a:ext>
                </a:extLst>
              </p:cNvPr>
              <p:cNvSpPr/>
              <p:nvPr/>
            </p:nvSpPr>
            <p:spPr>
              <a:xfrm>
                <a:off x="1338273" y="2143798"/>
                <a:ext cx="304274" cy="3042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40D339A5-EE3C-4D78-9580-88ADD3ED5662}"/>
                      </a:ext>
                    </a:extLst>
                  </p:cNvPr>
                  <p:cNvSpPr/>
                  <p:nvPr/>
                </p:nvSpPr>
                <p:spPr>
                  <a:xfrm>
                    <a:off x="1296368" y="2108505"/>
                    <a:ext cx="451277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40D339A5-EE3C-4D78-9580-88ADD3ED56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6368" y="2108505"/>
                    <a:ext cx="451277" cy="338554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C5560D57-901F-4D86-887A-36384C4476AE}"/>
                </a:ext>
              </a:extLst>
            </p:cNvPr>
            <p:cNvCxnSpPr>
              <a:endCxn id="120" idx="2"/>
            </p:cNvCxnSpPr>
            <p:nvPr/>
          </p:nvCxnSpPr>
          <p:spPr>
            <a:xfrm rot="5400000" flipH="1" flipV="1">
              <a:off x="1450249" y="1586146"/>
              <a:ext cx="381377" cy="314353"/>
            </a:xfrm>
            <a:prstGeom prst="bentConnector3">
              <a:avLst>
                <a:gd name="adj1" fmla="val 6214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1C3F3B68-34D5-4AD3-8302-0684ED028F9A}"/>
                </a:ext>
              </a:extLst>
            </p:cNvPr>
            <p:cNvCxnSpPr>
              <a:endCxn id="120" idx="2"/>
            </p:cNvCxnSpPr>
            <p:nvPr/>
          </p:nvCxnSpPr>
          <p:spPr>
            <a:xfrm rot="16200000" flipV="1">
              <a:off x="1707336" y="1643412"/>
              <a:ext cx="285821" cy="10426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or: Elbow 118">
              <a:extLst>
                <a:ext uri="{FF2B5EF4-FFF2-40B4-BE49-F238E27FC236}">
                  <a16:creationId xmlns:a16="http://schemas.microsoft.com/office/drawing/2014/main" id="{B6F01775-4AE4-4F1C-95B1-63BCF5B5B734}"/>
                </a:ext>
              </a:extLst>
            </p:cNvPr>
            <p:cNvCxnSpPr>
              <a:endCxn id="120" idx="2"/>
            </p:cNvCxnSpPr>
            <p:nvPr/>
          </p:nvCxnSpPr>
          <p:spPr>
            <a:xfrm rot="16200000" flipV="1">
              <a:off x="1966490" y="1384258"/>
              <a:ext cx="195713" cy="532463"/>
            </a:xfrm>
            <a:prstGeom prst="bentConnector3">
              <a:avLst>
                <a:gd name="adj1" fmla="val 2930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B4E0AF8-D79F-42CB-9F50-6CC1566A79A3}"/>
              </a:ext>
            </a:extLst>
          </p:cNvPr>
          <p:cNvGrpSpPr/>
          <p:nvPr/>
        </p:nvGrpSpPr>
        <p:grpSpPr>
          <a:xfrm>
            <a:off x="5613256" y="1213067"/>
            <a:ext cx="846817" cy="720945"/>
            <a:chOff x="1483761" y="1213066"/>
            <a:chExt cx="846817" cy="720945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578981ED-2B3C-4B2F-B317-6FD3E03FD5F8}"/>
                </a:ext>
              </a:extLst>
            </p:cNvPr>
            <p:cNvGrpSpPr/>
            <p:nvPr/>
          </p:nvGrpSpPr>
          <p:grpSpPr>
            <a:xfrm>
              <a:off x="1604072" y="1213066"/>
              <a:ext cx="451277" cy="339567"/>
              <a:chOff x="1296368" y="2108505"/>
              <a:chExt cx="451277" cy="339567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65A93E11-B84D-49F0-B7A4-FCE87AEEA4A4}"/>
                  </a:ext>
                </a:extLst>
              </p:cNvPr>
              <p:cNvSpPr/>
              <p:nvPr/>
            </p:nvSpPr>
            <p:spPr>
              <a:xfrm>
                <a:off x="1338273" y="2143798"/>
                <a:ext cx="304274" cy="3042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4CC1BF90-3708-4B61-9719-E9E9CBB8001B}"/>
                      </a:ext>
                    </a:extLst>
                  </p:cNvPr>
                  <p:cNvSpPr/>
                  <p:nvPr/>
                </p:nvSpPr>
                <p:spPr>
                  <a:xfrm>
                    <a:off x="1296368" y="2108505"/>
                    <a:ext cx="451277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4CC1BF90-3708-4B61-9719-E9E9CBB8001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6368" y="2108505"/>
                    <a:ext cx="451277" cy="338554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4" name="Connector: Elbow 123">
              <a:extLst>
                <a:ext uri="{FF2B5EF4-FFF2-40B4-BE49-F238E27FC236}">
                  <a16:creationId xmlns:a16="http://schemas.microsoft.com/office/drawing/2014/main" id="{77E6E371-CCD1-4925-927E-E9CBBB2CC184}"/>
                </a:ext>
              </a:extLst>
            </p:cNvPr>
            <p:cNvCxnSpPr>
              <a:endCxn id="127" idx="2"/>
            </p:cNvCxnSpPr>
            <p:nvPr/>
          </p:nvCxnSpPr>
          <p:spPr>
            <a:xfrm rot="5400000" flipH="1" flipV="1">
              <a:off x="1450249" y="1586146"/>
              <a:ext cx="381377" cy="314353"/>
            </a:xfrm>
            <a:prstGeom prst="bentConnector3">
              <a:avLst>
                <a:gd name="adj1" fmla="val 6214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or: Elbow 124">
              <a:extLst>
                <a:ext uri="{FF2B5EF4-FFF2-40B4-BE49-F238E27FC236}">
                  <a16:creationId xmlns:a16="http://schemas.microsoft.com/office/drawing/2014/main" id="{EACEADBF-D35C-4D79-8B5C-04F676D36C27}"/>
                </a:ext>
              </a:extLst>
            </p:cNvPr>
            <p:cNvCxnSpPr>
              <a:endCxn id="127" idx="2"/>
            </p:cNvCxnSpPr>
            <p:nvPr/>
          </p:nvCxnSpPr>
          <p:spPr>
            <a:xfrm rot="16200000" flipV="1">
              <a:off x="1707336" y="1643412"/>
              <a:ext cx="285821" cy="10426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or: Elbow 125">
              <a:extLst>
                <a:ext uri="{FF2B5EF4-FFF2-40B4-BE49-F238E27FC236}">
                  <a16:creationId xmlns:a16="http://schemas.microsoft.com/office/drawing/2014/main" id="{CC3404C8-A6BE-44F2-B77A-0D71D29CAE6B}"/>
                </a:ext>
              </a:extLst>
            </p:cNvPr>
            <p:cNvCxnSpPr>
              <a:endCxn id="127" idx="2"/>
            </p:cNvCxnSpPr>
            <p:nvPr/>
          </p:nvCxnSpPr>
          <p:spPr>
            <a:xfrm rot="16200000" flipV="1">
              <a:off x="1966490" y="1384258"/>
              <a:ext cx="195713" cy="532463"/>
            </a:xfrm>
            <a:prstGeom prst="bentConnector3">
              <a:avLst>
                <a:gd name="adj1" fmla="val 2930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E582348-3B2D-4608-992A-2B5A1A6D7E10}"/>
              </a:ext>
            </a:extLst>
          </p:cNvPr>
          <p:cNvGrpSpPr/>
          <p:nvPr/>
        </p:nvGrpSpPr>
        <p:grpSpPr>
          <a:xfrm>
            <a:off x="6932856" y="1213067"/>
            <a:ext cx="846817" cy="720945"/>
            <a:chOff x="1483761" y="1213066"/>
            <a:chExt cx="846817" cy="720945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AB2F5AE1-5C55-42B7-A75D-2FE8FAD2F8A5}"/>
                </a:ext>
              </a:extLst>
            </p:cNvPr>
            <p:cNvGrpSpPr/>
            <p:nvPr/>
          </p:nvGrpSpPr>
          <p:grpSpPr>
            <a:xfrm>
              <a:off x="1604072" y="1213066"/>
              <a:ext cx="451277" cy="339567"/>
              <a:chOff x="1296368" y="2108505"/>
              <a:chExt cx="451277" cy="339567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A542A42-B529-41D4-812C-07C285DDA241}"/>
                  </a:ext>
                </a:extLst>
              </p:cNvPr>
              <p:cNvSpPr/>
              <p:nvPr/>
            </p:nvSpPr>
            <p:spPr>
              <a:xfrm>
                <a:off x="1338273" y="2143798"/>
                <a:ext cx="304274" cy="3042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A5EA43E8-4247-4700-B37F-FCD0FC45E051}"/>
                      </a:ext>
                    </a:extLst>
                  </p:cNvPr>
                  <p:cNvSpPr/>
                  <p:nvPr/>
                </p:nvSpPr>
                <p:spPr>
                  <a:xfrm>
                    <a:off x="1296368" y="2108505"/>
                    <a:ext cx="451277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A5EA43E8-4247-4700-B37F-FCD0FC45E0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6368" y="2108505"/>
                    <a:ext cx="451277" cy="338554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1" name="Connector: Elbow 130">
              <a:extLst>
                <a:ext uri="{FF2B5EF4-FFF2-40B4-BE49-F238E27FC236}">
                  <a16:creationId xmlns:a16="http://schemas.microsoft.com/office/drawing/2014/main" id="{84ECAA0E-8A2D-4EDD-981C-E3EBC960A0E8}"/>
                </a:ext>
              </a:extLst>
            </p:cNvPr>
            <p:cNvCxnSpPr>
              <a:endCxn id="134" idx="2"/>
            </p:cNvCxnSpPr>
            <p:nvPr/>
          </p:nvCxnSpPr>
          <p:spPr>
            <a:xfrm rot="5400000" flipH="1" flipV="1">
              <a:off x="1450249" y="1586146"/>
              <a:ext cx="381377" cy="314353"/>
            </a:xfrm>
            <a:prstGeom prst="bentConnector3">
              <a:avLst>
                <a:gd name="adj1" fmla="val 6214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or: Elbow 131">
              <a:extLst>
                <a:ext uri="{FF2B5EF4-FFF2-40B4-BE49-F238E27FC236}">
                  <a16:creationId xmlns:a16="http://schemas.microsoft.com/office/drawing/2014/main" id="{26AA5CD5-3EAE-4505-B2CB-5E78E0C2117C}"/>
                </a:ext>
              </a:extLst>
            </p:cNvPr>
            <p:cNvCxnSpPr>
              <a:endCxn id="134" idx="2"/>
            </p:cNvCxnSpPr>
            <p:nvPr/>
          </p:nvCxnSpPr>
          <p:spPr>
            <a:xfrm rot="16200000" flipV="1">
              <a:off x="1707336" y="1643412"/>
              <a:ext cx="285821" cy="10426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or: Elbow 132">
              <a:extLst>
                <a:ext uri="{FF2B5EF4-FFF2-40B4-BE49-F238E27FC236}">
                  <a16:creationId xmlns:a16="http://schemas.microsoft.com/office/drawing/2014/main" id="{C17276FF-D3A4-4AD0-B782-714E79C9381F}"/>
                </a:ext>
              </a:extLst>
            </p:cNvPr>
            <p:cNvCxnSpPr>
              <a:endCxn id="134" idx="2"/>
            </p:cNvCxnSpPr>
            <p:nvPr/>
          </p:nvCxnSpPr>
          <p:spPr>
            <a:xfrm rot="16200000" flipV="1">
              <a:off x="1966490" y="1384258"/>
              <a:ext cx="195713" cy="532463"/>
            </a:xfrm>
            <a:prstGeom prst="bentConnector3">
              <a:avLst>
                <a:gd name="adj1" fmla="val 2930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823F30D-9154-4FE4-8C49-90AC6B3866B6}"/>
              </a:ext>
            </a:extLst>
          </p:cNvPr>
          <p:cNvGrpSpPr/>
          <p:nvPr/>
        </p:nvGrpSpPr>
        <p:grpSpPr>
          <a:xfrm>
            <a:off x="8222685" y="1213067"/>
            <a:ext cx="846817" cy="720945"/>
            <a:chOff x="1483761" y="1213066"/>
            <a:chExt cx="846817" cy="720945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E06CC763-9285-4AF3-9C8E-8F1939A0840B}"/>
                </a:ext>
              </a:extLst>
            </p:cNvPr>
            <p:cNvGrpSpPr/>
            <p:nvPr/>
          </p:nvGrpSpPr>
          <p:grpSpPr>
            <a:xfrm>
              <a:off x="1604072" y="1213066"/>
              <a:ext cx="451277" cy="339567"/>
              <a:chOff x="1296368" y="2108505"/>
              <a:chExt cx="451277" cy="339567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410D6C6B-ECD5-4467-A923-AA2293A72180}"/>
                  </a:ext>
                </a:extLst>
              </p:cNvPr>
              <p:cNvSpPr/>
              <p:nvPr/>
            </p:nvSpPr>
            <p:spPr>
              <a:xfrm>
                <a:off x="1338273" y="2143798"/>
                <a:ext cx="304274" cy="3042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A1CAE846-DCC8-4669-AAFF-2E2A44CF7E8B}"/>
                      </a:ext>
                    </a:extLst>
                  </p:cNvPr>
                  <p:cNvSpPr/>
                  <p:nvPr/>
                </p:nvSpPr>
                <p:spPr>
                  <a:xfrm>
                    <a:off x="1296368" y="2108505"/>
                    <a:ext cx="451277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A1CAE846-DCC8-4669-AAFF-2E2A44CF7E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6368" y="2108505"/>
                    <a:ext cx="451277" cy="338554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8" name="Connector: Elbow 137">
              <a:extLst>
                <a:ext uri="{FF2B5EF4-FFF2-40B4-BE49-F238E27FC236}">
                  <a16:creationId xmlns:a16="http://schemas.microsoft.com/office/drawing/2014/main" id="{C396F3E2-1031-460A-961E-92B73B5501DE}"/>
                </a:ext>
              </a:extLst>
            </p:cNvPr>
            <p:cNvCxnSpPr>
              <a:endCxn id="141" idx="2"/>
            </p:cNvCxnSpPr>
            <p:nvPr/>
          </p:nvCxnSpPr>
          <p:spPr>
            <a:xfrm rot="5400000" flipH="1" flipV="1">
              <a:off x="1450249" y="1586146"/>
              <a:ext cx="381377" cy="314353"/>
            </a:xfrm>
            <a:prstGeom prst="bentConnector3">
              <a:avLst>
                <a:gd name="adj1" fmla="val 6214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or: Elbow 138">
              <a:extLst>
                <a:ext uri="{FF2B5EF4-FFF2-40B4-BE49-F238E27FC236}">
                  <a16:creationId xmlns:a16="http://schemas.microsoft.com/office/drawing/2014/main" id="{27F53926-6629-4C70-B95A-79B9E1807912}"/>
                </a:ext>
              </a:extLst>
            </p:cNvPr>
            <p:cNvCxnSpPr>
              <a:endCxn id="141" idx="2"/>
            </p:cNvCxnSpPr>
            <p:nvPr/>
          </p:nvCxnSpPr>
          <p:spPr>
            <a:xfrm rot="16200000" flipV="1">
              <a:off x="1707336" y="1643412"/>
              <a:ext cx="285821" cy="10426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or: Elbow 139">
              <a:extLst>
                <a:ext uri="{FF2B5EF4-FFF2-40B4-BE49-F238E27FC236}">
                  <a16:creationId xmlns:a16="http://schemas.microsoft.com/office/drawing/2014/main" id="{576F89CE-6461-4894-97D7-FF5AFE09F869}"/>
                </a:ext>
              </a:extLst>
            </p:cNvPr>
            <p:cNvCxnSpPr>
              <a:endCxn id="141" idx="2"/>
            </p:cNvCxnSpPr>
            <p:nvPr/>
          </p:nvCxnSpPr>
          <p:spPr>
            <a:xfrm rot="16200000" flipV="1">
              <a:off x="1966490" y="1384258"/>
              <a:ext cx="195713" cy="532463"/>
            </a:xfrm>
            <a:prstGeom prst="bentConnector3">
              <a:avLst>
                <a:gd name="adj1" fmla="val 2930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14831E36-ECC6-4CBB-9A02-F5AD7478ACEA}"/>
              </a:ext>
            </a:extLst>
          </p:cNvPr>
          <p:cNvCxnSpPr/>
          <p:nvPr/>
        </p:nvCxnSpPr>
        <p:spPr>
          <a:xfrm flipH="1">
            <a:off x="2451549" y="1743322"/>
            <a:ext cx="55370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A67B514E-FEB9-42F0-A6B8-2AD9B77BAB09}"/>
              </a:ext>
            </a:extLst>
          </p:cNvPr>
          <p:cNvSpPr txBox="1"/>
          <p:nvPr/>
        </p:nvSpPr>
        <p:spPr>
          <a:xfrm>
            <a:off x="1236214" y="1481712"/>
            <a:ext cx="1262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Linear projection</a:t>
            </a:r>
          </a:p>
        </p:txBody>
      </p:sp>
    </p:spTree>
    <p:extLst>
      <p:ext uri="{BB962C8B-B14F-4D97-AF65-F5344CB8AC3E}">
        <p14:creationId xmlns:p14="http://schemas.microsoft.com/office/powerpoint/2010/main" val="221582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BA28-F287-429E-B8B9-D4A3EB2D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Multi-Head Self-Attention</a:t>
            </a:r>
          </a:p>
        </p:txBody>
      </p: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84D10309-546D-40F9-848B-412E79933C41}"/>
              </a:ext>
            </a:extLst>
          </p:cNvPr>
          <p:cNvGrpSpPr/>
          <p:nvPr/>
        </p:nvGrpSpPr>
        <p:grpSpPr>
          <a:xfrm>
            <a:off x="3256650" y="4774140"/>
            <a:ext cx="346179" cy="738517"/>
            <a:chOff x="1317632" y="4010977"/>
            <a:chExt cx="346179" cy="738517"/>
          </a:xfrm>
        </p:grpSpPr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8C95D2A-C6F9-49C2-B150-6CE5F8A1953A}"/>
                </a:ext>
              </a:extLst>
            </p:cNvPr>
            <p:cNvSpPr/>
            <p:nvPr/>
          </p:nvSpPr>
          <p:spPr>
            <a:xfrm>
              <a:off x="1338273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A15FE5CC-D1E3-4DB4-993D-9E976B380AE9}"/>
                </a:ext>
              </a:extLst>
            </p:cNvPr>
            <p:cNvSpPr txBox="1"/>
            <p:nvPr/>
          </p:nvSpPr>
          <p:spPr>
            <a:xfrm>
              <a:off x="1338274" y="4441717"/>
              <a:ext cx="304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9D124A0D-C8F7-486F-AEFD-035B90FC01C0}"/>
                    </a:ext>
                  </a:extLst>
                </p:cNvPr>
                <p:cNvSpPr/>
                <p:nvPr/>
              </p:nvSpPr>
              <p:spPr>
                <a:xfrm>
                  <a:off x="1317632" y="4010977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B5AED01-00B8-4CC8-9883-DED95C4D25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10977"/>
                  <a:ext cx="346179" cy="33855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67B56C2D-786B-465B-BC17-87CF2A5AA69E}"/>
              </a:ext>
            </a:extLst>
          </p:cNvPr>
          <p:cNvGrpSpPr/>
          <p:nvPr/>
        </p:nvGrpSpPr>
        <p:grpSpPr>
          <a:xfrm>
            <a:off x="4516525" y="4774139"/>
            <a:ext cx="458739" cy="726210"/>
            <a:chOff x="1776658" y="4010977"/>
            <a:chExt cx="458739" cy="726210"/>
          </a:xfrm>
        </p:grpSpPr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FA6DC53F-2C72-4F8B-8A82-C8AC7AE289F5}"/>
                </a:ext>
              </a:extLst>
            </p:cNvPr>
            <p:cNvSpPr/>
            <p:nvPr/>
          </p:nvSpPr>
          <p:spPr>
            <a:xfrm>
              <a:off x="1855382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DD771A59-C56F-46CD-B8A8-3BC3F54725A5}"/>
                </a:ext>
              </a:extLst>
            </p:cNvPr>
            <p:cNvSpPr txBox="1"/>
            <p:nvPr/>
          </p:nvSpPr>
          <p:spPr>
            <a:xfrm>
              <a:off x="1776658" y="4429410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8801333F-8E22-4853-844E-47FB207653AC}"/>
                    </a:ext>
                  </a:extLst>
                </p:cNvPr>
                <p:cNvSpPr/>
                <p:nvPr/>
              </p:nvSpPr>
              <p:spPr>
                <a:xfrm>
                  <a:off x="1790916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CAF0579-6AA7-4D11-A2D7-B7A0216B0D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916" y="4010977"/>
                  <a:ext cx="444481" cy="33855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F267B667-8CDB-4AFD-8FBC-4F9F74EA2407}"/>
              </a:ext>
            </a:extLst>
          </p:cNvPr>
          <p:cNvGrpSpPr/>
          <p:nvPr/>
        </p:nvGrpSpPr>
        <p:grpSpPr>
          <a:xfrm>
            <a:off x="5816666" y="4774140"/>
            <a:ext cx="470090" cy="738517"/>
            <a:chOff x="2289444" y="4010977"/>
            <a:chExt cx="470090" cy="738517"/>
          </a:xfrm>
        </p:grpSpPr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E31227CE-FB4D-427C-868D-CDB5A98A8A96}"/>
                </a:ext>
              </a:extLst>
            </p:cNvPr>
            <p:cNvSpPr/>
            <p:nvPr/>
          </p:nvSpPr>
          <p:spPr>
            <a:xfrm>
              <a:off x="2369854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892B7DD4-C736-4122-816F-25BB07A931B4}"/>
                </a:ext>
              </a:extLst>
            </p:cNvPr>
            <p:cNvSpPr txBox="1"/>
            <p:nvPr/>
          </p:nvSpPr>
          <p:spPr>
            <a:xfrm>
              <a:off x="2289444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not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EC45D4B9-B89A-467D-8E46-0D200651782E}"/>
                    </a:ext>
                  </a:extLst>
                </p:cNvPr>
                <p:cNvSpPr/>
                <p:nvPr/>
              </p:nvSpPr>
              <p:spPr>
                <a:xfrm>
                  <a:off x="2315053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571B01A-66DE-44CA-BF0F-95A4448E7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053" y="4010977"/>
                  <a:ext cx="444481" cy="33855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EAB0DA08-BA76-45CC-A1B3-4F717DB2927E}"/>
              </a:ext>
            </a:extLst>
          </p:cNvPr>
          <p:cNvGrpSpPr/>
          <p:nvPr/>
        </p:nvGrpSpPr>
        <p:grpSpPr>
          <a:xfrm>
            <a:off x="7128160" y="4774140"/>
            <a:ext cx="456447" cy="738517"/>
            <a:chOff x="2819246" y="4010977"/>
            <a:chExt cx="456447" cy="738517"/>
          </a:xfrm>
        </p:grpSpPr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FAB26B57-E752-470A-8F99-B73FE399F641}"/>
                </a:ext>
              </a:extLst>
            </p:cNvPr>
            <p:cNvSpPr/>
            <p:nvPr/>
          </p:nvSpPr>
          <p:spPr>
            <a:xfrm>
              <a:off x="2884326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225B5502-BD8A-4283-A82D-AA9E6DBA9A1C}"/>
                </a:ext>
              </a:extLst>
            </p:cNvPr>
            <p:cNvSpPr txBox="1"/>
            <p:nvPr/>
          </p:nvSpPr>
          <p:spPr>
            <a:xfrm>
              <a:off x="2819246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like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F3BA82D4-465A-41FD-973C-97CC9E2C5306}"/>
                    </a:ext>
                  </a:extLst>
                </p:cNvPr>
                <p:cNvSpPr/>
                <p:nvPr/>
              </p:nvSpPr>
              <p:spPr>
                <a:xfrm>
                  <a:off x="2829935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AB26323-ADBC-4C9E-B87D-E50CDD2CC4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9935" y="4010977"/>
                  <a:ext cx="444481" cy="33855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EE24C469-BCE6-4E7C-B423-EC30CFA88B2A}"/>
              </a:ext>
            </a:extLst>
          </p:cNvPr>
          <p:cNvGrpSpPr/>
          <p:nvPr/>
        </p:nvGrpSpPr>
        <p:grpSpPr>
          <a:xfrm>
            <a:off x="8426011" y="4774140"/>
            <a:ext cx="456447" cy="738517"/>
            <a:chOff x="3332032" y="4010977"/>
            <a:chExt cx="456447" cy="738517"/>
          </a:xfrm>
        </p:grpSpPr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7816AC0E-6323-4CEE-AA1D-42C3F78571D6}"/>
                </a:ext>
              </a:extLst>
            </p:cNvPr>
            <p:cNvSpPr/>
            <p:nvPr/>
          </p:nvSpPr>
          <p:spPr>
            <a:xfrm>
              <a:off x="3398798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9185F2FA-377F-4D28-BBFC-1513D4F1AB4D}"/>
                </a:ext>
              </a:extLst>
            </p:cNvPr>
            <p:cNvSpPr txBox="1"/>
            <p:nvPr/>
          </p:nvSpPr>
          <p:spPr>
            <a:xfrm>
              <a:off x="3332032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791AAA49-18A5-4D10-9AB9-B4414D0507FD}"/>
                    </a:ext>
                  </a:extLst>
                </p:cNvPr>
                <p:cNvSpPr/>
                <p:nvPr/>
              </p:nvSpPr>
              <p:spPr>
                <a:xfrm>
                  <a:off x="3343998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B067577-3276-4449-BE68-DD9ABBB7D1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98" y="4010977"/>
                  <a:ext cx="444481" cy="33855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DEE94D37-4494-4B54-9595-B41C2F4ED3AD}"/>
              </a:ext>
            </a:extLst>
          </p:cNvPr>
          <p:cNvCxnSpPr>
            <a:cxnSpLocks/>
          </p:cNvCxnSpPr>
          <p:nvPr/>
        </p:nvCxnSpPr>
        <p:spPr>
          <a:xfrm flipV="1">
            <a:off x="4735344" y="4533284"/>
            <a:ext cx="0" cy="294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BD9D8753-5895-4E39-959C-AD98FE788BCD}"/>
              </a:ext>
            </a:extLst>
          </p:cNvPr>
          <p:cNvCxnSpPr>
            <a:cxnSpLocks/>
          </p:cNvCxnSpPr>
          <p:nvPr/>
        </p:nvCxnSpPr>
        <p:spPr>
          <a:xfrm flipV="1">
            <a:off x="3402791" y="4517962"/>
            <a:ext cx="0" cy="310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3507D0F6-7A37-4902-B175-6BC7655280D2}"/>
              </a:ext>
            </a:extLst>
          </p:cNvPr>
          <p:cNvCxnSpPr>
            <a:cxnSpLocks/>
          </p:cNvCxnSpPr>
          <p:nvPr/>
        </p:nvCxnSpPr>
        <p:spPr>
          <a:xfrm flipV="1">
            <a:off x="6015589" y="4529914"/>
            <a:ext cx="0" cy="298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BA479609-AA6F-42C7-8E3B-18A23A40E371}"/>
              </a:ext>
            </a:extLst>
          </p:cNvPr>
          <p:cNvCxnSpPr>
            <a:cxnSpLocks/>
          </p:cNvCxnSpPr>
          <p:nvPr/>
        </p:nvCxnSpPr>
        <p:spPr>
          <a:xfrm flipV="1">
            <a:off x="7295834" y="4537428"/>
            <a:ext cx="0" cy="290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6FBF72A4-584D-4366-B988-E9B2E9A06120}"/>
              </a:ext>
            </a:extLst>
          </p:cNvPr>
          <p:cNvCxnSpPr>
            <a:cxnSpLocks/>
          </p:cNvCxnSpPr>
          <p:nvPr/>
        </p:nvCxnSpPr>
        <p:spPr>
          <a:xfrm flipV="1">
            <a:off x="8625018" y="4529914"/>
            <a:ext cx="0" cy="298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1" name="Rectangle 370">
            <a:extLst>
              <a:ext uri="{FF2B5EF4-FFF2-40B4-BE49-F238E27FC236}">
                <a16:creationId xmlns:a16="http://schemas.microsoft.com/office/drawing/2014/main" id="{4727685E-7313-4A66-BC54-B9BB8DF49D3F}"/>
              </a:ext>
            </a:extLst>
          </p:cNvPr>
          <p:cNvSpPr/>
          <p:nvPr/>
        </p:nvSpPr>
        <p:spPr>
          <a:xfrm>
            <a:off x="2430474" y="1946342"/>
            <a:ext cx="7331052" cy="258694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Transformer’s Multi-Head </a:t>
            </a:r>
          </a:p>
          <a:p>
            <a:pPr algn="ctr"/>
            <a:r>
              <a:rPr lang="en-US" sz="32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Self-Attention Layer</a:t>
            </a:r>
          </a:p>
          <a:p>
            <a:pPr algn="ctr"/>
            <a:endParaRPr lang="en-US" sz="3200" dirty="0">
              <a:solidFill>
                <a:schemeClr val="accent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endParaRPr lang="en-US" sz="3200" dirty="0">
              <a:solidFill>
                <a:schemeClr val="accent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E231E123-DB6B-4EDC-8DBA-6C80668BE277}"/>
              </a:ext>
            </a:extLst>
          </p:cNvPr>
          <p:cNvCxnSpPr>
            <a:cxnSpLocks/>
          </p:cNvCxnSpPr>
          <p:nvPr/>
        </p:nvCxnSpPr>
        <p:spPr>
          <a:xfrm flipV="1">
            <a:off x="4735344" y="1628978"/>
            <a:ext cx="0" cy="294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4DF047B8-4A33-4A95-B744-329707D2184C}"/>
              </a:ext>
            </a:extLst>
          </p:cNvPr>
          <p:cNvCxnSpPr>
            <a:cxnSpLocks/>
          </p:cNvCxnSpPr>
          <p:nvPr/>
        </p:nvCxnSpPr>
        <p:spPr>
          <a:xfrm flipV="1">
            <a:off x="3402791" y="1613656"/>
            <a:ext cx="0" cy="310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AC989E4E-5132-4891-A579-F7A8C637018F}"/>
              </a:ext>
            </a:extLst>
          </p:cNvPr>
          <p:cNvCxnSpPr>
            <a:cxnSpLocks/>
          </p:cNvCxnSpPr>
          <p:nvPr/>
        </p:nvCxnSpPr>
        <p:spPr>
          <a:xfrm flipV="1">
            <a:off x="6015589" y="1625608"/>
            <a:ext cx="0" cy="298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97A17DF9-FD22-42EA-B197-2018CC889F35}"/>
              </a:ext>
            </a:extLst>
          </p:cNvPr>
          <p:cNvCxnSpPr>
            <a:cxnSpLocks/>
          </p:cNvCxnSpPr>
          <p:nvPr/>
        </p:nvCxnSpPr>
        <p:spPr>
          <a:xfrm flipV="1">
            <a:off x="7295834" y="1633122"/>
            <a:ext cx="0" cy="290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7D50719E-F064-416F-A399-EED15A9B5DC5}"/>
              </a:ext>
            </a:extLst>
          </p:cNvPr>
          <p:cNvCxnSpPr>
            <a:cxnSpLocks/>
          </p:cNvCxnSpPr>
          <p:nvPr/>
        </p:nvCxnSpPr>
        <p:spPr>
          <a:xfrm flipV="1">
            <a:off x="8625018" y="1625608"/>
            <a:ext cx="0" cy="298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4D7EB7B-8F3E-4B0B-9B9D-5AB596EBABDC}"/>
              </a:ext>
            </a:extLst>
          </p:cNvPr>
          <p:cNvGrpSpPr/>
          <p:nvPr/>
        </p:nvGrpSpPr>
        <p:grpSpPr>
          <a:xfrm>
            <a:off x="3211087" y="1278177"/>
            <a:ext cx="446532" cy="339567"/>
            <a:chOff x="1296368" y="2108505"/>
            <a:chExt cx="446532" cy="33956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0619E39-B472-41F0-96AB-F96D3F2174B1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DEA826E6-49A6-4028-94B4-280926C170E6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4653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DEA826E6-49A6-4028-94B4-280926C170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46532" cy="33855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E1A097E-42AD-4E19-9CB5-76954E395DA0}"/>
              </a:ext>
            </a:extLst>
          </p:cNvPr>
          <p:cNvGrpSpPr/>
          <p:nvPr/>
        </p:nvGrpSpPr>
        <p:grpSpPr>
          <a:xfrm>
            <a:off x="4524899" y="1278177"/>
            <a:ext cx="451277" cy="339567"/>
            <a:chOff x="1296368" y="2108505"/>
            <a:chExt cx="451277" cy="339567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5E315F8-1750-44F6-A8B6-966C09261DF7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DE6492F2-7488-4B2C-B150-ECCBF715C358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DE6492F2-7488-4B2C-B150-ECCBF715C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B89042B-6FE5-434B-9F6E-7CE622DFC8DC}"/>
              </a:ext>
            </a:extLst>
          </p:cNvPr>
          <p:cNvGrpSpPr/>
          <p:nvPr/>
        </p:nvGrpSpPr>
        <p:grpSpPr>
          <a:xfrm>
            <a:off x="5816582" y="1278177"/>
            <a:ext cx="451277" cy="339567"/>
            <a:chOff x="1296368" y="2108505"/>
            <a:chExt cx="451277" cy="33956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C9477F5-8FE9-47D9-A9DB-7F9CF2648762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DCB55B6C-2DBC-4FA6-872F-FEC30080A470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DCB55B6C-2DBC-4FA6-872F-FEC30080A4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C875E0F-51BC-4015-B568-06776A049CC5}"/>
              </a:ext>
            </a:extLst>
          </p:cNvPr>
          <p:cNvGrpSpPr/>
          <p:nvPr/>
        </p:nvGrpSpPr>
        <p:grpSpPr>
          <a:xfrm>
            <a:off x="7136182" y="1278177"/>
            <a:ext cx="451277" cy="339567"/>
            <a:chOff x="1296368" y="2108505"/>
            <a:chExt cx="451277" cy="339567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CCD0E51-C9C2-4D69-8B27-B70B2D706BE2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77CBB0C7-091A-4011-878D-E5110AC78146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77CBB0C7-091A-4011-878D-E5110AC781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EF24693-14D9-40AC-8A27-82E31B5ECA76}"/>
              </a:ext>
            </a:extLst>
          </p:cNvPr>
          <p:cNvGrpSpPr/>
          <p:nvPr/>
        </p:nvGrpSpPr>
        <p:grpSpPr>
          <a:xfrm>
            <a:off x="8426011" y="1278177"/>
            <a:ext cx="451277" cy="339567"/>
            <a:chOff x="1296368" y="2108505"/>
            <a:chExt cx="451277" cy="33956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E35D6A4-7BC5-47E3-95FF-D457F73B4939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B4C98A62-CC32-4551-B73E-38662CAE93EB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B4C98A62-CC32-4551-B73E-38662CAE93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rapezoid 73">
                <a:extLst>
                  <a:ext uri="{FF2B5EF4-FFF2-40B4-BE49-F238E27FC236}">
                    <a16:creationId xmlns:a16="http://schemas.microsoft.com/office/drawing/2014/main" id="{EC9FFBFE-1029-4172-8B2A-D7F314E4E60E}"/>
                  </a:ext>
                </a:extLst>
              </p:cNvPr>
              <p:cNvSpPr/>
              <p:nvPr/>
            </p:nvSpPr>
            <p:spPr>
              <a:xfrm>
                <a:off x="6980041" y="4052934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4" name="Trapezoid 73">
                <a:extLst>
                  <a:ext uri="{FF2B5EF4-FFF2-40B4-BE49-F238E27FC236}">
                    <a16:creationId xmlns:a16="http://schemas.microsoft.com/office/drawing/2014/main" id="{EC9FFBFE-1029-4172-8B2A-D7F314E4E6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041" y="4052934"/>
                <a:ext cx="398562" cy="356752"/>
              </a:xfrm>
              <a:prstGeom prst="trapezoid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rapezoid 74">
                <a:extLst>
                  <a:ext uri="{FF2B5EF4-FFF2-40B4-BE49-F238E27FC236}">
                    <a16:creationId xmlns:a16="http://schemas.microsoft.com/office/drawing/2014/main" id="{C92FD553-3B88-41D6-87FF-CD033C3C4CAD}"/>
                  </a:ext>
                </a:extLst>
              </p:cNvPr>
              <p:cNvSpPr/>
              <p:nvPr/>
            </p:nvSpPr>
            <p:spPr>
              <a:xfrm>
                <a:off x="5796601" y="4052934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5" name="Trapezoid 74">
                <a:extLst>
                  <a:ext uri="{FF2B5EF4-FFF2-40B4-BE49-F238E27FC236}">
                    <a16:creationId xmlns:a16="http://schemas.microsoft.com/office/drawing/2014/main" id="{C92FD553-3B88-41D6-87FF-CD033C3C4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601" y="4052934"/>
                <a:ext cx="398562" cy="356752"/>
              </a:xfrm>
              <a:prstGeom prst="trapezoid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rapezoid 75">
                <a:extLst>
                  <a:ext uri="{FF2B5EF4-FFF2-40B4-BE49-F238E27FC236}">
                    <a16:creationId xmlns:a16="http://schemas.microsoft.com/office/drawing/2014/main" id="{0AEE451B-CD78-42EE-81A1-7AC870763606}"/>
                  </a:ext>
                </a:extLst>
              </p:cNvPr>
              <p:cNvSpPr/>
              <p:nvPr/>
            </p:nvSpPr>
            <p:spPr>
              <a:xfrm>
                <a:off x="4614117" y="4052934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6" name="Trapezoid 75">
                <a:extLst>
                  <a:ext uri="{FF2B5EF4-FFF2-40B4-BE49-F238E27FC236}">
                    <a16:creationId xmlns:a16="http://schemas.microsoft.com/office/drawing/2014/main" id="{0AEE451B-CD78-42EE-81A1-7AC8707636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117" y="4052934"/>
                <a:ext cx="398562" cy="356752"/>
              </a:xfrm>
              <a:prstGeom prst="trapezoid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rapezoid 76">
                <a:extLst>
                  <a:ext uri="{FF2B5EF4-FFF2-40B4-BE49-F238E27FC236}">
                    <a16:creationId xmlns:a16="http://schemas.microsoft.com/office/drawing/2014/main" id="{E3603199-5A3D-47B0-8850-C93FCE1794F7}"/>
                  </a:ext>
                </a:extLst>
              </p:cNvPr>
              <p:cNvSpPr/>
              <p:nvPr/>
            </p:nvSpPr>
            <p:spPr>
              <a:xfrm>
                <a:off x="7179322" y="3658989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7" name="Trapezoid 76">
                <a:extLst>
                  <a:ext uri="{FF2B5EF4-FFF2-40B4-BE49-F238E27FC236}">
                    <a16:creationId xmlns:a16="http://schemas.microsoft.com/office/drawing/2014/main" id="{E3603199-5A3D-47B0-8850-C93FCE1794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322" y="3658989"/>
                <a:ext cx="398562" cy="356752"/>
              </a:xfrm>
              <a:prstGeom prst="trapezoid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rapezoid 77">
                <a:extLst>
                  <a:ext uri="{FF2B5EF4-FFF2-40B4-BE49-F238E27FC236}">
                    <a16:creationId xmlns:a16="http://schemas.microsoft.com/office/drawing/2014/main" id="{830F5C21-FDE1-4381-A7BC-383C2B660A0E}"/>
                  </a:ext>
                </a:extLst>
              </p:cNvPr>
              <p:cNvSpPr/>
              <p:nvPr/>
            </p:nvSpPr>
            <p:spPr>
              <a:xfrm>
                <a:off x="5995882" y="3658989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8" name="Trapezoid 77">
                <a:extLst>
                  <a:ext uri="{FF2B5EF4-FFF2-40B4-BE49-F238E27FC236}">
                    <a16:creationId xmlns:a16="http://schemas.microsoft.com/office/drawing/2014/main" id="{830F5C21-FDE1-4381-A7BC-383C2B660A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882" y="3658989"/>
                <a:ext cx="398562" cy="356752"/>
              </a:xfrm>
              <a:prstGeom prst="trapezoid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rapezoid 78">
                <a:extLst>
                  <a:ext uri="{FF2B5EF4-FFF2-40B4-BE49-F238E27FC236}">
                    <a16:creationId xmlns:a16="http://schemas.microsoft.com/office/drawing/2014/main" id="{A4DC38E1-0F0A-405D-966D-CDCE9AADA679}"/>
                  </a:ext>
                </a:extLst>
              </p:cNvPr>
              <p:cNvSpPr/>
              <p:nvPr/>
            </p:nvSpPr>
            <p:spPr>
              <a:xfrm>
                <a:off x="4813398" y="3658989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9" name="Trapezoid 78">
                <a:extLst>
                  <a:ext uri="{FF2B5EF4-FFF2-40B4-BE49-F238E27FC236}">
                    <a16:creationId xmlns:a16="http://schemas.microsoft.com/office/drawing/2014/main" id="{A4DC38E1-0F0A-405D-966D-CDCE9AADA6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398" y="3658989"/>
                <a:ext cx="398562" cy="356752"/>
              </a:xfrm>
              <a:prstGeom prst="trapezoid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rapezoid 79">
                <a:extLst>
                  <a:ext uri="{FF2B5EF4-FFF2-40B4-BE49-F238E27FC236}">
                    <a16:creationId xmlns:a16="http://schemas.microsoft.com/office/drawing/2014/main" id="{861E68F0-81AC-4579-AF8C-9411F9595B58}"/>
                  </a:ext>
                </a:extLst>
              </p:cNvPr>
              <p:cNvSpPr/>
              <p:nvPr/>
            </p:nvSpPr>
            <p:spPr>
              <a:xfrm>
                <a:off x="7378603" y="3278332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0" name="Trapezoid 79">
                <a:extLst>
                  <a:ext uri="{FF2B5EF4-FFF2-40B4-BE49-F238E27FC236}">
                    <a16:creationId xmlns:a16="http://schemas.microsoft.com/office/drawing/2014/main" id="{861E68F0-81AC-4579-AF8C-9411F9595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603" y="3278332"/>
                <a:ext cx="398562" cy="356752"/>
              </a:xfrm>
              <a:prstGeom prst="trapezoid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rapezoid 80">
                <a:extLst>
                  <a:ext uri="{FF2B5EF4-FFF2-40B4-BE49-F238E27FC236}">
                    <a16:creationId xmlns:a16="http://schemas.microsoft.com/office/drawing/2014/main" id="{9741E09D-7524-48DC-AC62-7108203D343A}"/>
                  </a:ext>
                </a:extLst>
              </p:cNvPr>
              <p:cNvSpPr/>
              <p:nvPr/>
            </p:nvSpPr>
            <p:spPr>
              <a:xfrm>
                <a:off x="6195163" y="3278332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1" name="Trapezoid 80">
                <a:extLst>
                  <a:ext uri="{FF2B5EF4-FFF2-40B4-BE49-F238E27FC236}">
                    <a16:creationId xmlns:a16="http://schemas.microsoft.com/office/drawing/2014/main" id="{9741E09D-7524-48DC-AC62-7108203D34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163" y="3278332"/>
                <a:ext cx="398562" cy="356752"/>
              </a:xfrm>
              <a:prstGeom prst="trapezoid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rapezoid 81">
                <a:extLst>
                  <a:ext uri="{FF2B5EF4-FFF2-40B4-BE49-F238E27FC236}">
                    <a16:creationId xmlns:a16="http://schemas.microsoft.com/office/drawing/2014/main" id="{339D9986-1C75-4157-BAFE-404592F54C21}"/>
                  </a:ext>
                </a:extLst>
              </p:cNvPr>
              <p:cNvSpPr/>
              <p:nvPr/>
            </p:nvSpPr>
            <p:spPr>
              <a:xfrm>
                <a:off x="5012679" y="3278332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2" name="Trapezoid 81">
                <a:extLst>
                  <a:ext uri="{FF2B5EF4-FFF2-40B4-BE49-F238E27FC236}">
                    <a16:creationId xmlns:a16="http://schemas.microsoft.com/office/drawing/2014/main" id="{339D9986-1C75-4157-BAFE-404592F54C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679" y="3278332"/>
                <a:ext cx="398562" cy="356752"/>
              </a:xfrm>
              <a:prstGeom prst="trapezoid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229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BA28-F287-429E-B8B9-D4A3EB2D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Multi-Head Self-Attention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8C95D2A-C6F9-49C2-B150-6CE5F8A1953A}"/>
              </a:ext>
            </a:extLst>
          </p:cNvPr>
          <p:cNvSpPr/>
          <p:nvPr/>
        </p:nvSpPr>
        <p:spPr>
          <a:xfrm>
            <a:off x="3277290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A15FE5CC-D1E3-4DB4-993D-9E976B380AE9}"/>
              </a:ext>
            </a:extLst>
          </p:cNvPr>
          <p:cNvSpPr txBox="1"/>
          <p:nvPr/>
        </p:nvSpPr>
        <p:spPr>
          <a:xfrm>
            <a:off x="5897076" y="5204880"/>
            <a:ext cx="30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9D124A0D-C8F7-486F-AEFD-035B90FC01C0}"/>
                  </a:ext>
                </a:extLst>
              </p:cNvPr>
              <p:cNvSpPr/>
              <p:nvPr/>
            </p:nvSpPr>
            <p:spPr>
              <a:xfrm>
                <a:off x="3256650" y="4774139"/>
                <a:ext cx="34617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9D124A0D-C8F7-486F-AEFD-035B90FC0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650" y="4774139"/>
                <a:ext cx="346179" cy="338554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Rectangle 313">
            <a:extLst>
              <a:ext uri="{FF2B5EF4-FFF2-40B4-BE49-F238E27FC236}">
                <a16:creationId xmlns:a16="http://schemas.microsoft.com/office/drawing/2014/main" id="{FA6DC53F-2C72-4F8B-8A82-C8AC7AE289F5}"/>
              </a:ext>
            </a:extLst>
          </p:cNvPr>
          <p:cNvSpPr/>
          <p:nvPr/>
        </p:nvSpPr>
        <p:spPr>
          <a:xfrm>
            <a:off x="4595248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DD771A59-C56F-46CD-B8A8-3BC3F54725A5}"/>
              </a:ext>
            </a:extLst>
          </p:cNvPr>
          <p:cNvSpPr txBox="1"/>
          <p:nvPr/>
        </p:nvSpPr>
        <p:spPr>
          <a:xfrm>
            <a:off x="8437977" y="5192573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8801333F-8E22-4853-844E-47FB207653AC}"/>
                  </a:ext>
                </a:extLst>
              </p:cNvPr>
              <p:cNvSpPr/>
              <p:nvPr/>
            </p:nvSpPr>
            <p:spPr>
              <a:xfrm>
                <a:off x="4530783" y="477413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8801333F-8E22-4853-844E-47FB207653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783" y="4774139"/>
                <a:ext cx="444481" cy="33855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0" name="Rectangle 319">
            <a:extLst>
              <a:ext uri="{FF2B5EF4-FFF2-40B4-BE49-F238E27FC236}">
                <a16:creationId xmlns:a16="http://schemas.microsoft.com/office/drawing/2014/main" id="{E31227CE-FB4D-427C-868D-CDB5A98A8A96}"/>
              </a:ext>
            </a:extLst>
          </p:cNvPr>
          <p:cNvSpPr/>
          <p:nvPr/>
        </p:nvSpPr>
        <p:spPr>
          <a:xfrm>
            <a:off x="5897076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892B7DD4-C736-4122-816F-25BB07A931B4}"/>
              </a:ext>
            </a:extLst>
          </p:cNvPr>
          <p:cNvSpPr txBox="1"/>
          <p:nvPr/>
        </p:nvSpPr>
        <p:spPr>
          <a:xfrm>
            <a:off x="3218674" y="5204880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EC45D4B9-B89A-467D-8E46-0D200651782E}"/>
                  </a:ext>
                </a:extLst>
              </p:cNvPr>
              <p:cNvSpPr/>
              <p:nvPr/>
            </p:nvSpPr>
            <p:spPr>
              <a:xfrm>
                <a:off x="5842276" y="477413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EC45D4B9-B89A-467D-8E46-0D20065178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276" y="4774139"/>
                <a:ext cx="444481" cy="338554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3" name="Rectangle 342">
            <a:extLst>
              <a:ext uri="{FF2B5EF4-FFF2-40B4-BE49-F238E27FC236}">
                <a16:creationId xmlns:a16="http://schemas.microsoft.com/office/drawing/2014/main" id="{FAB26B57-E752-470A-8F99-B73FE399F641}"/>
              </a:ext>
            </a:extLst>
          </p:cNvPr>
          <p:cNvSpPr/>
          <p:nvPr/>
        </p:nvSpPr>
        <p:spPr>
          <a:xfrm>
            <a:off x="7193239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225B5502-BD8A-4283-A82D-AA9E6DBA9A1C}"/>
              </a:ext>
            </a:extLst>
          </p:cNvPr>
          <p:cNvSpPr txBox="1"/>
          <p:nvPr/>
        </p:nvSpPr>
        <p:spPr>
          <a:xfrm>
            <a:off x="4524899" y="5204880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like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F3BA82D4-465A-41FD-973C-97CC9E2C5306}"/>
                  </a:ext>
                </a:extLst>
              </p:cNvPr>
              <p:cNvSpPr/>
              <p:nvPr/>
            </p:nvSpPr>
            <p:spPr>
              <a:xfrm>
                <a:off x="7138849" y="477413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F3BA82D4-465A-41FD-973C-97CC9E2C53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849" y="4774139"/>
                <a:ext cx="444481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9" name="Rectangle 348">
            <a:extLst>
              <a:ext uri="{FF2B5EF4-FFF2-40B4-BE49-F238E27FC236}">
                <a16:creationId xmlns:a16="http://schemas.microsoft.com/office/drawing/2014/main" id="{7816AC0E-6323-4CEE-AA1D-42C3F78571D6}"/>
              </a:ext>
            </a:extLst>
          </p:cNvPr>
          <p:cNvSpPr/>
          <p:nvPr/>
        </p:nvSpPr>
        <p:spPr>
          <a:xfrm>
            <a:off x="8492776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9185F2FA-377F-4D28-BBFC-1513D4F1AB4D}"/>
              </a:ext>
            </a:extLst>
          </p:cNvPr>
          <p:cNvSpPr txBox="1"/>
          <p:nvPr/>
        </p:nvSpPr>
        <p:spPr>
          <a:xfrm>
            <a:off x="7117153" y="5204880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791AAA49-18A5-4D10-9AB9-B4414D0507FD}"/>
                  </a:ext>
                </a:extLst>
              </p:cNvPr>
              <p:cNvSpPr/>
              <p:nvPr/>
            </p:nvSpPr>
            <p:spPr>
              <a:xfrm>
                <a:off x="8437977" y="477413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791AAA49-18A5-4D10-9AB9-B4414D0507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977" y="4774139"/>
                <a:ext cx="444481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DEE94D37-4494-4B54-9595-B41C2F4ED3AD}"/>
              </a:ext>
            </a:extLst>
          </p:cNvPr>
          <p:cNvCxnSpPr>
            <a:cxnSpLocks/>
          </p:cNvCxnSpPr>
          <p:nvPr/>
        </p:nvCxnSpPr>
        <p:spPr>
          <a:xfrm flipV="1">
            <a:off x="4735344" y="4533284"/>
            <a:ext cx="0" cy="294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BD9D8753-5895-4E39-959C-AD98FE788BCD}"/>
              </a:ext>
            </a:extLst>
          </p:cNvPr>
          <p:cNvCxnSpPr>
            <a:cxnSpLocks/>
          </p:cNvCxnSpPr>
          <p:nvPr/>
        </p:nvCxnSpPr>
        <p:spPr>
          <a:xfrm flipV="1">
            <a:off x="3402791" y="4517962"/>
            <a:ext cx="0" cy="310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3507D0F6-7A37-4902-B175-6BC7655280D2}"/>
              </a:ext>
            </a:extLst>
          </p:cNvPr>
          <p:cNvCxnSpPr>
            <a:cxnSpLocks/>
          </p:cNvCxnSpPr>
          <p:nvPr/>
        </p:nvCxnSpPr>
        <p:spPr>
          <a:xfrm flipV="1">
            <a:off x="6015589" y="4529914"/>
            <a:ext cx="0" cy="298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BA479609-AA6F-42C7-8E3B-18A23A40E371}"/>
              </a:ext>
            </a:extLst>
          </p:cNvPr>
          <p:cNvCxnSpPr>
            <a:cxnSpLocks/>
          </p:cNvCxnSpPr>
          <p:nvPr/>
        </p:nvCxnSpPr>
        <p:spPr>
          <a:xfrm flipV="1">
            <a:off x="7295834" y="4537428"/>
            <a:ext cx="0" cy="290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6FBF72A4-584D-4366-B988-E9B2E9A06120}"/>
              </a:ext>
            </a:extLst>
          </p:cNvPr>
          <p:cNvCxnSpPr>
            <a:cxnSpLocks/>
          </p:cNvCxnSpPr>
          <p:nvPr/>
        </p:nvCxnSpPr>
        <p:spPr>
          <a:xfrm flipV="1">
            <a:off x="8625018" y="4529914"/>
            <a:ext cx="0" cy="298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1" name="Rectangle 370">
            <a:extLst>
              <a:ext uri="{FF2B5EF4-FFF2-40B4-BE49-F238E27FC236}">
                <a16:creationId xmlns:a16="http://schemas.microsoft.com/office/drawing/2014/main" id="{4727685E-7313-4A66-BC54-B9BB8DF49D3F}"/>
              </a:ext>
            </a:extLst>
          </p:cNvPr>
          <p:cNvSpPr/>
          <p:nvPr/>
        </p:nvSpPr>
        <p:spPr>
          <a:xfrm>
            <a:off x="2430474" y="1946342"/>
            <a:ext cx="7331052" cy="258694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Transformer’s Multi-Head </a:t>
            </a:r>
          </a:p>
          <a:p>
            <a:pPr algn="ctr"/>
            <a:r>
              <a:rPr lang="en-US" sz="32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Self-Attention Layer</a:t>
            </a:r>
          </a:p>
          <a:p>
            <a:pPr algn="ctr"/>
            <a:endParaRPr lang="en-US" sz="3200" dirty="0">
              <a:solidFill>
                <a:schemeClr val="accent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endParaRPr lang="en-US" sz="3200" dirty="0">
              <a:solidFill>
                <a:schemeClr val="accent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E231E123-DB6B-4EDC-8DBA-6C80668BE277}"/>
              </a:ext>
            </a:extLst>
          </p:cNvPr>
          <p:cNvCxnSpPr>
            <a:cxnSpLocks/>
          </p:cNvCxnSpPr>
          <p:nvPr/>
        </p:nvCxnSpPr>
        <p:spPr>
          <a:xfrm flipV="1">
            <a:off x="4735344" y="1628978"/>
            <a:ext cx="0" cy="294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4DF047B8-4A33-4A95-B744-329707D2184C}"/>
              </a:ext>
            </a:extLst>
          </p:cNvPr>
          <p:cNvCxnSpPr>
            <a:cxnSpLocks/>
          </p:cNvCxnSpPr>
          <p:nvPr/>
        </p:nvCxnSpPr>
        <p:spPr>
          <a:xfrm flipV="1">
            <a:off x="3402791" y="1613656"/>
            <a:ext cx="0" cy="310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AC989E4E-5132-4891-A579-F7A8C637018F}"/>
              </a:ext>
            </a:extLst>
          </p:cNvPr>
          <p:cNvCxnSpPr>
            <a:cxnSpLocks/>
          </p:cNvCxnSpPr>
          <p:nvPr/>
        </p:nvCxnSpPr>
        <p:spPr>
          <a:xfrm flipV="1">
            <a:off x="6015589" y="1625608"/>
            <a:ext cx="0" cy="298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97A17DF9-FD22-42EA-B197-2018CC889F35}"/>
              </a:ext>
            </a:extLst>
          </p:cNvPr>
          <p:cNvCxnSpPr>
            <a:cxnSpLocks/>
          </p:cNvCxnSpPr>
          <p:nvPr/>
        </p:nvCxnSpPr>
        <p:spPr>
          <a:xfrm flipV="1">
            <a:off x="7295834" y="1633122"/>
            <a:ext cx="0" cy="290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7D50719E-F064-416F-A399-EED15A9B5DC5}"/>
              </a:ext>
            </a:extLst>
          </p:cNvPr>
          <p:cNvCxnSpPr>
            <a:cxnSpLocks/>
          </p:cNvCxnSpPr>
          <p:nvPr/>
        </p:nvCxnSpPr>
        <p:spPr>
          <a:xfrm flipV="1">
            <a:off x="8625018" y="1625608"/>
            <a:ext cx="0" cy="298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4D7EB7B-8F3E-4B0B-9B9D-5AB596EBABDC}"/>
              </a:ext>
            </a:extLst>
          </p:cNvPr>
          <p:cNvGrpSpPr/>
          <p:nvPr/>
        </p:nvGrpSpPr>
        <p:grpSpPr>
          <a:xfrm>
            <a:off x="3211087" y="1278177"/>
            <a:ext cx="446532" cy="339567"/>
            <a:chOff x="1296368" y="2108505"/>
            <a:chExt cx="446532" cy="33956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0619E39-B472-41F0-96AB-F96D3F2174B1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DEA826E6-49A6-4028-94B4-280926C170E6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4653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DEA826E6-49A6-4028-94B4-280926C170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46532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E1A097E-42AD-4E19-9CB5-76954E395DA0}"/>
              </a:ext>
            </a:extLst>
          </p:cNvPr>
          <p:cNvGrpSpPr/>
          <p:nvPr/>
        </p:nvGrpSpPr>
        <p:grpSpPr>
          <a:xfrm>
            <a:off x="4524899" y="1278177"/>
            <a:ext cx="451277" cy="339567"/>
            <a:chOff x="1296368" y="2108505"/>
            <a:chExt cx="451277" cy="339567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5E315F8-1750-44F6-A8B6-966C09261DF7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DE6492F2-7488-4B2C-B150-ECCBF715C358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DE6492F2-7488-4B2C-B150-ECCBF715C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B89042B-6FE5-434B-9F6E-7CE622DFC8DC}"/>
              </a:ext>
            </a:extLst>
          </p:cNvPr>
          <p:cNvGrpSpPr/>
          <p:nvPr/>
        </p:nvGrpSpPr>
        <p:grpSpPr>
          <a:xfrm>
            <a:off x="5816582" y="1278177"/>
            <a:ext cx="451277" cy="339567"/>
            <a:chOff x="1296368" y="2108505"/>
            <a:chExt cx="451277" cy="33956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C9477F5-8FE9-47D9-A9DB-7F9CF2648762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DCB55B6C-2DBC-4FA6-872F-FEC30080A470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DCB55B6C-2DBC-4FA6-872F-FEC30080A4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C875E0F-51BC-4015-B568-06776A049CC5}"/>
              </a:ext>
            </a:extLst>
          </p:cNvPr>
          <p:cNvGrpSpPr/>
          <p:nvPr/>
        </p:nvGrpSpPr>
        <p:grpSpPr>
          <a:xfrm>
            <a:off x="7136182" y="1278177"/>
            <a:ext cx="451277" cy="339567"/>
            <a:chOff x="1296368" y="2108505"/>
            <a:chExt cx="451277" cy="339567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CCD0E51-C9C2-4D69-8B27-B70B2D706BE2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77CBB0C7-091A-4011-878D-E5110AC78146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77CBB0C7-091A-4011-878D-E5110AC781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EF24693-14D9-40AC-8A27-82E31B5ECA76}"/>
              </a:ext>
            </a:extLst>
          </p:cNvPr>
          <p:cNvGrpSpPr/>
          <p:nvPr/>
        </p:nvGrpSpPr>
        <p:grpSpPr>
          <a:xfrm>
            <a:off x="8426011" y="1278177"/>
            <a:ext cx="451277" cy="339567"/>
            <a:chOff x="1296368" y="2108505"/>
            <a:chExt cx="451277" cy="33956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E35D6A4-7BC5-47E3-95FF-D457F73B4939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B4C98A62-CC32-4551-B73E-38662CAE93EB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B4C98A62-CC32-4551-B73E-38662CAE93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rapezoid 73">
                <a:extLst>
                  <a:ext uri="{FF2B5EF4-FFF2-40B4-BE49-F238E27FC236}">
                    <a16:creationId xmlns:a16="http://schemas.microsoft.com/office/drawing/2014/main" id="{EC9FFBFE-1029-4172-8B2A-D7F314E4E60E}"/>
                  </a:ext>
                </a:extLst>
              </p:cNvPr>
              <p:cNvSpPr/>
              <p:nvPr/>
            </p:nvSpPr>
            <p:spPr>
              <a:xfrm>
                <a:off x="6980041" y="4052934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4" name="Trapezoid 73">
                <a:extLst>
                  <a:ext uri="{FF2B5EF4-FFF2-40B4-BE49-F238E27FC236}">
                    <a16:creationId xmlns:a16="http://schemas.microsoft.com/office/drawing/2014/main" id="{EC9FFBFE-1029-4172-8B2A-D7F314E4E6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041" y="4052934"/>
                <a:ext cx="398562" cy="356752"/>
              </a:xfrm>
              <a:prstGeom prst="trapezoid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rapezoid 74">
                <a:extLst>
                  <a:ext uri="{FF2B5EF4-FFF2-40B4-BE49-F238E27FC236}">
                    <a16:creationId xmlns:a16="http://schemas.microsoft.com/office/drawing/2014/main" id="{C92FD553-3B88-41D6-87FF-CD033C3C4CAD}"/>
                  </a:ext>
                </a:extLst>
              </p:cNvPr>
              <p:cNvSpPr/>
              <p:nvPr/>
            </p:nvSpPr>
            <p:spPr>
              <a:xfrm>
                <a:off x="5796601" y="4052934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5" name="Trapezoid 74">
                <a:extLst>
                  <a:ext uri="{FF2B5EF4-FFF2-40B4-BE49-F238E27FC236}">
                    <a16:creationId xmlns:a16="http://schemas.microsoft.com/office/drawing/2014/main" id="{C92FD553-3B88-41D6-87FF-CD033C3C4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601" y="4052934"/>
                <a:ext cx="398562" cy="356752"/>
              </a:xfrm>
              <a:prstGeom prst="trapezoid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rapezoid 75">
                <a:extLst>
                  <a:ext uri="{FF2B5EF4-FFF2-40B4-BE49-F238E27FC236}">
                    <a16:creationId xmlns:a16="http://schemas.microsoft.com/office/drawing/2014/main" id="{0AEE451B-CD78-42EE-81A1-7AC870763606}"/>
                  </a:ext>
                </a:extLst>
              </p:cNvPr>
              <p:cNvSpPr/>
              <p:nvPr/>
            </p:nvSpPr>
            <p:spPr>
              <a:xfrm>
                <a:off x="4614117" y="4052934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6" name="Trapezoid 75">
                <a:extLst>
                  <a:ext uri="{FF2B5EF4-FFF2-40B4-BE49-F238E27FC236}">
                    <a16:creationId xmlns:a16="http://schemas.microsoft.com/office/drawing/2014/main" id="{0AEE451B-CD78-42EE-81A1-7AC8707636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117" y="4052934"/>
                <a:ext cx="398562" cy="356752"/>
              </a:xfrm>
              <a:prstGeom prst="trapezoid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rapezoid 76">
                <a:extLst>
                  <a:ext uri="{FF2B5EF4-FFF2-40B4-BE49-F238E27FC236}">
                    <a16:creationId xmlns:a16="http://schemas.microsoft.com/office/drawing/2014/main" id="{E3603199-5A3D-47B0-8850-C93FCE1794F7}"/>
                  </a:ext>
                </a:extLst>
              </p:cNvPr>
              <p:cNvSpPr/>
              <p:nvPr/>
            </p:nvSpPr>
            <p:spPr>
              <a:xfrm>
                <a:off x="7179322" y="3658989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7" name="Trapezoid 76">
                <a:extLst>
                  <a:ext uri="{FF2B5EF4-FFF2-40B4-BE49-F238E27FC236}">
                    <a16:creationId xmlns:a16="http://schemas.microsoft.com/office/drawing/2014/main" id="{E3603199-5A3D-47B0-8850-C93FCE1794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322" y="3658989"/>
                <a:ext cx="398562" cy="356752"/>
              </a:xfrm>
              <a:prstGeom prst="trapezoid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rapezoid 77">
                <a:extLst>
                  <a:ext uri="{FF2B5EF4-FFF2-40B4-BE49-F238E27FC236}">
                    <a16:creationId xmlns:a16="http://schemas.microsoft.com/office/drawing/2014/main" id="{830F5C21-FDE1-4381-A7BC-383C2B660A0E}"/>
                  </a:ext>
                </a:extLst>
              </p:cNvPr>
              <p:cNvSpPr/>
              <p:nvPr/>
            </p:nvSpPr>
            <p:spPr>
              <a:xfrm>
                <a:off x="5995882" y="3658989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8" name="Trapezoid 77">
                <a:extLst>
                  <a:ext uri="{FF2B5EF4-FFF2-40B4-BE49-F238E27FC236}">
                    <a16:creationId xmlns:a16="http://schemas.microsoft.com/office/drawing/2014/main" id="{830F5C21-FDE1-4381-A7BC-383C2B660A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882" y="3658989"/>
                <a:ext cx="398562" cy="356752"/>
              </a:xfrm>
              <a:prstGeom prst="trapezoid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rapezoid 78">
                <a:extLst>
                  <a:ext uri="{FF2B5EF4-FFF2-40B4-BE49-F238E27FC236}">
                    <a16:creationId xmlns:a16="http://schemas.microsoft.com/office/drawing/2014/main" id="{A4DC38E1-0F0A-405D-966D-CDCE9AADA679}"/>
                  </a:ext>
                </a:extLst>
              </p:cNvPr>
              <p:cNvSpPr/>
              <p:nvPr/>
            </p:nvSpPr>
            <p:spPr>
              <a:xfrm>
                <a:off x="4813398" y="3658989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9" name="Trapezoid 78">
                <a:extLst>
                  <a:ext uri="{FF2B5EF4-FFF2-40B4-BE49-F238E27FC236}">
                    <a16:creationId xmlns:a16="http://schemas.microsoft.com/office/drawing/2014/main" id="{A4DC38E1-0F0A-405D-966D-CDCE9AADA6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398" y="3658989"/>
                <a:ext cx="398562" cy="356752"/>
              </a:xfrm>
              <a:prstGeom prst="trapezoid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rapezoid 79">
                <a:extLst>
                  <a:ext uri="{FF2B5EF4-FFF2-40B4-BE49-F238E27FC236}">
                    <a16:creationId xmlns:a16="http://schemas.microsoft.com/office/drawing/2014/main" id="{861E68F0-81AC-4579-AF8C-9411F9595B58}"/>
                  </a:ext>
                </a:extLst>
              </p:cNvPr>
              <p:cNvSpPr/>
              <p:nvPr/>
            </p:nvSpPr>
            <p:spPr>
              <a:xfrm>
                <a:off x="7378603" y="3278332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0" name="Trapezoid 79">
                <a:extLst>
                  <a:ext uri="{FF2B5EF4-FFF2-40B4-BE49-F238E27FC236}">
                    <a16:creationId xmlns:a16="http://schemas.microsoft.com/office/drawing/2014/main" id="{861E68F0-81AC-4579-AF8C-9411F9595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603" y="3278332"/>
                <a:ext cx="398562" cy="356752"/>
              </a:xfrm>
              <a:prstGeom prst="trapezoid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rapezoid 80">
                <a:extLst>
                  <a:ext uri="{FF2B5EF4-FFF2-40B4-BE49-F238E27FC236}">
                    <a16:creationId xmlns:a16="http://schemas.microsoft.com/office/drawing/2014/main" id="{9741E09D-7524-48DC-AC62-7108203D343A}"/>
                  </a:ext>
                </a:extLst>
              </p:cNvPr>
              <p:cNvSpPr/>
              <p:nvPr/>
            </p:nvSpPr>
            <p:spPr>
              <a:xfrm>
                <a:off x="6195163" y="3278332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1" name="Trapezoid 80">
                <a:extLst>
                  <a:ext uri="{FF2B5EF4-FFF2-40B4-BE49-F238E27FC236}">
                    <a16:creationId xmlns:a16="http://schemas.microsoft.com/office/drawing/2014/main" id="{9741E09D-7524-48DC-AC62-7108203D34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163" y="3278332"/>
                <a:ext cx="398562" cy="356752"/>
              </a:xfrm>
              <a:prstGeom prst="trapezoid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rapezoid 81">
                <a:extLst>
                  <a:ext uri="{FF2B5EF4-FFF2-40B4-BE49-F238E27FC236}">
                    <a16:creationId xmlns:a16="http://schemas.microsoft.com/office/drawing/2014/main" id="{339D9986-1C75-4157-BAFE-404592F54C21}"/>
                  </a:ext>
                </a:extLst>
              </p:cNvPr>
              <p:cNvSpPr/>
              <p:nvPr/>
            </p:nvSpPr>
            <p:spPr>
              <a:xfrm>
                <a:off x="5012679" y="3278332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2" name="Trapezoid 81">
                <a:extLst>
                  <a:ext uri="{FF2B5EF4-FFF2-40B4-BE49-F238E27FC236}">
                    <a16:creationId xmlns:a16="http://schemas.microsoft.com/office/drawing/2014/main" id="{339D9986-1C75-4157-BAFE-404592F54C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679" y="3278332"/>
                <a:ext cx="398562" cy="356752"/>
              </a:xfrm>
              <a:prstGeom prst="trapezoid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59BEE075-17D1-4B0C-960A-A93E28F12FA1}"/>
              </a:ext>
            </a:extLst>
          </p:cNvPr>
          <p:cNvSpPr txBox="1"/>
          <p:nvPr/>
        </p:nvSpPr>
        <p:spPr>
          <a:xfrm>
            <a:off x="3277290" y="5544530"/>
            <a:ext cx="5732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happens if the words are shuffled?</a:t>
            </a:r>
          </a:p>
        </p:txBody>
      </p:sp>
    </p:spTree>
    <p:extLst>
      <p:ext uri="{BB962C8B-B14F-4D97-AF65-F5344CB8AC3E}">
        <p14:creationId xmlns:p14="http://schemas.microsoft.com/office/powerpoint/2010/main" val="2741440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0B53-C013-4A6D-95F4-B7DF2819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embeddings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DC5995-7F39-4EF5-AF72-13588437FBC1}"/>
              </a:ext>
            </a:extLst>
          </p:cNvPr>
          <p:cNvSpPr/>
          <p:nvPr/>
        </p:nvSpPr>
        <p:spPr>
          <a:xfrm>
            <a:off x="3277290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CAF432-F956-40E8-8167-DA25AA3DDE95}"/>
              </a:ext>
            </a:extLst>
          </p:cNvPr>
          <p:cNvSpPr txBox="1"/>
          <p:nvPr/>
        </p:nvSpPr>
        <p:spPr>
          <a:xfrm>
            <a:off x="5897076" y="5204880"/>
            <a:ext cx="30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81C44A1-37EE-437E-A8FE-62B6624561C5}"/>
                  </a:ext>
                </a:extLst>
              </p:cNvPr>
              <p:cNvSpPr/>
              <p:nvPr/>
            </p:nvSpPr>
            <p:spPr>
              <a:xfrm>
                <a:off x="3256650" y="4774139"/>
                <a:ext cx="34617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81C44A1-37EE-437E-A8FE-62B662456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650" y="4774139"/>
                <a:ext cx="346179" cy="338554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2E6BA7A-27D5-4589-A41A-9741B48F93FD}"/>
              </a:ext>
            </a:extLst>
          </p:cNvPr>
          <p:cNvSpPr/>
          <p:nvPr/>
        </p:nvSpPr>
        <p:spPr>
          <a:xfrm>
            <a:off x="4595248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C4EFE-6C70-491D-90AD-969E962C3B94}"/>
              </a:ext>
            </a:extLst>
          </p:cNvPr>
          <p:cNvSpPr txBox="1"/>
          <p:nvPr/>
        </p:nvSpPr>
        <p:spPr>
          <a:xfrm>
            <a:off x="8437977" y="5192573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C055A67-F927-4ADE-B7E1-0B2B848CAA61}"/>
                  </a:ext>
                </a:extLst>
              </p:cNvPr>
              <p:cNvSpPr/>
              <p:nvPr/>
            </p:nvSpPr>
            <p:spPr>
              <a:xfrm>
                <a:off x="4530783" y="4774139"/>
                <a:ext cx="458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C055A67-F927-4ADE-B7E1-0B2B848CA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783" y="4774139"/>
                <a:ext cx="458908" cy="33855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0EA91A04-2F8E-44E0-A0F2-6ED67A19E4C6}"/>
              </a:ext>
            </a:extLst>
          </p:cNvPr>
          <p:cNvSpPr/>
          <p:nvPr/>
        </p:nvSpPr>
        <p:spPr>
          <a:xfrm>
            <a:off x="5897076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3643F3-25C5-42F7-B8FA-D4B5B6802C72}"/>
              </a:ext>
            </a:extLst>
          </p:cNvPr>
          <p:cNvSpPr txBox="1"/>
          <p:nvPr/>
        </p:nvSpPr>
        <p:spPr>
          <a:xfrm>
            <a:off x="3218674" y="5204880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C8B6506-7A95-48A6-A9E3-22272ABE648A}"/>
                  </a:ext>
                </a:extLst>
              </p:cNvPr>
              <p:cNvSpPr/>
              <p:nvPr/>
            </p:nvSpPr>
            <p:spPr>
              <a:xfrm>
                <a:off x="5842276" y="4774139"/>
                <a:ext cx="458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C8B6506-7A95-48A6-A9E3-22272ABE64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276" y="4774139"/>
                <a:ext cx="458908" cy="338554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780125F-D488-47C3-ADDC-19DEF4478198}"/>
              </a:ext>
            </a:extLst>
          </p:cNvPr>
          <p:cNvSpPr/>
          <p:nvPr/>
        </p:nvSpPr>
        <p:spPr>
          <a:xfrm>
            <a:off x="7193239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F50CCE-30FB-4758-9667-27F5E73BD654}"/>
              </a:ext>
            </a:extLst>
          </p:cNvPr>
          <p:cNvSpPr txBox="1"/>
          <p:nvPr/>
        </p:nvSpPr>
        <p:spPr>
          <a:xfrm>
            <a:off x="4524899" y="5204880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like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524398E-F869-4458-A226-C2EAA76AF8A0}"/>
                  </a:ext>
                </a:extLst>
              </p:cNvPr>
              <p:cNvSpPr/>
              <p:nvPr/>
            </p:nvSpPr>
            <p:spPr>
              <a:xfrm>
                <a:off x="7138849" y="4774139"/>
                <a:ext cx="458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524398E-F869-4458-A226-C2EAA76AF8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849" y="4774139"/>
                <a:ext cx="458908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5CF2FA29-DA4E-47E0-9958-5B7D932B4A7F}"/>
              </a:ext>
            </a:extLst>
          </p:cNvPr>
          <p:cNvSpPr/>
          <p:nvPr/>
        </p:nvSpPr>
        <p:spPr>
          <a:xfrm>
            <a:off x="8492776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312CED-A49E-4A5D-AEA1-6FEB618AFBE9}"/>
              </a:ext>
            </a:extLst>
          </p:cNvPr>
          <p:cNvSpPr txBox="1"/>
          <p:nvPr/>
        </p:nvSpPr>
        <p:spPr>
          <a:xfrm>
            <a:off x="7117153" y="5204880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054456A-656A-4173-B879-6D0D2DFF3804}"/>
                  </a:ext>
                </a:extLst>
              </p:cNvPr>
              <p:cNvSpPr/>
              <p:nvPr/>
            </p:nvSpPr>
            <p:spPr>
              <a:xfrm>
                <a:off x="8437977" y="4774139"/>
                <a:ext cx="458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054456A-656A-4173-B879-6D0D2DFF3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977" y="4774139"/>
                <a:ext cx="458908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49B2ACE-3049-47D0-96F3-75160F908C9B}"/>
              </a:ext>
            </a:extLst>
          </p:cNvPr>
          <p:cNvSpPr txBox="1"/>
          <p:nvPr/>
        </p:nvSpPr>
        <p:spPr>
          <a:xfrm>
            <a:off x="2282143" y="1539433"/>
            <a:ext cx="7521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Position information is not encoded in a self-attention module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F11958-2DF6-41D5-BE66-9DBCB5757A7A}"/>
              </a:ext>
            </a:extLst>
          </p:cNvPr>
          <p:cNvSpPr txBox="1"/>
          <p:nvPr/>
        </p:nvSpPr>
        <p:spPr>
          <a:xfrm>
            <a:off x="3446896" y="2000951"/>
            <a:ext cx="5019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can we encode position information?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7F6D1D-266C-48E2-9AD0-739F1B756A2C}"/>
              </a:ext>
            </a:extLst>
          </p:cNvPr>
          <p:cNvSpPr txBox="1"/>
          <p:nvPr/>
        </p:nvSpPr>
        <p:spPr>
          <a:xfrm>
            <a:off x="2378534" y="2757260"/>
            <a:ext cx="4426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Simple approach: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one-hot encoding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A392DB-5BED-4667-9205-C580C7903CE3}"/>
              </a:ext>
            </a:extLst>
          </p:cNvPr>
          <p:cNvSpPr/>
          <p:nvPr/>
        </p:nvSpPr>
        <p:spPr>
          <a:xfrm>
            <a:off x="3580694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F7705F3-C076-46C2-A0A2-32578338D719}"/>
                  </a:ext>
                </a:extLst>
              </p:cNvPr>
              <p:cNvSpPr/>
              <p:nvPr/>
            </p:nvSpPr>
            <p:spPr>
              <a:xfrm>
                <a:off x="3560054" y="4774139"/>
                <a:ext cx="34617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F7705F3-C076-46C2-A0A2-32578338D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054" y="4774139"/>
                <a:ext cx="346179" cy="338554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758B3AEC-2F68-4340-B563-085ACA9C24E1}"/>
              </a:ext>
            </a:extLst>
          </p:cNvPr>
          <p:cNvSpPr/>
          <p:nvPr/>
        </p:nvSpPr>
        <p:spPr>
          <a:xfrm>
            <a:off x="4898652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6086FA8-639E-4236-8F64-2EF3E616D388}"/>
                  </a:ext>
                </a:extLst>
              </p:cNvPr>
              <p:cNvSpPr/>
              <p:nvPr/>
            </p:nvSpPr>
            <p:spPr>
              <a:xfrm>
                <a:off x="4834187" y="4774139"/>
                <a:ext cx="45916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6086FA8-639E-4236-8F64-2EF3E616D3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187" y="4774139"/>
                <a:ext cx="459165" cy="338554"/>
              </a:xfrm>
              <a:prstGeom prst="rect">
                <a:avLst/>
              </a:prstGeom>
              <a:blipFill>
                <a:blip r:embed="rId8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BE0A959B-259C-44AE-824C-E82B62AFA2F6}"/>
              </a:ext>
            </a:extLst>
          </p:cNvPr>
          <p:cNvSpPr/>
          <p:nvPr/>
        </p:nvSpPr>
        <p:spPr>
          <a:xfrm>
            <a:off x="6200480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912528B-51F8-438C-824C-80F764A1D7D2}"/>
                  </a:ext>
                </a:extLst>
              </p:cNvPr>
              <p:cNvSpPr/>
              <p:nvPr/>
            </p:nvSpPr>
            <p:spPr>
              <a:xfrm>
                <a:off x="6145680" y="4774139"/>
                <a:ext cx="45916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912528B-51F8-438C-824C-80F764A1D7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680" y="4774139"/>
                <a:ext cx="459165" cy="338554"/>
              </a:xfrm>
              <a:prstGeom prst="rect">
                <a:avLst/>
              </a:prstGeom>
              <a:blipFill>
                <a:blip r:embed="rId9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FE7EF9C3-8EE0-46FF-9C6D-8DBBACF707F0}"/>
              </a:ext>
            </a:extLst>
          </p:cNvPr>
          <p:cNvSpPr/>
          <p:nvPr/>
        </p:nvSpPr>
        <p:spPr>
          <a:xfrm>
            <a:off x="7496643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0CAC3EF-53C6-401A-9ABE-BF36AD197DCD}"/>
                  </a:ext>
                </a:extLst>
              </p:cNvPr>
              <p:cNvSpPr/>
              <p:nvPr/>
            </p:nvSpPr>
            <p:spPr>
              <a:xfrm>
                <a:off x="7442252" y="4774139"/>
                <a:ext cx="45768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0CAC3EF-53C6-401A-9ABE-BF36AD197D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252" y="4774139"/>
                <a:ext cx="457689" cy="338554"/>
              </a:xfrm>
              <a:prstGeom prst="rect">
                <a:avLst/>
              </a:prstGeom>
              <a:blipFill>
                <a:blip r:embed="rId10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9EC37FF4-7C9E-44DF-91B0-A5F836C8C750}"/>
              </a:ext>
            </a:extLst>
          </p:cNvPr>
          <p:cNvSpPr/>
          <p:nvPr/>
        </p:nvSpPr>
        <p:spPr>
          <a:xfrm>
            <a:off x="8796180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1A0BA8A-4B64-42D7-82CE-69E5B938EFB0}"/>
                  </a:ext>
                </a:extLst>
              </p:cNvPr>
              <p:cNvSpPr/>
              <p:nvPr/>
            </p:nvSpPr>
            <p:spPr>
              <a:xfrm>
                <a:off x="8741381" y="4774139"/>
                <a:ext cx="45916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1A0BA8A-4B64-42D7-82CE-69E5B938EF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381" y="4774139"/>
                <a:ext cx="459165" cy="338554"/>
              </a:xfrm>
              <a:prstGeom prst="rect">
                <a:avLst/>
              </a:prstGeom>
              <a:blipFill>
                <a:blip r:embed="rId11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rc 36">
            <a:extLst>
              <a:ext uri="{FF2B5EF4-FFF2-40B4-BE49-F238E27FC236}">
                <a16:creationId xmlns:a16="http://schemas.microsoft.com/office/drawing/2014/main" id="{9D54ABE9-A47D-42FE-B6C6-7626F0CF9AE3}"/>
              </a:ext>
            </a:extLst>
          </p:cNvPr>
          <p:cNvSpPr/>
          <p:nvPr/>
        </p:nvSpPr>
        <p:spPr>
          <a:xfrm rot="5400000">
            <a:off x="3570653" y="4352785"/>
            <a:ext cx="649895" cy="613458"/>
          </a:xfrm>
          <a:prstGeom prst="arc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2F3933-F23A-4236-A644-C1315ED62D7E}"/>
              </a:ext>
            </a:extLst>
          </p:cNvPr>
          <p:cNvSpPr/>
          <p:nvPr/>
        </p:nvSpPr>
        <p:spPr>
          <a:xfrm>
            <a:off x="4094079" y="3732070"/>
            <a:ext cx="204520" cy="927444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4A55B2-8BC3-45B3-AC43-772FE1339F1E}"/>
              </a:ext>
            </a:extLst>
          </p:cNvPr>
          <p:cNvSpPr txBox="1"/>
          <p:nvPr/>
        </p:nvSpPr>
        <p:spPr>
          <a:xfrm>
            <a:off x="4061526" y="3687961"/>
            <a:ext cx="2696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FB04F6E4-4B14-48D1-A7BA-B457A40186F6}"/>
              </a:ext>
            </a:extLst>
          </p:cNvPr>
          <p:cNvSpPr/>
          <p:nvPr/>
        </p:nvSpPr>
        <p:spPr>
          <a:xfrm rot="5400000">
            <a:off x="4888075" y="4352786"/>
            <a:ext cx="649895" cy="613458"/>
          </a:xfrm>
          <a:prstGeom prst="arc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94BB3CA-8C31-4499-9D70-9DF806DFEB43}"/>
              </a:ext>
            </a:extLst>
          </p:cNvPr>
          <p:cNvSpPr/>
          <p:nvPr/>
        </p:nvSpPr>
        <p:spPr>
          <a:xfrm>
            <a:off x="5411501" y="3732071"/>
            <a:ext cx="204520" cy="927444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6A6C2B-5471-49D0-B508-B530E6B7D49E}"/>
              </a:ext>
            </a:extLst>
          </p:cNvPr>
          <p:cNvSpPr txBox="1"/>
          <p:nvPr/>
        </p:nvSpPr>
        <p:spPr>
          <a:xfrm>
            <a:off x="5378948" y="3687962"/>
            <a:ext cx="2696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C1755FDF-4F2A-4184-8AA7-3F6B6E1DD0D0}"/>
              </a:ext>
            </a:extLst>
          </p:cNvPr>
          <p:cNvSpPr/>
          <p:nvPr/>
        </p:nvSpPr>
        <p:spPr>
          <a:xfrm rot="5400000">
            <a:off x="6190384" y="4352787"/>
            <a:ext cx="649895" cy="613458"/>
          </a:xfrm>
          <a:prstGeom prst="arc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0377D7-1B26-48A3-B17A-1351CDED77DC}"/>
              </a:ext>
            </a:extLst>
          </p:cNvPr>
          <p:cNvSpPr/>
          <p:nvPr/>
        </p:nvSpPr>
        <p:spPr>
          <a:xfrm>
            <a:off x="6713810" y="3732072"/>
            <a:ext cx="204520" cy="927444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8B0BA7-50AF-4991-B35C-CDFA02F10FCB}"/>
              </a:ext>
            </a:extLst>
          </p:cNvPr>
          <p:cNvSpPr txBox="1"/>
          <p:nvPr/>
        </p:nvSpPr>
        <p:spPr>
          <a:xfrm>
            <a:off x="6681257" y="3687963"/>
            <a:ext cx="2696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A2458FE5-7ABD-48CF-8134-D790C7ADB0D6}"/>
              </a:ext>
            </a:extLst>
          </p:cNvPr>
          <p:cNvSpPr/>
          <p:nvPr/>
        </p:nvSpPr>
        <p:spPr>
          <a:xfrm rot="5400000">
            <a:off x="7478425" y="4352788"/>
            <a:ext cx="649895" cy="613458"/>
          </a:xfrm>
          <a:prstGeom prst="arc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824DE50-2E16-495A-B6A4-3FA9208F6325}"/>
              </a:ext>
            </a:extLst>
          </p:cNvPr>
          <p:cNvSpPr/>
          <p:nvPr/>
        </p:nvSpPr>
        <p:spPr>
          <a:xfrm>
            <a:off x="8001851" y="3732073"/>
            <a:ext cx="204520" cy="927444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AB7F4A-906E-45B9-9AA6-F345311D36B5}"/>
              </a:ext>
            </a:extLst>
          </p:cNvPr>
          <p:cNvSpPr txBox="1"/>
          <p:nvPr/>
        </p:nvSpPr>
        <p:spPr>
          <a:xfrm>
            <a:off x="7969298" y="3687964"/>
            <a:ext cx="2696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0A1846EE-2AA6-49BE-9D6C-47C8653018DC}"/>
              </a:ext>
            </a:extLst>
          </p:cNvPr>
          <p:cNvSpPr/>
          <p:nvPr/>
        </p:nvSpPr>
        <p:spPr>
          <a:xfrm rot="5400000">
            <a:off x="8782180" y="4352789"/>
            <a:ext cx="649895" cy="613458"/>
          </a:xfrm>
          <a:prstGeom prst="arc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9F6F8D1-CDD9-4E06-84A3-FFFA28A78C40}"/>
              </a:ext>
            </a:extLst>
          </p:cNvPr>
          <p:cNvSpPr/>
          <p:nvPr/>
        </p:nvSpPr>
        <p:spPr>
          <a:xfrm>
            <a:off x="9305606" y="3732074"/>
            <a:ext cx="204520" cy="927444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D8863C-2A7A-4091-B79C-F99CBBA13D73}"/>
              </a:ext>
            </a:extLst>
          </p:cNvPr>
          <p:cNvSpPr txBox="1"/>
          <p:nvPr/>
        </p:nvSpPr>
        <p:spPr>
          <a:xfrm>
            <a:off x="9273053" y="3687965"/>
            <a:ext cx="2696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8398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 animBg="1"/>
      <p:bldP spid="38" grpId="0" animBg="1"/>
      <p:bldP spid="39" grpId="0"/>
      <p:bldP spid="40" grpId="0" animBg="1"/>
      <p:bldP spid="41" grpId="0" animBg="1"/>
      <p:bldP spid="42" grpId="0"/>
      <p:bldP spid="43" grpId="0" animBg="1"/>
      <p:bldP spid="44" grpId="0" animBg="1"/>
      <p:bldP spid="45" grpId="0"/>
      <p:bldP spid="46" grpId="0" animBg="1"/>
      <p:bldP spid="47" grpId="0" animBg="1"/>
      <p:bldP spid="48" grpId="0"/>
      <p:bldP spid="49" grpId="0" animBg="1"/>
      <p:bldP spid="50" grpId="0" animBg="1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0B53-C013-4A6D-95F4-B7DF2819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embeddings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DC5995-7F39-4EF5-AF72-13588437FBC1}"/>
              </a:ext>
            </a:extLst>
          </p:cNvPr>
          <p:cNvSpPr/>
          <p:nvPr/>
        </p:nvSpPr>
        <p:spPr>
          <a:xfrm>
            <a:off x="3277290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CAF432-F956-40E8-8167-DA25AA3DDE95}"/>
              </a:ext>
            </a:extLst>
          </p:cNvPr>
          <p:cNvSpPr txBox="1"/>
          <p:nvPr/>
        </p:nvSpPr>
        <p:spPr>
          <a:xfrm>
            <a:off x="5897076" y="5204880"/>
            <a:ext cx="30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81C44A1-37EE-437E-A8FE-62B6624561C5}"/>
                  </a:ext>
                </a:extLst>
              </p:cNvPr>
              <p:cNvSpPr/>
              <p:nvPr/>
            </p:nvSpPr>
            <p:spPr>
              <a:xfrm>
                <a:off x="3256650" y="4774139"/>
                <a:ext cx="34617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81C44A1-37EE-437E-A8FE-62B662456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650" y="4774139"/>
                <a:ext cx="346179" cy="338554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2E6BA7A-27D5-4589-A41A-9741B48F93FD}"/>
              </a:ext>
            </a:extLst>
          </p:cNvPr>
          <p:cNvSpPr/>
          <p:nvPr/>
        </p:nvSpPr>
        <p:spPr>
          <a:xfrm>
            <a:off x="4595248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C4EFE-6C70-491D-90AD-969E962C3B94}"/>
              </a:ext>
            </a:extLst>
          </p:cNvPr>
          <p:cNvSpPr txBox="1"/>
          <p:nvPr/>
        </p:nvSpPr>
        <p:spPr>
          <a:xfrm>
            <a:off x="8437977" y="5192573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C055A67-F927-4ADE-B7E1-0B2B848CAA61}"/>
                  </a:ext>
                </a:extLst>
              </p:cNvPr>
              <p:cNvSpPr/>
              <p:nvPr/>
            </p:nvSpPr>
            <p:spPr>
              <a:xfrm>
                <a:off x="4530783" y="477413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C055A67-F927-4ADE-B7E1-0B2B848CA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783" y="4774139"/>
                <a:ext cx="444481" cy="33855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0EA91A04-2F8E-44E0-A0F2-6ED67A19E4C6}"/>
              </a:ext>
            </a:extLst>
          </p:cNvPr>
          <p:cNvSpPr/>
          <p:nvPr/>
        </p:nvSpPr>
        <p:spPr>
          <a:xfrm>
            <a:off x="5897076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3643F3-25C5-42F7-B8FA-D4B5B6802C72}"/>
              </a:ext>
            </a:extLst>
          </p:cNvPr>
          <p:cNvSpPr txBox="1"/>
          <p:nvPr/>
        </p:nvSpPr>
        <p:spPr>
          <a:xfrm>
            <a:off x="3218674" y="5204880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C8B6506-7A95-48A6-A9E3-22272ABE648A}"/>
                  </a:ext>
                </a:extLst>
              </p:cNvPr>
              <p:cNvSpPr/>
              <p:nvPr/>
            </p:nvSpPr>
            <p:spPr>
              <a:xfrm>
                <a:off x="5842276" y="477413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C8B6506-7A95-48A6-A9E3-22272ABE64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276" y="4774139"/>
                <a:ext cx="444481" cy="338554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780125F-D488-47C3-ADDC-19DEF4478198}"/>
              </a:ext>
            </a:extLst>
          </p:cNvPr>
          <p:cNvSpPr/>
          <p:nvPr/>
        </p:nvSpPr>
        <p:spPr>
          <a:xfrm>
            <a:off x="7193239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F50CCE-30FB-4758-9667-27F5E73BD654}"/>
              </a:ext>
            </a:extLst>
          </p:cNvPr>
          <p:cNvSpPr txBox="1"/>
          <p:nvPr/>
        </p:nvSpPr>
        <p:spPr>
          <a:xfrm>
            <a:off x="4524899" y="5204880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like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524398E-F869-4458-A226-C2EAA76AF8A0}"/>
                  </a:ext>
                </a:extLst>
              </p:cNvPr>
              <p:cNvSpPr/>
              <p:nvPr/>
            </p:nvSpPr>
            <p:spPr>
              <a:xfrm>
                <a:off x="7138849" y="477413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524398E-F869-4458-A226-C2EAA76AF8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849" y="4774139"/>
                <a:ext cx="444481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5CF2FA29-DA4E-47E0-9958-5B7D932B4A7F}"/>
              </a:ext>
            </a:extLst>
          </p:cNvPr>
          <p:cNvSpPr/>
          <p:nvPr/>
        </p:nvSpPr>
        <p:spPr>
          <a:xfrm>
            <a:off x="8492776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312CED-A49E-4A5D-AEA1-6FEB618AFBE9}"/>
              </a:ext>
            </a:extLst>
          </p:cNvPr>
          <p:cNvSpPr txBox="1"/>
          <p:nvPr/>
        </p:nvSpPr>
        <p:spPr>
          <a:xfrm>
            <a:off x="7117153" y="5204880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054456A-656A-4173-B879-6D0D2DFF3804}"/>
                  </a:ext>
                </a:extLst>
              </p:cNvPr>
              <p:cNvSpPr/>
              <p:nvPr/>
            </p:nvSpPr>
            <p:spPr>
              <a:xfrm>
                <a:off x="8437977" y="477413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054456A-656A-4173-B879-6D0D2DFF3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977" y="4774139"/>
                <a:ext cx="444481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49B2ACE-3049-47D0-96F3-75160F908C9B}"/>
              </a:ext>
            </a:extLst>
          </p:cNvPr>
          <p:cNvSpPr txBox="1"/>
          <p:nvPr/>
        </p:nvSpPr>
        <p:spPr>
          <a:xfrm>
            <a:off x="2282143" y="1539433"/>
            <a:ext cx="7521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Position information is not encoded in a self-attention module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F11958-2DF6-41D5-BE66-9DBCB5757A7A}"/>
              </a:ext>
            </a:extLst>
          </p:cNvPr>
          <p:cNvSpPr txBox="1"/>
          <p:nvPr/>
        </p:nvSpPr>
        <p:spPr>
          <a:xfrm>
            <a:off x="3446896" y="2000951"/>
            <a:ext cx="5019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can we encode position information?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7F6D1D-266C-48E2-9AD0-739F1B756A2C}"/>
              </a:ext>
            </a:extLst>
          </p:cNvPr>
          <p:cNvSpPr txBox="1"/>
          <p:nvPr/>
        </p:nvSpPr>
        <p:spPr>
          <a:xfrm>
            <a:off x="2378534" y="2757260"/>
            <a:ext cx="6837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Simple approach: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one-hot encoding + linear embeddings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A392DB-5BED-4667-9205-C580C7903CE3}"/>
              </a:ext>
            </a:extLst>
          </p:cNvPr>
          <p:cNvSpPr/>
          <p:nvPr/>
        </p:nvSpPr>
        <p:spPr>
          <a:xfrm>
            <a:off x="3580694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F7705F3-C076-46C2-A0A2-32578338D719}"/>
                  </a:ext>
                </a:extLst>
              </p:cNvPr>
              <p:cNvSpPr/>
              <p:nvPr/>
            </p:nvSpPr>
            <p:spPr>
              <a:xfrm>
                <a:off x="3560054" y="4774139"/>
                <a:ext cx="34617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F7705F3-C076-46C2-A0A2-32578338D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054" y="4774139"/>
                <a:ext cx="346179" cy="338554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758B3AEC-2F68-4340-B563-085ACA9C24E1}"/>
              </a:ext>
            </a:extLst>
          </p:cNvPr>
          <p:cNvSpPr/>
          <p:nvPr/>
        </p:nvSpPr>
        <p:spPr>
          <a:xfrm>
            <a:off x="4898652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6086FA8-639E-4236-8F64-2EF3E616D388}"/>
                  </a:ext>
                </a:extLst>
              </p:cNvPr>
              <p:cNvSpPr/>
              <p:nvPr/>
            </p:nvSpPr>
            <p:spPr>
              <a:xfrm>
                <a:off x="4834187" y="4774139"/>
                <a:ext cx="4447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6086FA8-639E-4236-8F64-2EF3E616D3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187" y="4774139"/>
                <a:ext cx="444737" cy="338554"/>
              </a:xfrm>
              <a:prstGeom prst="rect">
                <a:avLst/>
              </a:prstGeom>
              <a:blipFill>
                <a:blip r:embed="rId8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BE0A959B-259C-44AE-824C-E82B62AFA2F6}"/>
              </a:ext>
            </a:extLst>
          </p:cNvPr>
          <p:cNvSpPr/>
          <p:nvPr/>
        </p:nvSpPr>
        <p:spPr>
          <a:xfrm>
            <a:off x="6200480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912528B-51F8-438C-824C-80F764A1D7D2}"/>
                  </a:ext>
                </a:extLst>
              </p:cNvPr>
              <p:cNvSpPr/>
              <p:nvPr/>
            </p:nvSpPr>
            <p:spPr>
              <a:xfrm>
                <a:off x="6145680" y="4774139"/>
                <a:ext cx="4447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912528B-51F8-438C-824C-80F764A1D7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680" y="4774139"/>
                <a:ext cx="444737" cy="338554"/>
              </a:xfrm>
              <a:prstGeom prst="rect">
                <a:avLst/>
              </a:prstGeom>
              <a:blipFill>
                <a:blip r:embed="rId9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FE7EF9C3-8EE0-46FF-9C6D-8DBBACF707F0}"/>
              </a:ext>
            </a:extLst>
          </p:cNvPr>
          <p:cNvSpPr/>
          <p:nvPr/>
        </p:nvSpPr>
        <p:spPr>
          <a:xfrm>
            <a:off x="7496643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0CAC3EF-53C6-401A-9ABE-BF36AD197DCD}"/>
                  </a:ext>
                </a:extLst>
              </p:cNvPr>
              <p:cNvSpPr/>
              <p:nvPr/>
            </p:nvSpPr>
            <p:spPr>
              <a:xfrm>
                <a:off x="7442252" y="4774139"/>
                <a:ext cx="443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0CAC3EF-53C6-401A-9ABE-BF36AD197D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252" y="4774139"/>
                <a:ext cx="443262" cy="338554"/>
              </a:xfrm>
              <a:prstGeom prst="rect">
                <a:avLst/>
              </a:prstGeom>
              <a:blipFill>
                <a:blip r:embed="rId10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9EC37FF4-7C9E-44DF-91B0-A5F836C8C750}"/>
              </a:ext>
            </a:extLst>
          </p:cNvPr>
          <p:cNvSpPr/>
          <p:nvPr/>
        </p:nvSpPr>
        <p:spPr>
          <a:xfrm>
            <a:off x="8796180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1A0BA8A-4B64-42D7-82CE-69E5B938EFB0}"/>
                  </a:ext>
                </a:extLst>
              </p:cNvPr>
              <p:cNvSpPr/>
              <p:nvPr/>
            </p:nvSpPr>
            <p:spPr>
              <a:xfrm>
                <a:off x="8741381" y="4774139"/>
                <a:ext cx="4447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1A0BA8A-4B64-42D7-82CE-69E5B938EF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381" y="4774139"/>
                <a:ext cx="444737" cy="338554"/>
              </a:xfrm>
              <a:prstGeom prst="rect">
                <a:avLst/>
              </a:prstGeom>
              <a:blipFill>
                <a:blip r:embed="rId11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Left Brace 51">
            <a:extLst>
              <a:ext uri="{FF2B5EF4-FFF2-40B4-BE49-F238E27FC236}">
                <a16:creationId xmlns:a16="http://schemas.microsoft.com/office/drawing/2014/main" id="{F6F5D0C0-487D-4C7E-BD16-51EB969173A3}"/>
              </a:ext>
            </a:extLst>
          </p:cNvPr>
          <p:cNvSpPr/>
          <p:nvPr/>
        </p:nvSpPr>
        <p:spPr>
          <a:xfrm>
            <a:off x="9400186" y="2402036"/>
            <a:ext cx="188474" cy="1004104"/>
          </a:xfrm>
          <a:prstGeom prst="leftBrace">
            <a:avLst>
              <a:gd name="adj1" fmla="val 45181"/>
              <a:gd name="adj2" fmla="val 50000"/>
            </a:avLst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B16C3A-5B40-4A8B-B839-981140BB07B8}"/>
              </a:ext>
            </a:extLst>
          </p:cNvPr>
          <p:cNvSpPr txBox="1"/>
          <p:nvPr/>
        </p:nvSpPr>
        <p:spPr>
          <a:xfrm>
            <a:off x="9553357" y="2425144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D7D128-8DE7-4B40-B52A-1C00E76AD3D1}"/>
              </a:ext>
            </a:extLst>
          </p:cNvPr>
          <p:cNvSpPr txBox="1"/>
          <p:nvPr/>
        </p:nvSpPr>
        <p:spPr>
          <a:xfrm>
            <a:off x="9553357" y="2964383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concat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93CB02-5E3D-4349-BB0E-2AE35FE17BD3}"/>
              </a:ext>
            </a:extLst>
          </p:cNvPr>
          <p:cNvSpPr txBox="1"/>
          <p:nvPr/>
        </p:nvSpPr>
        <p:spPr>
          <a:xfrm>
            <a:off x="9601829" y="2738070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3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 or 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rapezoid 55">
                <a:extLst>
                  <a:ext uri="{FF2B5EF4-FFF2-40B4-BE49-F238E27FC236}">
                    <a16:creationId xmlns:a16="http://schemas.microsoft.com/office/drawing/2014/main" id="{93E5ADDA-11C1-443D-BFFD-24CEC434934D}"/>
                  </a:ext>
                </a:extLst>
              </p:cNvPr>
              <p:cNvSpPr/>
              <p:nvPr/>
            </p:nvSpPr>
            <p:spPr>
              <a:xfrm>
                <a:off x="3270092" y="4367471"/>
                <a:ext cx="272375" cy="304274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effectLst/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2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56" name="Trapezoid 55">
                <a:extLst>
                  <a:ext uri="{FF2B5EF4-FFF2-40B4-BE49-F238E27FC236}">
                    <a16:creationId xmlns:a16="http://schemas.microsoft.com/office/drawing/2014/main" id="{93E5ADDA-11C1-443D-BFFD-24CEC43493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092" y="4367471"/>
                <a:ext cx="272375" cy="304274"/>
              </a:xfrm>
              <a:prstGeom prst="trapezoid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rapezoid 56">
                <a:extLst>
                  <a:ext uri="{FF2B5EF4-FFF2-40B4-BE49-F238E27FC236}">
                    <a16:creationId xmlns:a16="http://schemas.microsoft.com/office/drawing/2014/main" id="{DE4AD0AF-9E5A-4A7F-8632-7488F1C1ACBC}"/>
                  </a:ext>
                </a:extLst>
              </p:cNvPr>
              <p:cNvSpPr/>
              <p:nvPr/>
            </p:nvSpPr>
            <p:spPr>
              <a:xfrm>
                <a:off x="3602063" y="4367471"/>
                <a:ext cx="272375" cy="304274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effectLst/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2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57" name="Trapezoid 56">
                <a:extLst>
                  <a:ext uri="{FF2B5EF4-FFF2-40B4-BE49-F238E27FC236}">
                    <a16:creationId xmlns:a16="http://schemas.microsoft.com/office/drawing/2014/main" id="{DE4AD0AF-9E5A-4A7F-8632-7488F1C1AC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63" y="4367471"/>
                <a:ext cx="272375" cy="304274"/>
              </a:xfrm>
              <a:prstGeom prst="trapezoid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E89A687D-041B-48EB-A0BE-31F8DB5BC8BD}"/>
              </a:ext>
            </a:extLst>
          </p:cNvPr>
          <p:cNvGrpSpPr/>
          <p:nvPr/>
        </p:nvGrpSpPr>
        <p:grpSpPr>
          <a:xfrm rot="2700000">
            <a:off x="3488252" y="4010766"/>
            <a:ext cx="172271" cy="172271"/>
            <a:chOff x="2218660" y="2906233"/>
            <a:chExt cx="297712" cy="297712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599A70E-66D9-46CA-B480-0739746E9609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0" name="Multiplication Sign 59">
              <a:extLst>
                <a:ext uri="{FF2B5EF4-FFF2-40B4-BE49-F238E27FC236}">
                  <a16:creationId xmlns:a16="http://schemas.microsoft.com/office/drawing/2014/main" id="{C004C949-2C1B-4C63-9642-F6EB72EF6F8C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5B1AAD7-6865-4EF0-818B-813CF86D4D09}"/>
              </a:ext>
            </a:extLst>
          </p:cNvPr>
          <p:cNvCxnSpPr>
            <a:stCxn id="57" idx="0"/>
            <a:endCxn id="59" idx="7"/>
          </p:cNvCxnSpPr>
          <p:nvPr/>
        </p:nvCxnSpPr>
        <p:spPr>
          <a:xfrm rot="16200000" flipV="1">
            <a:off x="3564101" y="4193322"/>
            <a:ext cx="270570" cy="77729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E91DA95E-6883-49BB-B056-38824512783E}"/>
              </a:ext>
            </a:extLst>
          </p:cNvPr>
          <p:cNvCxnSpPr>
            <a:stCxn id="56" idx="0"/>
            <a:endCxn id="59" idx="3"/>
          </p:cNvCxnSpPr>
          <p:nvPr/>
        </p:nvCxnSpPr>
        <p:spPr>
          <a:xfrm rot="5400000" flipH="1" flipV="1">
            <a:off x="3311980" y="4191201"/>
            <a:ext cx="270570" cy="81973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150893E-AD57-428A-A138-BB1837213599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3406279" y="4671745"/>
            <a:ext cx="1" cy="16058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6BB14D6-4F49-49EB-80EB-3667924A18A5}"/>
              </a:ext>
            </a:extLst>
          </p:cNvPr>
          <p:cNvCxnSpPr>
            <a:cxnSpLocks/>
          </p:cNvCxnSpPr>
          <p:nvPr/>
        </p:nvCxnSpPr>
        <p:spPr>
          <a:xfrm flipV="1">
            <a:off x="3750521" y="4671745"/>
            <a:ext cx="1" cy="16058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B398028-7BFD-4D66-9F47-7A4427697027}"/>
              </a:ext>
            </a:extLst>
          </p:cNvPr>
          <p:cNvCxnSpPr>
            <a:stCxn id="59" idx="1"/>
          </p:cNvCxnSpPr>
          <p:nvPr/>
        </p:nvCxnSpPr>
        <p:spPr>
          <a:xfrm flipH="1" flipV="1">
            <a:off x="3574387" y="3819646"/>
            <a:ext cx="1" cy="19112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58AA9F69-B13F-4C16-B991-9BB3167B1419}"/>
              </a:ext>
            </a:extLst>
          </p:cNvPr>
          <p:cNvSpPr/>
          <p:nvPr/>
        </p:nvSpPr>
        <p:spPr>
          <a:xfrm>
            <a:off x="9093333" y="2746353"/>
            <a:ext cx="409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+ </a:t>
            </a:r>
          </a:p>
        </p:txBody>
      </p:sp>
    </p:spTree>
    <p:extLst>
      <p:ext uri="{BB962C8B-B14F-4D97-AF65-F5344CB8AC3E}">
        <p14:creationId xmlns:p14="http://schemas.microsoft.com/office/powerpoint/2010/main" val="40773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/>
      <p:bldP spid="54" grpId="0"/>
      <p:bldP spid="55" grpId="0"/>
      <p:bldP spid="7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4F5F-568F-F4BA-2D24-9FF50D6C2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44121"/>
            <a:ext cx="10972800" cy="868680"/>
          </a:xfrm>
        </p:spPr>
        <p:txBody>
          <a:bodyPr/>
          <a:lstStyle/>
          <a:p>
            <a:r>
              <a:rPr lang="en-US" dirty="0"/>
              <a:t>High-dimensional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B027D-8FC2-0A71-EC30-BA807D771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727016"/>
            <a:ext cx="10972800" cy="3719503"/>
          </a:xfrm>
        </p:spPr>
        <p:txBody>
          <a:bodyPr>
            <a:normAutofit/>
          </a:bodyPr>
          <a:lstStyle/>
          <a:p>
            <a:r>
              <a:rPr lang="en-US" dirty="0"/>
              <a:t>When your vector space is high-dimensional enough, adding vectors from two different spaces usually keeps the vectors separable</a:t>
            </a:r>
          </a:p>
          <a:p>
            <a:pPr lvl="1"/>
            <a:r>
              <a:rPr lang="en-US" dirty="0"/>
              <a:t>Don’t assume vectors are compatible with each other!</a:t>
            </a:r>
          </a:p>
          <a:p>
            <a:pPr lvl="1"/>
            <a:r>
              <a:rPr lang="en-US" dirty="0"/>
              <a:t>But a network can often disentangle them, if the training task demands it</a:t>
            </a:r>
          </a:p>
          <a:p>
            <a:r>
              <a:rPr lang="en-US" dirty="0"/>
              <a:t>For this reason, summing and concatenating vectors often have similar performance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1BC690-DAF9-3F25-E0D8-1312ECD8D8CD}"/>
              </a:ext>
            </a:extLst>
          </p:cNvPr>
          <p:cNvSpPr txBox="1"/>
          <p:nvPr/>
        </p:nvSpPr>
        <p:spPr>
          <a:xfrm>
            <a:off x="6774180" y="116741"/>
            <a:ext cx="5242560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“To deal with a 14-dimensional space, visualize a 3-D space and say “fourteen” to yourself very loudly. Everyone does it.”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b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– Geoffrey Hinton</a:t>
            </a:r>
            <a:endParaRPr lang="en-US" sz="2000" i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9BB171A-7A3F-E4EC-0E71-66634C18CCC0}"/>
              </a:ext>
            </a:extLst>
          </p:cNvPr>
          <p:cNvGrpSpPr/>
          <p:nvPr/>
        </p:nvGrpSpPr>
        <p:grpSpPr>
          <a:xfrm>
            <a:off x="4074183" y="1308189"/>
            <a:ext cx="1888490" cy="1323439"/>
            <a:chOff x="4074183" y="1308189"/>
            <a:chExt cx="1888490" cy="1323439"/>
          </a:xfrm>
        </p:grpSpPr>
        <p:sp>
          <p:nvSpPr>
            <p:cNvPr id="9" name="object 48">
              <a:extLst>
                <a:ext uri="{FF2B5EF4-FFF2-40B4-BE49-F238E27FC236}">
                  <a16:creationId xmlns:a16="http://schemas.microsoft.com/office/drawing/2014/main" id="{99C15268-84D8-E7BF-B914-79E421898842}"/>
                </a:ext>
              </a:extLst>
            </p:cNvPr>
            <p:cNvSpPr/>
            <p:nvPr/>
          </p:nvSpPr>
          <p:spPr>
            <a:xfrm>
              <a:off x="4656206" y="1536263"/>
              <a:ext cx="59606" cy="58822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4320" y="0"/>
                  </a:moveTo>
                  <a:lnTo>
                    <a:pt x="11996" y="3035"/>
                  </a:lnTo>
                  <a:lnTo>
                    <a:pt x="3389" y="11521"/>
                  </a:lnTo>
                  <a:lnTo>
                    <a:pt x="0" y="22836"/>
                  </a:lnTo>
                  <a:lnTo>
                    <a:pt x="2549" y="34747"/>
                  </a:lnTo>
                  <a:lnTo>
                    <a:pt x="5115" y="38764"/>
                  </a:lnTo>
                  <a:lnTo>
                    <a:pt x="13849" y="45453"/>
                  </a:lnTo>
                  <a:lnTo>
                    <a:pt x="25283" y="47282"/>
                  </a:lnTo>
                  <a:lnTo>
                    <a:pt x="38262" y="43401"/>
                  </a:lnTo>
                  <a:lnTo>
                    <a:pt x="45482" y="34733"/>
                  </a:lnTo>
                  <a:lnTo>
                    <a:pt x="47749" y="23337"/>
                  </a:lnTo>
                  <a:lnTo>
                    <a:pt x="44259" y="10641"/>
                  </a:lnTo>
                  <a:lnTo>
                    <a:pt x="35653" y="2800"/>
                  </a:lnTo>
                  <a:lnTo>
                    <a:pt x="24320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49">
              <a:extLst>
                <a:ext uri="{FF2B5EF4-FFF2-40B4-BE49-F238E27FC236}">
                  <a16:creationId xmlns:a16="http://schemas.microsoft.com/office/drawing/2014/main" id="{B966C871-A5F5-5AA2-5BD3-E91FA3FD95FA}"/>
                </a:ext>
              </a:extLst>
            </p:cNvPr>
            <p:cNvSpPr/>
            <p:nvPr/>
          </p:nvSpPr>
          <p:spPr>
            <a:xfrm>
              <a:off x="4901792" y="1558384"/>
              <a:ext cx="59606" cy="58822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4307" y="0"/>
                  </a:moveTo>
                  <a:lnTo>
                    <a:pt x="11996" y="3035"/>
                  </a:lnTo>
                  <a:lnTo>
                    <a:pt x="3389" y="11521"/>
                  </a:lnTo>
                  <a:lnTo>
                    <a:pt x="0" y="22836"/>
                  </a:lnTo>
                  <a:lnTo>
                    <a:pt x="2549" y="34747"/>
                  </a:lnTo>
                  <a:lnTo>
                    <a:pt x="5107" y="38754"/>
                  </a:lnTo>
                  <a:lnTo>
                    <a:pt x="13839" y="45449"/>
                  </a:lnTo>
                  <a:lnTo>
                    <a:pt x="25270" y="47280"/>
                  </a:lnTo>
                  <a:lnTo>
                    <a:pt x="38239" y="43394"/>
                  </a:lnTo>
                  <a:lnTo>
                    <a:pt x="45452" y="34718"/>
                  </a:lnTo>
                  <a:lnTo>
                    <a:pt x="47730" y="23343"/>
                  </a:lnTo>
                  <a:lnTo>
                    <a:pt x="44235" y="10676"/>
                  </a:lnTo>
                  <a:lnTo>
                    <a:pt x="35648" y="2812"/>
                  </a:lnTo>
                  <a:lnTo>
                    <a:pt x="24307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0">
              <a:extLst>
                <a:ext uri="{FF2B5EF4-FFF2-40B4-BE49-F238E27FC236}">
                  <a16:creationId xmlns:a16="http://schemas.microsoft.com/office/drawing/2014/main" id="{1951460D-4FAB-3C20-AE68-5D1811D6BFE6}"/>
                </a:ext>
              </a:extLst>
            </p:cNvPr>
            <p:cNvSpPr/>
            <p:nvPr/>
          </p:nvSpPr>
          <p:spPr>
            <a:xfrm>
              <a:off x="5039969" y="1772536"/>
              <a:ext cx="59606" cy="58822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4290" y="0"/>
                  </a:moveTo>
                  <a:lnTo>
                    <a:pt x="11957" y="3027"/>
                  </a:lnTo>
                  <a:lnTo>
                    <a:pt x="3375" y="11537"/>
                  </a:lnTo>
                  <a:lnTo>
                    <a:pt x="0" y="22844"/>
                  </a:lnTo>
                  <a:lnTo>
                    <a:pt x="2549" y="34768"/>
                  </a:lnTo>
                  <a:lnTo>
                    <a:pt x="5100" y="38786"/>
                  </a:lnTo>
                  <a:lnTo>
                    <a:pt x="13825" y="45473"/>
                  </a:lnTo>
                  <a:lnTo>
                    <a:pt x="25271" y="47296"/>
                  </a:lnTo>
                  <a:lnTo>
                    <a:pt x="38254" y="43404"/>
                  </a:lnTo>
                  <a:lnTo>
                    <a:pt x="45457" y="34726"/>
                  </a:lnTo>
                  <a:lnTo>
                    <a:pt x="47728" y="23350"/>
                  </a:lnTo>
                  <a:lnTo>
                    <a:pt x="44228" y="10675"/>
                  </a:lnTo>
                  <a:lnTo>
                    <a:pt x="35638" y="2802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51">
              <a:extLst>
                <a:ext uri="{FF2B5EF4-FFF2-40B4-BE49-F238E27FC236}">
                  <a16:creationId xmlns:a16="http://schemas.microsoft.com/office/drawing/2014/main" id="{7B216520-9C07-DA42-64C6-C39AF1D98B9A}"/>
                </a:ext>
              </a:extLst>
            </p:cNvPr>
            <p:cNvSpPr/>
            <p:nvPr/>
          </p:nvSpPr>
          <p:spPr>
            <a:xfrm>
              <a:off x="4705305" y="1762472"/>
              <a:ext cx="59606" cy="58822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4293" y="0"/>
                  </a:moveTo>
                  <a:lnTo>
                    <a:pt x="11967" y="3033"/>
                  </a:lnTo>
                  <a:lnTo>
                    <a:pt x="3381" y="11541"/>
                  </a:lnTo>
                  <a:lnTo>
                    <a:pt x="0" y="22829"/>
                  </a:lnTo>
                  <a:lnTo>
                    <a:pt x="2575" y="34707"/>
                  </a:lnTo>
                  <a:lnTo>
                    <a:pt x="5124" y="38742"/>
                  </a:lnTo>
                  <a:lnTo>
                    <a:pt x="13847" y="45459"/>
                  </a:lnTo>
                  <a:lnTo>
                    <a:pt x="25285" y="47299"/>
                  </a:lnTo>
                  <a:lnTo>
                    <a:pt x="38249" y="43422"/>
                  </a:lnTo>
                  <a:lnTo>
                    <a:pt x="45455" y="34743"/>
                  </a:lnTo>
                  <a:lnTo>
                    <a:pt x="47722" y="23355"/>
                  </a:lnTo>
                  <a:lnTo>
                    <a:pt x="44235" y="10658"/>
                  </a:lnTo>
                  <a:lnTo>
                    <a:pt x="35629" y="2795"/>
                  </a:lnTo>
                  <a:lnTo>
                    <a:pt x="24293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52">
              <a:extLst>
                <a:ext uri="{FF2B5EF4-FFF2-40B4-BE49-F238E27FC236}">
                  <a16:creationId xmlns:a16="http://schemas.microsoft.com/office/drawing/2014/main" id="{47F4656A-9E43-3EF6-1972-11064EED3816}"/>
                </a:ext>
              </a:extLst>
            </p:cNvPr>
            <p:cNvSpPr/>
            <p:nvPr/>
          </p:nvSpPr>
          <p:spPr>
            <a:xfrm>
              <a:off x="4495837" y="1936509"/>
              <a:ext cx="59606" cy="58822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4350" y="0"/>
                  </a:moveTo>
                  <a:lnTo>
                    <a:pt x="11996" y="3013"/>
                  </a:lnTo>
                  <a:lnTo>
                    <a:pt x="3389" y="11519"/>
                  </a:lnTo>
                  <a:lnTo>
                    <a:pt x="0" y="22821"/>
                  </a:lnTo>
                  <a:lnTo>
                    <a:pt x="2549" y="34719"/>
                  </a:lnTo>
                  <a:lnTo>
                    <a:pt x="5117" y="38758"/>
                  </a:lnTo>
                  <a:lnTo>
                    <a:pt x="13848" y="45471"/>
                  </a:lnTo>
                  <a:lnTo>
                    <a:pt x="25268" y="47303"/>
                  </a:lnTo>
                  <a:lnTo>
                    <a:pt x="38215" y="43410"/>
                  </a:lnTo>
                  <a:lnTo>
                    <a:pt x="45466" y="34762"/>
                  </a:lnTo>
                  <a:lnTo>
                    <a:pt x="47752" y="23384"/>
                  </a:lnTo>
                  <a:lnTo>
                    <a:pt x="44266" y="10696"/>
                  </a:lnTo>
                  <a:lnTo>
                    <a:pt x="35694" y="2817"/>
                  </a:lnTo>
                  <a:lnTo>
                    <a:pt x="24350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53">
              <a:extLst>
                <a:ext uri="{FF2B5EF4-FFF2-40B4-BE49-F238E27FC236}">
                  <a16:creationId xmlns:a16="http://schemas.microsoft.com/office/drawing/2014/main" id="{654337DE-837A-BC6B-1CDF-D6627BFDF9C8}"/>
                </a:ext>
              </a:extLst>
            </p:cNvPr>
            <p:cNvSpPr/>
            <p:nvPr/>
          </p:nvSpPr>
          <p:spPr>
            <a:xfrm>
              <a:off x="4323952" y="2209440"/>
              <a:ext cx="59606" cy="58822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4296" y="0"/>
                  </a:moveTo>
                  <a:lnTo>
                    <a:pt x="11967" y="3056"/>
                  </a:lnTo>
                  <a:lnTo>
                    <a:pt x="3381" y="11545"/>
                  </a:lnTo>
                  <a:lnTo>
                    <a:pt x="0" y="22846"/>
                  </a:lnTo>
                  <a:lnTo>
                    <a:pt x="2575" y="34736"/>
                  </a:lnTo>
                  <a:lnTo>
                    <a:pt x="5113" y="38738"/>
                  </a:lnTo>
                  <a:lnTo>
                    <a:pt x="13837" y="45437"/>
                  </a:lnTo>
                  <a:lnTo>
                    <a:pt x="25281" y="47271"/>
                  </a:lnTo>
                  <a:lnTo>
                    <a:pt x="38257" y="43389"/>
                  </a:lnTo>
                  <a:lnTo>
                    <a:pt x="45458" y="34709"/>
                  </a:lnTo>
                  <a:lnTo>
                    <a:pt x="47721" y="23319"/>
                  </a:lnTo>
                  <a:lnTo>
                    <a:pt x="44231" y="10619"/>
                  </a:lnTo>
                  <a:lnTo>
                    <a:pt x="35639" y="2787"/>
                  </a:lnTo>
                  <a:lnTo>
                    <a:pt x="24296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4">
              <a:extLst>
                <a:ext uri="{FF2B5EF4-FFF2-40B4-BE49-F238E27FC236}">
                  <a16:creationId xmlns:a16="http://schemas.microsoft.com/office/drawing/2014/main" id="{6A904D2B-F667-0311-F840-043FDF3359BD}"/>
                </a:ext>
              </a:extLst>
            </p:cNvPr>
            <p:cNvSpPr/>
            <p:nvPr/>
          </p:nvSpPr>
          <p:spPr>
            <a:xfrm>
              <a:off x="4074183" y="2290724"/>
              <a:ext cx="59606" cy="58822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4293" y="0"/>
                  </a:moveTo>
                  <a:lnTo>
                    <a:pt x="11967" y="3033"/>
                  </a:lnTo>
                  <a:lnTo>
                    <a:pt x="3381" y="11541"/>
                  </a:lnTo>
                  <a:lnTo>
                    <a:pt x="0" y="22829"/>
                  </a:lnTo>
                  <a:lnTo>
                    <a:pt x="2575" y="34707"/>
                  </a:lnTo>
                  <a:lnTo>
                    <a:pt x="5122" y="38742"/>
                  </a:lnTo>
                  <a:lnTo>
                    <a:pt x="13830" y="45459"/>
                  </a:lnTo>
                  <a:lnTo>
                    <a:pt x="25260" y="47299"/>
                  </a:lnTo>
                  <a:lnTo>
                    <a:pt x="38249" y="43422"/>
                  </a:lnTo>
                  <a:lnTo>
                    <a:pt x="45455" y="34743"/>
                  </a:lnTo>
                  <a:lnTo>
                    <a:pt x="47722" y="23355"/>
                  </a:lnTo>
                  <a:lnTo>
                    <a:pt x="44235" y="10658"/>
                  </a:lnTo>
                  <a:lnTo>
                    <a:pt x="35629" y="2795"/>
                  </a:lnTo>
                  <a:lnTo>
                    <a:pt x="24293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55">
              <a:extLst>
                <a:ext uri="{FF2B5EF4-FFF2-40B4-BE49-F238E27FC236}">
                  <a16:creationId xmlns:a16="http://schemas.microsoft.com/office/drawing/2014/main" id="{C1944976-ECE6-9348-BBA9-1B9AC447D7EB}"/>
                </a:ext>
              </a:extLst>
            </p:cNvPr>
            <p:cNvSpPr/>
            <p:nvPr/>
          </p:nvSpPr>
          <p:spPr>
            <a:xfrm>
              <a:off x="4665564" y="2572806"/>
              <a:ext cx="59606" cy="58822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4325" y="0"/>
                  </a:moveTo>
                  <a:lnTo>
                    <a:pt x="11996" y="3013"/>
                  </a:lnTo>
                  <a:lnTo>
                    <a:pt x="3389" y="11519"/>
                  </a:lnTo>
                  <a:lnTo>
                    <a:pt x="0" y="22821"/>
                  </a:lnTo>
                  <a:lnTo>
                    <a:pt x="2549" y="34719"/>
                  </a:lnTo>
                  <a:lnTo>
                    <a:pt x="5096" y="38736"/>
                  </a:lnTo>
                  <a:lnTo>
                    <a:pt x="13818" y="45445"/>
                  </a:lnTo>
                  <a:lnTo>
                    <a:pt x="25250" y="47292"/>
                  </a:lnTo>
                  <a:lnTo>
                    <a:pt x="38201" y="43408"/>
                  </a:lnTo>
                  <a:lnTo>
                    <a:pt x="45441" y="34745"/>
                  </a:lnTo>
                  <a:lnTo>
                    <a:pt x="47741" y="23359"/>
                  </a:lnTo>
                  <a:lnTo>
                    <a:pt x="44265" y="10696"/>
                  </a:lnTo>
                  <a:lnTo>
                    <a:pt x="35679" y="2817"/>
                  </a:lnTo>
                  <a:lnTo>
                    <a:pt x="24325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56">
              <a:extLst>
                <a:ext uri="{FF2B5EF4-FFF2-40B4-BE49-F238E27FC236}">
                  <a16:creationId xmlns:a16="http://schemas.microsoft.com/office/drawing/2014/main" id="{92B162E8-85B5-5F4A-FAD1-327B830A8F5E}"/>
                </a:ext>
              </a:extLst>
            </p:cNvPr>
            <p:cNvSpPr/>
            <p:nvPr/>
          </p:nvSpPr>
          <p:spPr>
            <a:xfrm>
              <a:off x="5105123" y="2034556"/>
              <a:ext cx="59606" cy="58822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4351" y="0"/>
                  </a:moveTo>
                  <a:lnTo>
                    <a:pt x="11996" y="3009"/>
                  </a:lnTo>
                  <a:lnTo>
                    <a:pt x="3389" y="11496"/>
                  </a:lnTo>
                  <a:lnTo>
                    <a:pt x="0" y="22811"/>
                  </a:lnTo>
                  <a:lnTo>
                    <a:pt x="2549" y="34721"/>
                  </a:lnTo>
                  <a:lnTo>
                    <a:pt x="5111" y="38736"/>
                  </a:lnTo>
                  <a:lnTo>
                    <a:pt x="13841" y="45446"/>
                  </a:lnTo>
                  <a:lnTo>
                    <a:pt x="25259" y="47294"/>
                  </a:lnTo>
                  <a:lnTo>
                    <a:pt x="38199" y="43411"/>
                  </a:lnTo>
                  <a:lnTo>
                    <a:pt x="45440" y="34749"/>
                  </a:lnTo>
                  <a:lnTo>
                    <a:pt x="47742" y="23362"/>
                  </a:lnTo>
                  <a:lnTo>
                    <a:pt x="44268" y="10700"/>
                  </a:lnTo>
                  <a:lnTo>
                    <a:pt x="35696" y="2820"/>
                  </a:lnTo>
                  <a:lnTo>
                    <a:pt x="24351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57">
              <a:extLst>
                <a:ext uri="{FF2B5EF4-FFF2-40B4-BE49-F238E27FC236}">
                  <a16:creationId xmlns:a16="http://schemas.microsoft.com/office/drawing/2014/main" id="{BFF227FE-DE66-3BC4-A9FE-877FA5ACCB59}"/>
                </a:ext>
              </a:extLst>
            </p:cNvPr>
            <p:cNvSpPr/>
            <p:nvPr/>
          </p:nvSpPr>
          <p:spPr>
            <a:xfrm>
              <a:off x="5466371" y="1805340"/>
              <a:ext cx="59606" cy="58037"/>
            </a:xfrm>
            <a:custGeom>
              <a:avLst/>
              <a:gdLst/>
              <a:ahLst/>
              <a:cxnLst/>
              <a:rect l="l" t="t" r="r" b="b"/>
              <a:pathLst>
                <a:path w="48260" h="46990">
                  <a:moveTo>
                    <a:pt x="15028" y="0"/>
                  </a:moveTo>
                  <a:lnTo>
                    <a:pt x="4580" y="8166"/>
                  </a:lnTo>
                  <a:lnTo>
                    <a:pt x="0" y="21008"/>
                  </a:lnTo>
                  <a:lnTo>
                    <a:pt x="1744" y="31458"/>
                  </a:lnTo>
                  <a:lnTo>
                    <a:pt x="9934" y="41875"/>
                  </a:lnTo>
                  <a:lnTo>
                    <a:pt x="22824" y="46445"/>
                  </a:lnTo>
                  <a:lnTo>
                    <a:pt x="35097" y="43623"/>
                  </a:lnTo>
                  <a:lnTo>
                    <a:pt x="44126" y="34318"/>
                  </a:lnTo>
                  <a:lnTo>
                    <a:pt x="47979" y="19255"/>
                  </a:lnTo>
                  <a:lnTo>
                    <a:pt x="43391" y="9076"/>
                  </a:lnTo>
                  <a:lnTo>
                    <a:pt x="32544" y="2127"/>
                  </a:lnTo>
                  <a:lnTo>
                    <a:pt x="15028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58">
              <a:extLst>
                <a:ext uri="{FF2B5EF4-FFF2-40B4-BE49-F238E27FC236}">
                  <a16:creationId xmlns:a16="http://schemas.microsoft.com/office/drawing/2014/main" id="{09AC1351-FD0A-5EA6-B366-0B2270CB6AD9}"/>
                </a:ext>
              </a:extLst>
            </p:cNvPr>
            <p:cNvSpPr/>
            <p:nvPr/>
          </p:nvSpPr>
          <p:spPr>
            <a:xfrm>
              <a:off x="5351315" y="1511888"/>
              <a:ext cx="59606" cy="58822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4296" y="0"/>
                  </a:moveTo>
                  <a:lnTo>
                    <a:pt x="11967" y="3056"/>
                  </a:lnTo>
                  <a:lnTo>
                    <a:pt x="3381" y="11531"/>
                  </a:lnTo>
                  <a:lnTo>
                    <a:pt x="0" y="22820"/>
                  </a:lnTo>
                  <a:lnTo>
                    <a:pt x="2575" y="34736"/>
                  </a:lnTo>
                  <a:lnTo>
                    <a:pt x="5113" y="38738"/>
                  </a:lnTo>
                  <a:lnTo>
                    <a:pt x="13836" y="45437"/>
                  </a:lnTo>
                  <a:lnTo>
                    <a:pt x="25281" y="47271"/>
                  </a:lnTo>
                  <a:lnTo>
                    <a:pt x="38257" y="43389"/>
                  </a:lnTo>
                  <a:lnTo>
                    <a:pt x="45458" y="34709"/>
                  </a:lnTo>
                  <a:lnTo>
                    <a:pt x="47721" y="23319"/>
                  </a:lnTo>
                  <a:lnTo>
                    <a:pt x="44231" y="10619"/>
                  </a:lnTo>
                  <a:lnTo>
                    <a:pt x="35639" y="2787"/>
                  </a:lnTo>
                  <a:lnTo>
                    <a:pt x="24296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59">
              <a:extLst>
                <a:ext uri="{FF2B5EF4-FFF2-40B4-BE49-F238E27FC236}">
                  <a16:creationId xmlns:a16="http://schemas.microsoft.com/office/drawing/2014/main" id="{8E7141AA-9DE5-BAFE-2E31-096B0569C2F7}"/>
                </a:ext>
              </a:extLst>
            </p:cNvPr>
            <p:cNvSpPr/>
            <p:nvPr/>
          </p:nvSpPr>
          <p:spPr>
            <a:xfrm>
              <a:off x="5053936" y="1496805"/>
              <a:ext cx="59606" cy="58822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4326" y="0"/>
                  </a:moveTo>
                  <a:lnTo>
                    <a:pt x="11996" y="3009"/>
                  </a:lnTo>
                  <a:lnTo>
                    <a:pt x="3389" y="11496"/>
                  </a:lnTo>
                  <a:lnTo>
                    <a:pt x="0" y="22811"/>
                  </a:lnTo>
                  <a:lnTo>
                    <a:pt x="2549" y="34721"/>
                  </a:lnTo>
                  <a:lnTo>
                    <a:pt x="5111" y="38736"/>
                  </a:lnTo>
                  <a:lnTo>
                    <a:pt x="13841" y="45446"/>
                  </a:lnTo>
                  <a:lnTo>
                    <a:pt x="25259" y="47294"/>
                  </a:lnTo>
                  <a:lnTo>
                    <a:pt x="38199" y="43411"/>
                  </a:lnTo>
                  <a:lnTo>
                    <a:pt x="45440" y="34749"/>
                  </a:lnTo>
                  <a:lnTo>
                    <a:pt x="47741" y="23362"/>
                  </a:lnTo>
                  <a:lnTo>
                    <a:pt x="44267" y="10700"/>
                  </a:lnTo>
                  <a:lnTo>
                    <a:pt x="35680" y="2820"/>
                  </a:lnTo>
                  <a:lnTo>
                    <a:pt x="24326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60">
              <a:extLst>
                <a:ext uri="{FF2B5EF4-FFF2-40B4-BE49-F238E27FC236}">
                  <a16:creationId xmlns:a16="http://schemas.microsoft.com/office/drawing/2014/main" id="{C6BDBFF6-FE07-C034-049E-7401E796496A}"/>
                </a:ext>
              </a:extLst>
            </p:cNvPr>
            <p:cNvSpPr/>
            <p:nvPr/>
          </p:nvSpPr>
          <p:spPr>
            <a:xfrm>
              <a:off x="4889313" y="1789125"/>
              <a:ext cx="59606" cy="58822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4303" y="0"/>
                  </a:moveTo>
                  <a:lnTo>
                    <a:pt x="11957" y="3027"/>
                  </a:lnTo>
                  <a:lnTo>
                    <a:pt x="3375" y="11537"/>
                  </a:lnTo>
                  <a:lnTo>
                    <a:pt x="0" y="22844"/>
                  </a:lnTo>
                  <a:lnTo>
                    <a:pt x="2549" y="34768"/>
                  </a:lnTo>
                  <a:lnTo>
                    <a:pt x="5128" y="38801"/>
                  </a:lnTo>
                  <a:lnTo>
                    <a:pt x="13863" y="45478"/>
                  </a:lnTo>
                  <a:lnTo>
                    <a:pt x="25297" y="47293"/>
                  </a:lnTo>
                  <a:lnTo>
                    <a:pt x="38278" y="43397"/>
                  </a:lnTo>
                  <a:lnTo>
                    <a:pt x="45487" y="34717"/>
                  </a:lnTo>
                  <a:lnTo>
                    <a:pt x="47747" y="23333"/>
                  </a:lnTo>
                  <a:lnTo>
                    <a:pt x="44252" y="10640"/>
                  </a:lnTo>
                  <a:lnTo>
                    <a:pt x="35644" y="2790"/>
                  </a:lnTo>
                  <a:lnTo>
                    <a:pt x="24303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61">
              <a:extLst>
                <a:ext uri="{FF2B5EF4-FFF2-40B4-BE49-F238E27FC236}">
                  <a16:creationId xmlns:a16="http://schemas.microsoft.com/office/drawing/2014/main" id="{2653A5BB-F71F-3CB8-73F5-42715040A4D2}"/>
                </a:ext>
              </a:extLst>
            </p:cNvPr>
            <p:cNvSpPr/>
            <p:nvPr/>
          </p:nvSpPr>
          <p:spPr>
            <a:xfrm>
              <a:off x="5006814" y="2048717"/>
              <a:ext cx="59606" cy="58822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4293" y="0"/>
                  </a:moveTo>
                  <a:lnTo>
                    <a:pt x="11974" y="3056"/>
                  </a:lnTo>
                  <a:lnTo>
                    <a:pt x="3368" y="11531"/>
                  </a:lnTo>
                  <a:lnTo>
                    <a:pt x="0" y="22820"/>
                  </a:lnTo>
                  <a:lnTo>
                    <a:pt x="2587" y="34736"/>
                  </a:lnTo>
                  <a:lnTo>
                    <a:pt x="5127" y="38743"/>
                  </a:lnTo>
                  <a:lnTo>
                    <a:pt x="13836" y="45439"/>
                  </a:lnTo>
                  <a:lnTo>
                    <a:pt x="25272" y="47269"/>
                  </a:lnTo>
                  <a:lnTo>
                    <a:pt x="38276" y="43384"/>
                  </a:lnTo>
                  <a:lnTo>
                    <a:pt x="45471" y="34704"/>
                  </a:lnTo>
                  <a:lnTo>
                    <a:pt x="47728" y="23315"/>
                  </a:lnTo>
                  <a:lnTo>
                    <a:pt x="44230" y="10615"/>
                  </a:lnTo>
                  <a:lnTo>
                    <a:pt x="35623" y="2786"/>
                  </a:lnTo>
                  <a:lnTo>
                    <a:pt x="24293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62">
              <a:extLst>
                <a:ext uri="{FF2B5EF4-FFF2-40B4-BE49-F238E27FC236}">
                  <a16:creationId xmlns:a16="http://schemas.microsoft.com/office/drawing/2014/main" id="{D93A2CAC-7DDF-B8BF-61F2-9ABD0CE4974E}"/>
                </a:ext>
              </a:extLst>
            </p:cNvPr>
            <p:cNvSpPr/>
            <p:nvPr/>
          </p:nvSpPr>
          <p:spPr>
            <a:xfrm>
              <a:off x="4856598" y="2150488"/>
              <a:ext cx="59606" cy="58822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4315" y="0"/>
                  </a:moveTo>
                  <a:lnTo>
                    <a:pt x="11967" y="3035"/>
                  </a:lnTo>
                  <a:lnTo>
                    <a:pt x="3381" y="11543"/>
                  </a:lnTo>
                  <a:lnTo>
                    <a:pt x="0" y="22831"/>
                  </a:lnTo>
                  <a:lnTo>
                    <a:pt x="2575" y="34709"/>
                  </a:lnTo>
                  <a:lnTo>
                    <a:pt x="5118" y="38720"/>
                  </a:lnTo>
                  <a:lnTo>
                    <a:pt x="13839" y="45433"/>
                  </a:lnTo>
                  <a:lnTo>
                    <a:pt x="25271" y="47284"/>
                  </a:lnTo>
                  <a:lnTo>
                    <a:pt x="38220" y="43403"/>
                  </a:lnTo>
                  <a:lnTo>
                    <a:pt x="45447" y="34753"/>
                  </a:lnTo>
                  <a:lnTo>
                    <a:pt x="47731" y="23360"/>
                  </a:lnTo>
                  <a:lnTo>
                    <a:pt x="44261" y="10638"/>
                  </a:lnTo>
                  <a:lnTo>
                    <a:pt x="35670" y="2792"/>
                  </a:lnTo>
                  <a:lnTo>
                    <a:pt x="24315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63">
              <a:extLst>
                <a:ext uri="{FF2B5EF4-FFF2-40B4-BE49-F238E27FC236}">
                  <a16:creationId xmlns:a16="http://schemas.microsoft.com/office/drawing/2014/main" id="{40B60521-951E-8D39-793B-E63235640E6C}"/>
                </a:ext>
              </a:extLst>
            </p:cNvPr>
            <p:cNvSpPr/>
            <p:nvPr/>
          </p:nvSpPr>
          <p:spPr>
            <a:xfrm>
              <a:off x="4438237" y="2208362"/>
              <a:ext cx="59606" cy="58822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4296" y="0"/>
                  </a:moveTo>
                  <a:lnTo>
                    <a:pt x="11967" y="3067"/>
                  </a:lnTo>
                  <a:lnTo>
                    <a:pt x="3381" y="11542"/>
                  </a:lnTo>
                  <a:lnTo>
                    <a:pt x="0" y="22832"/>
                  </a:lnTo>
                  <a:lnTo>
                    <a:pt x="2575" y="34748"/>
                  </a:lnTo>
                  <a:lnTo>
                    <a:pt x="5116" y="38754"/>
                  </a:lnTo>
                  <a:lnTo>
                    <a:pt x="13840" y="45450"/>
                  </a:lnTo>
                  <a:lnTo>
                    <a:pt x="25285" y="47281"/>
                  </a:lnTo>
                  <a:lnTo>
                    <a:pt x="38263" y="43396"/>
                  </a:lnTo>
                  <a:lnTo>
                    <a:pt x="45460" y="34715"/>
                  </a:lnTo>
                  <a:lnTo>
                    <a:pt x="47720" y="23325"/>
                  </a:lnTo>
                  <a:lnTo>
                    <a:pt x="44231" y="10620"/>
                  </a:lnTo>
                  <a:lnTo>
                    <a:pt x="35639" y="2773"/>
                  </a:lnTo>
                  <a:lnTo>
                    <a:pt x="24296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64">
              <a:extLst>
                <a:ext uri="{FF2B5EF4-FFF2-40B4-BE49-F238E27FC236}">
                  <a16:creationId xmlns:a16="http://schemas.microsoft.com/office/drawing/2014/main" id="{1497B5A5-A456-4F3E-AE02-EBEB113BEAF7}"/>
                </a:ext>
              </a:extLst>
            </p:cNvPr>
            <p:cNvSpPr/>
            <p:nvPr/>
          </p:nvSpPr>
          <p:spPr>
            <a:xfrm>
              <a:off x="4507112" y="2125028"/>
              <a:ext cx="59606" cy="58822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4349" y="0"/>
                  </a:moveTo>
                  <a:lnTo>
                    <a:pt x="12019" y="3020"/>
                  </a:lnTo>
                  <a:lnTo>
                    <a:pt x="3393" y="11508"/>
                  </a:lnTo>
                  <a:lnTo>
                    <a:pt x="0" y="22816"/>
                  </a:lnTo>
                  <a:lnTo>
                    <a:pt x="2547" y="34716"/>
                  </a:lnTo>
                  <a:lnTo>
                    <a:pt x="5117" y="38741"/>
                  </a:lnTo>
                  <a:lnTo>
                    <a:pt x="13848" y="45444"/>
                  </a:lnTo>
                  <a:lnTo>
                    <a:pt x="25268" y="47288"/>
                  </a:lnTo>
                  <a:lnTo>
                    <a:pt x="38215" y="43403"/>
                  </a:lnTo>
                  <a:lnTo>
                    <a:pt x="45467" y="34739"/>
                  </a:lnTo>
                  <a:lnTo>
                    <a:pt x="47761" y="23346"/>
                  </a:lnTo>
                  <a:lnTo>
                    <a:pt x="44295" y="10668"/>
                  </a:lnTo>
                  <a:lnTo>
                    <a:pt x="35691" y="2806"/>
                  </a:lnTo>
                  <a:lnTo>
                    <a:pt x="24349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65">
              <a:extLst>
                <a:ext uri="{FF2B5EF4-FFF2-40B4-BE49-F238E27FC236}">
                  <a16:creationId xmlns:a16="http://schemas.microsoft.com/office/drawing/2014/main" id="{DA0E7F04-FEFA-05B4-5F17-8E6B12A44CD0}"/>
                </a:ext>
              </a:extLst>
            </p:cNvPr>
            <p:cNvSpPr/>
            <p:nvPr/>
          </p:nvSpPr>
          <p:spPr>
            <a:xfrm>
              <a:off x="5783889" y="1486778"/>
              <a:ext cx="59606" cy="58822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4332" y="0"/>
                  </a:moveTo>
                  <a:lnTo>
                    <a:pt x="11996" y="3035"/>
                  </a:lnTo>
                  <a:lnTo>
                    <a:pt x="3389" y="11521"/>
                  </a:lnTo>
                  <a:lnTo>
                    <a:pt x="0" y="22836"/>
                  </a:lnTo>
                  <a:lnTo>
                    <a:pt x="2549" y="34747"/>
                  </a:lnTo>
                  <a:lnTo>
                    <a:pt x="5108" y="38756"/>
                  </a:lnTo>
                  <a:lnTo>
                    <a:pt x="13842" y="45451"/>
                  </a:lnTo>
                  <a:lnTo>
                    <a:pt x="25276" y="47285"/>
                  </a:lnTo>
                  <a:lnTo>
                    <a:pt x="38252" y="43408"/>
                  </a:lnTo>
                  <a:lnTo>
                    <a:pt x="45477" y="34743"/>
                  </a:lnTo>
                  <a:lnTo>
                    <a:pt x="47741" y="23354"/>
                  </a:lnTo>
                  <a:lnTo>
                    <a:pt x="44236" y="10676"/>
                  </a:lnTo>
                  <a:lnTo>
                    <a:pt x="35663" y="2812"/>
                  </a:lnTo>
                  <a:lnTo>
                    <a:pt x="24332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66">
              <a:extLst>
                <a:ext uri="{FF2B5EF4-FFF2-40B4-BE49-F238E27FC236}">
                  <a16:creationId xmlns:a16="http://schemas.microsoft.com/office/drawing/2014/main" id="{D2F9F593-7779-51ED-DB1B-F34CC01F1D82}"/>
                </a:ext>
              </a:extLst>
            </p:cNvPr>
            <p:cNvSpPr/>
            <p:nvPr/>
          </p:nvSpPr>
          <p:spPr>
            <a:xfrm>
              <a:off x="5276410" y="1308189"/>
              <a:ext cx="59606" cy="58822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4332" y="0"/>
                  </a:moveTo>
                  <a:lnTo>
                    <a:pt x="11996" y="3035"/>
                  </a:lnTo>
                  <a:lnTo>
                    <a:pt x="3389" y="11521"/>
                  </a:lnTo>
                  <a:lnTo>
                    <a:pt x="0" y="22836"/>
                  </a:lnTo>
                  <a:lnTo>
                    <a:pt x="2549" y="34747"/>
                  </a:lnTo>
                  <a:lnTo>
                    <a:pt x="5103" y="38749"/>
                  </a:lnTo>
                  <a:lnTo>
                    <a:pt x="13836" y="45449"/>
                  </a:lnTo>
                  <a:lnTo>
                    <a:pt x="25268" y="47285"/>
                  </a:lnTo>
                  <a:lnTo>
                    <a:pt x="38238" y="43408"/>
                  </a:lnTo>
                  <a:lnTo>
                    <a:pt x="45452" y="34743"/>
                  </a:lnTo>
                  <a:lnTo>
                    <a:pt x="47730" y="23354"/>
                  </a:lnTo>
                  <a:lnTo>
                    <a:pt x="44236" y="10676"/>
                  </a:lnTo>
                  <a:lnTo>
                    <a:pt x="35663" y="2812"/>
                  </a:lnTo>
                  <a:lnTo>
                    <a:pt x="24332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67">
              <a:extLst>
                <a:ext uri="{FF2B5EF4-FFF2-40B4-BE49-F238E27FC236}">
                  <a16:creationId xmlns:a16="http://schemas.microsoft.com/office/drawing/2014/main" id="{0AABC066-D6A5-4D22-D676-3DD9F61BE7A6}"/>
                </a:ext>
              </a:extLst>
            </p:cNvPr>
            <p:cNvSpPr/>
            <p:nvPr/>
          </p:nvSpPr>
          <p:spPr>
            <a:xfrm>
              <a:off x="5138373" y="1479436"/>
              <a:ext cx="59606" cy="58822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4326" y="0"/>
                  </a:moveTo>
                  <a:lnTo>
                    <a:pt x="11996" y="3009"/>
                  </a:lnTo>
                  <a:lnTo>
                    <a:pt x="3389" y="11496"/>
                  </a:lnTo>
                  <a:lnTo>
                    <a:pt x="0" y="22811"/>
                  </a:lnTo>
                  <a:lnTo>
                    <a:pt x="2549" y="34721"/>
                  </a:lnTo>
                  <a:lnTo>
                    <a:pt x="5095" y="38736"/>
                  </a:lnTo>
                  <a:lnTo>
                    <a:pt x="13816" y="45446"/>
                  </a:lnTo>
                  <a:lnTo>
                    <a:pt x="25249" y="47294"/>
                  </a:lnTo>
                  <a:lnTo>
                    <a:pt x="38199" y="43411"/>
                  </a:lnTo>
                  <a:lnTo>
                    <a:pt x="45440" y="34749"/>
                  </a:lnTo>
                  <a:lnTo>
                    <a:pt x="47741" y="23362"/>
                  </a:lnTo>
                  <a:lnTo>
                    <a:pt x="44267" y="10700"/>
                  </a:lnTo>
                  <a:lnTo>
                    <a:pt x="35680" y="2820"/>
                  </a:lnTo>
                  <a:lnTo>
                    <a:pt x="24326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68">
              <a:extLst>
                <a:ext uri="{FF2B5EF4-FFF2-40B4-BE49-F238E27FC236}">
                  <a16:creationId xmlns:a16="http://schemas.microsoft.com/office/drawing/2014/main" id="{997F58EC-AC06-8F68-22E2-39605D153A05}"/>
                </a:ext>
              </a:extLst>
            </p:cNvPr>
            <p:cNvSpPr/>
            <p:nvPr/>
          </p:nvSpPr>
          <p:spPr>
            <a:xfrm>
              <a:off x="5666664" y="1456974"/>
              <a:ext cx="59606" cy="58822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4316" y="0"/>
                  </a:moveTo>
                  <a:lnTo>
                    <a:pt x="11967" y="3031"/>
                  </a:lnTo>
                  <a:lnTo>
                    <a:pt x="3381" y="11520"/>
                  </a:lnTo>
                  <a:lnTo>
                    <a:pt x="0" y="22820"/>
                  </a:lnTo>
                  <a:lnTo>
                    <a:pt x="2575" y="34711"/>
                  </a:lnTo>
                  <a:lnTo>
                    <a:pt x="5117" y="38721"/>
                  </a:lnTo>
                  <a:lnTo>
                    <a:pt x="13838" y="45434"/>
                  </a:lnTo>
                  <a:lnTo>
                    <a:pt x="25270" y="47286"/>
                  </a:lnTo>
                  <a:lnTo>
                    <a:pt x="38218" y="43405"/>
                  </a:lnTo>
                  <a:lnTo>
                    <a:pt x="45446" y="34740"/>
                  </a:lnTo>
                  <a:lnTo>
                    <a:pt x="47732" y="23338"/>
                  </a:lnTo>
                  <a:lnTo>
                    <a:pt x="44263" y="10643"/>
                  </a:lnTo>
                  <a:lnTo>
                    <a:pt x="35672" y="2794"/>
                  </a:lnTo>
                  <a:lnTo>
                    <a:pt x="24316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69">
              <a:extLst>
                <a:ext uri="{FF2B5EF4-FFF2-40B4-BE49-F238E27FC236}">
                  <a16:creationId xmlns:a16="http://schemas.microsoft.com/office/drawing/2014/main" id="{9C5EEEF6-8667-FE08-59B0-6179B9AC536E}"/>
                </a:ext>
              </a:extLst>
            </p:cNvPr>
            <p:cNvSpPr/>
            <p:nvPr/>
          </p:nvSpPr>
          <p:spPr>
            <a:xfrm>
              <a:off x="5903067" y="1367820"/>
              <a:ext cx="59606" cy="58822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4329" y="0"/>
                  </a:moveTo>
                  <a:lnTo>
                    <a:pt x="12019" y="3045"/>
                  </a:lnTo>
                  <a:lnTo>
                    <a:pt x="3393" y="11519"/>
                  </a:lnTo>
                  <a:lnTo>
                    <a:pt x="0" y="22816"/>
                  </a:lnTo>
                  <a:lnTo>
                    <a:pt x="2547" y="34742"/>
                  </a:lnTo>
                  <a:lnTo>
                    <a:pt x="5113" y="38759"/>
                  </a:lnTo>
                  <a:lnTo>
                    <a:pt x="13847" y="45447"/>
                  </a:lnTo>
                  <a:lnTo>
                    <a:pt x="25280" y="47273"/>
                  </a:lnTo>
                  <a:lnTo>
                    <a:pt x="38255" y="43387"/>
                  </a:lnTo>
                  <a:lnTo>
                    <a:pt x="45478" y="34708"/>
                  </a:lnTo>
                  <a:lnTo>
                    <a:pt x="47749" y="23327"/>
                  </a:lnTo>
                  <a:lnTo>
                    <a:pt x="44263" y="10644"/>
                  </a:lnTo>
                  <a:lnTo>
                    <a:pt x="35658" y="2798"/>
                  </a:lnTo>
                  <a:lnTo>
                    <a:pt x="24329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70">
              <a:extLst>
                <a:ext uri="{FF2B5EF4-FFF2-40B4-BE49-F238E27FC236}">
                  <a16:creationId xmlns:a16="http://schemas.microsoft.com/office/drawing/2014/main" id="{BDF7D3B7-49B0-FEFD-D25B-6D81B6302731}"/>
                </a:ext>
              </a:extLst>
            </p:cNvPr>
            <p:cNvSpPr/>
            <p:nvPr/>
          </p:nvSpPr>
          <p:spPr>
            <a:xfrm>
              <a:off x="5584069" y="1350558"/>
              <a:ext cx="59606" cy="58822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4316" y="0"/>
                  </a:moveTo>
                  <a:lnTo>
                    <a:pt x="11967" y="3031"/>
                  </a:lnTo>
                  <a:lnTo>
                    <a:pt x="3381" y="11520"/>
                  </a:lnTo>
                  <a:lnTo>
                    <a:pt x="0" y="22820"/>
                  </a:lnTo>
                  <a:lnTo>
                    <a:pt x="2575" y="34711"/>
                  </a:lnTo>
                  <a:lnTo>
                    <a:pt x="5086" y="38678"/>
                  </a:lnTo>
                  <a:lnTo>
                    <a:pt x="13807" y="45404"/>
                  </a:lnTo>
                  <a:lnTo>
                    <a:pt x="25251" y="47262"/>
                  </a:lnTo>
                  <a:lnTo>
                    <a:pt x="38218" y="43405"/>
                  </a:lnTo>
                  <a:lnTo>
                    <a:pt x="45446" y="34740"/>
                  </a:lnTo>
                  <a:lnTo>
                    <a:pt x="47732" y="23338"/>
                  </a:lnTo>
                  <a:lnTo>
                    <a:pt x="44263" y="10643"/>
                  </a:lnTo>
                  <a:lnTo>
                    <a:pt x="35672" y="2794"/>
                  </a:lnTo>
                  <a:lnTo>
                    <a:pt x="24316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71">
              <a:extLst>
                <a:ext uri="{FF2B5EF4-FFF2-40B4-BE49-F238E27FC236}">
                  <a16:creationId xmlns:a16="http://schemas.microsoft.com/office/drawing/2014/main" id="{98919641-C1B4-7DDF-F911-8718D3C2A98E}"/>
                </a:ext>
              </a:extLst>
            </p:cNvPr>
            <p:cNvSpPr/>
            <p:nvPr/>
          </p:nvSpPr>
          <p:spPr>
            <a:xfrm>
              <a:off x="5335434" y="1825498"/>
              <a:ext cx="59606" cy="58822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4303" y="0"/>
                  </a:moveTo>
                  <a:lnTo>
                    <a:pt x="11967" y="3035"/>
                  </a:lnTo>
                  <a:lnTo>
                    <a:pt x="3381" y="11543"/>
                  </a:lnTo>
                  <a:lnTo>
                    <a:pt x="0" y="22831"/>
                  </a:lnTo>
                  <a:lnTo>
                    <a:pt x="2575" y="34709"/>
                  </a:lnTo>
                  <a:lnTo>
                    <a:pt x="5128" y="38748"/>
                  </a:lnTo>
                  <a:lnTo>
                    <a:pt x="13851" y="45462"/>
                  </a:lnTo>
                  <a:lnTo>
                    <a:pt x="25289" y="47299"/>
                  </a:lnTo>
                  <a:lnTo>
                    <a:pt x="38255" y="43420"/>
                  </a:lnTo>
                  <a:lnTo>
                    <a:pt x="45458" y="34739"/>
                  </a:lnTo>
                  <a:lnTo>
                    <a:pt x="47727" y="23346"/>
                  </a:lnTo>
                  <a:lnTo>
                    <a:pt x="44251" y="10638"/>
                  </a:lnTo>
                  <a:lnTo>
                    <a:pt x="35645" y="2792"/>
                  </a:lnTo>
                  <a:lnTo>
                    <a:pt x="24303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72">
              <a:extLst>
                <a:ext uri="{FF2B5EF4-FFF2-40B4-BE49-F238E27FC236}">
                  <a16:creationId xmlns:a16="http://schemas.microsoft.com/office/drawing/2014/main" id="{717831BD-9BF2-4933-F4A5-FB668FD84D50}"/>
                </a:ext>
              </a:extLst>
            </p:cNvPr>
            <p:cNvSpPr/>
            <p:nvPr/>
          </p:nvSpPr>
          <p:spPr>
            <a:xfrm>
              <a:off x="5057907" y="2489006"/>
              <a:ext cx="59606" cy="58822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4325" y="0"/>
                  </a:moveTo>
                  <a:lnTo>
                    <a:pt x="11996" y="3013"/>
                  </a:lnTo>
                  <a:lnTo>
                    <a:pt x="3389" y="11519"/>
                  </a:lnTo>
                  <a:lnTo>
                    <a:pt x="0" y="22821"/>
                  </a:lnTo>
                  <a:lnTo>
                    <a:pt x="2549" y="34719"/>
                  </a:lnTo>
                  <a:lnTo>
                    <a:pt x="5096" y="38735"/>
                  </a:lnTo>
                  <a:lnTo>
                    <a:pt x="13817" y="45444"/>
                  </a:lnTo>
                  <a:lnTo>
                    <a:pt x="25250" y="47292"/>
                  </a:lnTo>
                  <a:lnTo>
                    <a:pt x="38201" y="43410"/>
                  </a:lnTo>
                  <a:lnTo>
                    <a:pt x="45441" y="34762"/>
                  </a:lnTo>
                  <a:lnTo>
                    <a:pt x="47741" y="23384"/>
                  </a:lnTo>
                  <a:lnTo>
                    <a:pt x="44265" y="10696"/>
                  </a:lnTo>
                  <a:lnTo>
                    <a:pt x="35679" y="2817"/>
                  </a:lnTo>
                  <a:lnTo>
                    <a:pt x="24325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73">
              <a:extLst>
                <a:ext uri="{FF2B5EF4-FFF2-40B4-BE49-F238E27FC236}">
                  <a16:creationId xmlns:a16="http://schemas.microsoft.com/office/drawing/2014/main" id="{11B66E66-45CA-8FBF-3881-8C721A34C569}"/>
                </a:ext>
              </a:extLst>
            </p:cNvPr>
            <p:cNvSpPr/>
            <p:nvPr/>
          </p:nvSpPr>
          <p:spPr>
            <a:xfrm>
              <a:off x="4466383" y="2520923"/>
              <a:ext cx="59606" cy="58822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4315" y="0"/>
                  </a:moveTo>
                  <a:lnTo>
                    <a:pt x="11967" y="3035"/>
                  </a:lnTo>
                  <a:lnTo>
                    <a:pt x="3381" y="11543"/>
                  </a:lnTo>
                  <a:lnTo>
                    <a:pt x="0" y="22831"/>
                  </a:lnTo>
                  <a:lnTo>
                    <a:pt x="2575" y="34709"/>
                  </a:lnTo>
                  <a:lnTo>
                    <a:pt x="5118" y="38720"/>
                  </a:lnTo>
                  <a:lnTo>
                    <a:pt x="13839" y="45433"/>
                  </a:lnTo>
                  <a:lnTo>
                    <a:pt x="25271" y="47284"/>
                  </a:lnTo>
                  <a:lnTo>
                    <a:pt x="38220" y="43403"/>
                  </a:lnTo>
                  <a:lnTo>
                    <a:pt x="45447" y="34753"/>
                  </a:lnTo>
                  <a:lnTo>
                    <a:pt x="47731" y="23360"/>
                  </a:lnTo>
                  <a:lnTo>
                    <a:pt x="44261" y="10638"/>
                  </a:lnTo>
                  <a:lnTo>
                    <a:pt x="35670" y="2792"/>
                  </a:lnTo>
                  <a:lnTo>
                    <a:pt x="24315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74">
              <a:extLst>
                <a:ext uri="{FF2B5EF4-FFF2-40B4-BE49-F238E27FC236}">
                  <a16:creationId xmlns:a16="http://schemas.microsoft.com/office/drawing/2014/main" id="{1605B651-8BDF-426B-91ED-00FA4CC21CD2}"/>
                </a:ext>
              </a:extLst>
            </p:cNvPr>
            <p:cNvSpPr/>
            <p:nvPr/>
          </p:nvSpPr>
          <p:spPr>
            <a:xfrm>
              <a:off x="4156172" y="2542925"/>
              <a:ext cx="59606" cy="58822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4307" y="0"/>
                  </a:moveTo>
                  <a:lnTo>
                    <a:pt x="11996" y="3035"/>
                  </a:lnTo>
                  <a:lnTo>
                    <a:pt x="3389" y="11521"/>
                  </a:lnTo>
                  <a:lnTo>
                    <a:pt x="0" y="22836"/>
                  </a:lnTo>
                  <a:lnTo>
                    <a:pt x="2549" y="34747"/>
                  </a:lnTo>
                  <a:lnTo>
                    <a:pt x="5103" y="38749"/>
                  </a:lnTo>
                  <a:lnTo>
                    <a:pt x="13836" y="45449"/>
                  </a:lnTo>
                  <a:lnTo>
                    <a:pt x="25268" y="47285"/>
                  </a:lnTo>
                  <a:lnTo>
                    <a:pt x="38239" y="43408"/>
                  </a:lnTo>
                  <a:lnTo>
                    <a:pt x="45452" y="34742"/>
                  </a:lnTo>
                  <a:lnTo>
                    <a:pt x="47730" y="23354"/>
                  </a:lnTo>
                  <a:lnTo>
                    <a:pt x="44235" y="10676"/>
                  </a:lnTo>
                  <a:lnTo>
                    <a:pt x="35648" y="2812"/>
                  </a:lnTo>
                  <a:lnTo>
                    <a:pt x="24307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CC01AE1-635A-A938-F3E5-E9B34BD298C0}"/>
              </a:ext>
            </a:extLst>
          </p:cNvPr>
          <p:cNvGrpSpPr/>
          <p:nvPr/>
        </p:nvGrpSpPr>
        <p:grpSpPr>
          <a:xfrm>
            <a:off x="1421107" y="1384108"/>
            <a:ext cx="1736544" cy="1193556"/>
            <a:chOff x="1421107" y="1384108"/>
            <a:chExt cx="1736544" cy="1193556"/>
          </a:xfrm>
        </p:grpSpPr>
        <p:sp>
          <p:nvSpPr>
            <p:cNvPr id="36" name="object 76">
              <a:extLst>
                <a:ext uri="{FF2B5EF4-FFF2-40B4-BE49-F238E27FC236}">
                  <a16:creationId xmlns:a16="http://schemas.microsoft.com/office/drawing/2014/main" id="{36C2D37A-2BAB-9872-3650-3E68D75AD140}"/>
                </a:ext>
              </a:extLst>
            </p:cNvPr>
            <p:cNvSpPr/>
            <p:nvPr/>
          </p:nvSpPr>
          <p:spPr>
            <a:xfrm>
              <a:off x="2027720" y="2278104"/>
              <a:ext cx="58037" cy="58822"/>
            </a:xfrm>
            <a:custGeom>
              <a:avLst/>
              <a:gdLst/>
              <a:ahLst/>
              <a:cxnLst/>
              <a:rect l="l" t="t" r="r" b="b"/>
              <a:pathLst>
                <a:path w="46990" h="47625">
                  <a:moveTo>
                    <a:pt x="21561" y="0"/>
                  </a:moveTo>
                  <a:lnTo>
                    <a:pt x="9098" y="4379"/>
                  </a:lnTo>
                  <a:lnTo>
                    <a:pt x="1968" y="13471"/>
                  </a:lnTo>
                  <a:lnTo>
                    <a:pt x="0" y="24930"/>
                  </a:lnTo>
                  <a:lnTo>
                    <a:pt x="3853" y="37025"/>
                  </a:lnTo>
                  <a:lnTo>
                    <a:pt x="12895" y="44977"/>
                  </a:lnTo>
                  <a:lnTo>
                    <a:pt x="24351" y="47591"/>
                  </a:lnTo>
                  <a:lnTo>
                    <a:pt x="36008" y="44293"/>
                  </a:lnTo>
                  <a:lnTo>
                    <a:pt x="40156" y="41199"/>
                  </a:lnTo>
                  <a:lnTo>
                    <a:pt x="46052" y="32056"/>
                  </a:lnTo>
                  <a:lnTo>
                    <a:pt x="46973" y="20565"/>
                  </a:lnTo>
                  <a:lnTo>
                    <a:pt x="42133" y="7862"/>
                  </a:lnTo>
                  <a:lnTo>
                    <a:pt x="33036" y="1405"/>
                  </a:lnTo>
                  <a:lnTo>
                    <a:pt x="21561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77">
              <a:extLst>
                <a:ext uri="{FF2B5EF4-FFF2-40B4-BE49-F238E27FC236}">
                  <a16:creationId xmlns:a16="http://schemas.microsoft.com/office/drawing/2014/main" id="{5CE8A04C-1082-172B-944F-BCA2AF1EE265}"/>
                </a:ext>
              </a:extLst>
            </p:cNvPr>
            <p:cNvSpPr/>
            <p:nvPr/>
          </p:nvSpPr>
          <p:spPr>
            <a:xfrm>
              <a:off x="1934450" y="2093932"/>
              <a:ext cx="58037" cy="58822"/>
            </a:xfrm>
            <a:custGeom>
              <a:avLst/>
              <a:gdLst/>
              <a:ahLst/>
              <a:cxnLst/>
              <a:rect l="l" t="t" r="r" b="b"/>
              <a:pathLst>
                <a:path w="46990" h="47625">
                  <a:moveTo>
                    <a:pt x="21496" y="0"/>
                  </a:moveTo>
                  <a:lnTo>
                    <a:pt x="9033" y="4396"/>
                  </a:lnTo>
                  <a:lnTo>
                    <a:pt x="1935" y="13488"/>
                  </a:lnTo>
                  <a:lnTo>
                    <a:pt x="0" y="24941"/>
                  </a:lnTo>
                  <a:lnTo>
                    <a:pt x="3897" y="37036"/>
                  </a:lnTo>
                  <a:lnTo>
                    <a:pt x="12920" y="44969"/>
                  </a:lnTo>
                  <a:lnTo>
                    <a:pt x="24382" y="47559"/>
                  </a:lnTo>
                  <a:lnTo>
                    <a:pt x="36041" y="44221"/>
                  </a:lnTo>
                  <a:lnTo>
                    <a:pt x="40212" y="41126"/>
                  </a:lnTo>
                  <a:lnTo>
                    <a:pt x="46087" y="32007"/>
                  </a:lnTo>
                  <a:lnTo>
                    <a:pt x="46980" y="20516"/>
                  </a:lnTo>
                  <a:lnTo>
                    <a:pt x="42098" y="7787"/>
                  </a:lnTo>
                  <a:lnTo>
                    <a:pt x="32973" y="1374"/>
                  </a:lnTo>
                  <a:lnTo>
                    <a:pt x="21496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78">
              <a:extLst>
                <a:ext uri="{FF2B5EF4-FFF2-40B4-BE49-F238E27FC236}">
                  <a16:creationId xmlns:a16="http://schemas.microsoft.com/office/drawing/2014/main" id="{4DA78B94-BE64-BA5C-07F1-0193850D210A}"/>
                </a:ext>
              </a:extLst>
            </p:cNvPr>
            <p:cNvSpPr/>
            <p:nvPr/>
          </p:nvSpPr>
          <p:spPr>
            <a:xfrm>
              <a:off x="1721765" y="2178531"/>
              <a:ext cx="58037" cy="58822"/>
            </a:xfrm>
            <a:custGeom>
              <a:avLst/>
              <a:gdLst/>
              <a:ahLst/>
              <a:cxnLst/>
              <a:rect l="l" t="t" r="r" b="b"/>
              <a:pathLst>
                <a:path w="46990" h="47625">
                  <a:moveTo>
                    <a:pt x="21506" y="0"/>
                  </a:moveTo>
                  <a:lnTo>
                    <a:pt x="9052" y="4424"/>
                  </a:lnTo>
                  <a:lnTo>
                    <a:pt x="1943" y="13517"/>
                  </a:lnTo>
                  <a:lnTo>
                    <a:pt x="0" y="24975"/>
                  </a:lnTo>
                  <a:lnTo>
                    <a:pt x="3882" y="37074"/>
                  </a:lnTo>
                  <a:lnTo>
                    <a:pt x="12913" y="45009"/>
                  </a:lnTo>
                  <a:lnTo>
                    <a:pt x="24366" y="47601"/>
                  </a:lnTo>
                  <a:lnTo>
                    <a:pt x="36019" y="44263"/>
                  </a:lnTo>
                  <a:lnTo>
                    <a:pt x="40203" y="41152"/>
                  </a:lnTo>
                  <a:lnTo>
                    <a:pt x="46067" y="32014"/>
                  </a:lnTo>
                  <a:lnTo>
                    <a:pt x="46960" y="20504"/>
                  </a:lnTo>
                  <a:lnTo>
                    <a:pt x="42098" y="7769"/>
                  </a:lnTo>
                  <a:lnTo>
                    <a:pt x="32981" y="1360"/>
                  </a:lnTo>
                  <a:lnTo>
                    <a:pt x="21506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79">
              <a:extLst>
                <a:ext uri="{FF2B5EF4-FFF2-40B4-BE49-F238E27FC236}">
                  <a16:creationId xmlns:a16="http://schemas.microsoft.com/office/drawing/2014/main" id="{5D3FD89C-08E6-D680-0F44-18895D1DFB67}"/>
                </a:ext>
              </a:extLst>
            </p:cNvPr>
            <p:cNvSpPr/>
            <p:nvPr/>
          </p:nvSpPr>
          <p:spPr>
            <a:xfrm>
              <a:off x="2151576" y="2136250"/>
              <a:ext cx="58037" cy="58822"/>
            </a:xfrm>
            <a:custGeom>
              <a:avLst/>
              <a:gdLst/>
              <a:ahLst/>
              <a:cxnLst/>
              <a:rect l="l" t="t" r="r" b="b"/>
              <a:pathLst>
                <a:path w="46990" h="47625">
                  <a:moveTo>
                    <a:pt x="21566" y="0"/>
                  </a:moveTo>
                  <a:lnTo>
                    <a:pt x="9132" y="4390"/>
                  </a:lnTo>
                  <a:lnTo>
                    <a:pt x="1980" y="13452"/>
                  </a:lnTo>
                  <a:lnTo>
                    <a:pt x="0" y="24910"/>
                  </a:lnTo>
                  <a:lnTo>
                    <a:pt x="3854" y="37017"/>
                  </a:lnTo>
                  <a:lnTo>
                    <a:pt x="12896" y="44969"/>
                  </a:lnTo>
                  <a:lnTo>
                    <a:pt x="24352" y="47583"/>
                  </a:lnTo>
                  <a:lnTo>
                    <a:pt x="36009" y="44285"/>
                  </a:lnTo>
                  <a:lnTo>
                    <a:pt x="40158" y="41190"/>
                  </a:lnTo>
                  <a:lnTo>
                    <a:pt x="46055" y="32045"/>
                  </a:lnTo>
                  <a:lnTo>
                    <a:pt x="46982" y="20549"/>
                  </a:lnTo>
                  <a:lnTo>
                    <a:pt x="42158" y="7835"/>
                  </a:lnTo>
                  <a:lnTo>
                    <a:pt x="33036" y="1392"/>
                  </a:lnTo>
                  <a:lnTo>
                    <a:pt x="21566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80">
              <a:extLst>
                <a:ext uri="{FF2B5EF4-FFF2-40B4-BE49-F238E27FC236}">
                  <a16:creationId xmlns:a16="http://schemas.microsoft.com/office/drawing/2014/main" id="{0B4BB227-6D95-6D21-6CF8-6F1DCC486FAE}"/>
                </a:ext>
              </a:extLst>
            </p:cNvPr>
            <p:cNvSpPr/>
            <p:nvPr/>
          </p:nvSpPr>
          <p:spPr>
            <a:xfrm>
              <a:off x="2323601" y="2311464"/>
              <a:ext cx="58037" cy="58822"/>
            </a:xfrm>
            <a:custGeom>
              <a:avLst/>
              <a:gdLst/>
              <a:ahLst/>
              <a:cxnLst/>
              <a:rect l="l" t="t" r="r" b="b"/>
              <a:pathLst>
                <a:path w="46990" h="47625">
                  <a:moveTo>
                    <a:pt x="21500" y="0"/>
                  </a:moveTo>
                  <a:lnTo>
                    <a:pt x="9033" y="4425"/>
                  </a:lnTo>
                  <a:lnTo>
                    <a:pt x="1935" y="13504"/>
                  </a:lnTo>
                  <a:lnTo>
                    <a:pt x="0" y="24971"/>
                  </a:lnTo>
                  <a:lnTo>
                    <a:pt x="3897" y="37076"/>
                  </a:lnTo>
                  <a:lnTo>
                    <a:pt x="12920" y="45009"/>
                  </a:lnTo>
                  <a:lnTo>
                    <a:pt x="24382" y="47599"/>
                  </a:lnTo>
                  <a:lnTo>
                    <a:pt x="36041" y="44262"/>
                  </a:lnTo>
                  <a:lnTo>
                    <a:pt x="40244" y="41133"/>
                  </a:lnTo>
                  <a:lnTo>
                    <a:pt x="46097" y="31995"/>
                  </a:lnTo>
                  <a:lnTo>
                    <a:pt x="46978" y="20489"/>
                  </a:lnTo>
                  <a:lnTo>
                    <a:pt x="42099" y="7755"/>
                  </a:lnTo>
                  <a:lnTo>
                    <a:pt x="32985" y="1355"/>
                  </a:lnTo>
                  <a:lnTo>
                    <a:pt x="21500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81">
              <a:extLst>
                <a:ext uri="{FF2B5EF4-FFF2-40B4-BE49-F238E27FC236}">
                  <a16:creationId xmlns:a16="http://schemas.microsoft.com/office/drawing/2014/main" id="{31E1296F-79DA-3E43-B8A5-DD10F56EF41D}"/>
                </a:ext>
              </a:extLst>
            </p:cNvPr>
            <p:cNvSpPr/>
            <p:nvPr/>
          </p:nvSpPr>
          <p:spPr>
            <a:xfrm>
              <a:off x="2598326" y="2426322"/>
              <a:ext cx="58037" cy="58822"/>
            </a:xfrm>
            <a:custGeom>
              <a:avLst/>
              <a:gdLst/>
              <a:ahLst/>
              <a:cxnLst/>
              <a:rect l="l" t="t" r="r" b="b"/>
              <a:pathLst>
                <a:path w="46990" h="47625">
                  <a:moveTo>
                    <a:pt x="21487" y="0"/>
                  </a:moveTo>
                  <a:lnTo>
                    <a:pt x="9033" y="4432"/>
                  </a:lnTo>
                  <a:lnTo>
                    <a:pt x="1935" y="13525"/>
                  </a:lnTo>
                  <a:lnTo>
                    <a:pt x="0" y="24978"/>
                  </a:lnTo>
                  <a:lnTo>
                    <a:pt x="3897" y="37072"/>
                  </a:lnTo>
                  <a:lnTo>
                    <a:pt x="12920" y="45005"/>
                  </a:lnTo>
                  <a:lnTo>
                    <a:pt x="24382" y="47595"/>
                  </a:lnTo>
                  <a:lnTo>
                    <a:pt x="36041" y="44258"/>
                  </a:lnTo>
                  <a:lnTo>
                    <a:pt x="40252" y="41122"/>
                  </a:lnTo>
                  <a:lnTo>
                    <a:pt x="46097" y="31984"/>
                  </a:lnTo>
                  <a:lnTo>
                    <a:pt x="46971" y="20479"/>
                  </a:lnTo>
                  <a:lnTo>
                    <a:pt x="42081" y="7747"/>
                  </a:lnTo>
                  <a:lnTo>
                    <a:pt x="32957" y="1351"/>
                  </a:lnTo>
                  <a:lnTo>
                    <a:pt x="21487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82">
              <a:extLst>
                <a:ext uri="{FF2B5EF4-FFF2-40B4-BE49-F238E27FC236}">
                  <a16:creationId xmlns:a16="http://schemas.microsoft.com/office/drawing/2014/main" id="{6B9E2932-FB0C-3D5E-D003-32CAAB198906}"/>
                </a:ext>
              </a:extLst>
            </p:cNvPr>
            <p:cNvSpPr/>
            <p:nvPr/>
          </p:nvSpPr>
          <p:spPr>
            <a:xfrm>
              <a:off x="2864047" y="2518842"/>
              <a:ext cx="58037" cy="58822"/>
            </a:xfrm>
            <a:custGeom>
              <a:avLst/>
              <a:gdLst/>
              <a:ahLst/>
              <a:cxnLst/>
              <a:rect l="l" t="t" r="r" b="b"/>
              <a:pathLst>
                <a:path w="46989" h="47625">
                  <a:moveTo>
                    <a:pt x="21487" y="0"/>
                  </a:moveTo>
                  <a:lnTo>
                    <a:pt x="9033" y="4432"/>
                  </a:lnTo>
                  <a:lnTo>
                    <a:pt x="1935" y="13525"/>
                  </a:lnTo>
                  <a:lnTo>
                    <a:pt x="0" y="24978"/>
                  </a:lnTo>
                  <a:lnTo>
                    <a:pt x="3897" y="37072"/>
                  </a:lnTo>
                  <a:lnTo>
                    <a:pt x="12920" y="45005"/>
                  </a:lnTo>
                  <a:lnTo>
                    <a:pt x="24382" y="47595"/>
                  </a:lnTo>
                  <a:lnTo>
                    <a:pt x="36041" y="44258"/>
                  </a:lnTo>
                  <a:lnTo>
                    <a:pt x="40252" y="41122"/>
                  </a:lnTo>
                  <a:lnTo>
                    <a:pt x="46097" y="31984"/>
                  </a:lnTo>
                  <a:lnTo>
                    <a:pt x="46971" y="20479"/>
                  </a:lnTo>
                  <a:lnTo>
                    <a:pt x="42081" y="7747"/>
                  </a:lnTo>
                  <a:lnTo>
                    <a:pt x="32957" y="1351"/>
                  </a:lnTo>
                  <a:lnTo>
                    <a:pt x="21487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83">
              <a:extLst>
                <a:ext uri="{FF2B5EF4-FFF2-40B4-BE49-F238E27FC236}">
                  <a16:creationId xmlns:a16="http://schemas.microsoft.com/office/drawing/2014/main" id="{6B6C9152-6DEC-66EC-8BDA-636134EBAA3E}"/>
                </a:ext>
              </a:extLst>
            </p:cNvPr>
            <p:cNvSpPr/>
            <p:nvPr/>
          </p:nvSpPr>
          <p:spPr>
            <a:xfrm>
              <a:off x="2704174" y="2018765"/>
              <a:ext cx="58037" cy="58822"/>
            </a:xfrm>
            <a:custGeom>
              <a:avLst/>
              <a:gdLst/>
              <a:ahLst/>
              <a:cxnLst/>
              <a:rect l="l" t="t" r="r" b="b"/>
              <a:pathLst>
                <a:path w="46990" h="47625">
                  <a:moveTo>
                    <a:pt x="21516" y="0"/>
                  </a:moveTo>
                  <a:lnTo>
                    <a:pt x="9033" y="4409"/>
                  </a:lnTo>
                  <a:lnTo>
                    <a:pt x="1935" y="13501"/>
                  </a:lnTo>
                  <a:lnTo>
                    <a:pt x="0" y="24955"/>
                  </a:lnTo>
                  <a:lnTo>
                    <a:pt x="3897" y="37049"/>
                  </a:lnTo>
                  <a:lnTo>
                    <a:pt x="12920" y="44982"/>
                  </a:lnTo>
                  <a:lnTo>
                    <a:pt x="24382" y="47572"/>
                  </a:lnTo>
                  <a:lnTo>
                    <a:pt x="36041" y="44234"/>
                  </a:lnTo>
                  <a:lnTo>
                    <a:pt x="40218" y="41130"/>
                  </a:lnTo>
                  <a:lnTo>
                    <a:pt x="46091" y="31993"/>
                  </a:lnTo>
                  <a:lnTo>
                    <a:pt x="46991" y="20488"/>
                  </a:lnTo>
                  <a:lnTo>
                    <a:pt x="42129" y="7764"/>
                  </a:lnTo>
                  <a:lnTo>
                    <a:pt x="33013" y="1356"/>
                  </a:lnTo>
                  <a:lnTo>
                    <a:pt x="21516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84">
              <a:extLst>
                <a:ext uri="{FF2B5EF4-FFF2-40B4-BE49-F238E27FC236}">
                  <a16:creationId xmlns:a16="http://schemas.microsoft.com/office/drawing/2014/main" id="{CC7F596D-DB60-BBFA-D025-B4EFDD21B9F5}"/>
                </a:ext>
              </a:extLst>
            </p:cNvPr>
            <p:cNvSpPr/>
            <p:nvPr/>
          </p:nvSpPr>
          <p:spPr>
            <a:xfrm>
              <a:off x="2320839" y="1579457"/>
              <a:ext cx="58037" cy="58822"/>
            </a:xfrm>
            <a:custGeom>
              <a:avLst/>
              <a:gdLst/>
              <a:ahLst/>
              <a:cxnLst/>
              <a:rect l="l" t="t" r="r" b="b"/>
              <a:pathLst>
                <a:path w="46990" h="47625">
                  <a:moveTo>
                    <a:pt x="21496" y="0"/>
                  </a:moveTo>
                  <a:lnTo>
                    <a:pt x="9029" y="4426"/>
                  </a:lnTo>
                  <a:lnTo>
                    <a:pt x="1932" y="13505"/>
                  </a:lnTo>
                  <a:lnTo>
                    <a:pt x="0" y="24971"/>
                  </a:lnTo>
                  <a:lnTo>
                    <a:pt x="3902" y="37075"/>
                  </a:lnTo>
                  <a:lnTo>
                    <a:pt x="12944" y="45008"/>
                  </a:lnTo>
                  <a:lnTo>
                    <a:pt x="24392" y="47599"/>
                  </a:lnTo>
                  <a:lnTo>
                    <a:pt x="36039" y="44261"/>
                  </a:lnTo>
                  <a:lnTo>
                    <a:pt x="40244" y="41114"/>
                  </a:lnTo>
                  <a:lnTo>
                    <a:pt x="46095" y="31969"/>
                  </a:lnTo>
                  <a:lnTo>
                    <a:pt x="46975" y="20477"/>
                  </a:lnTo>
                  <a:lnTo>
                    <a:pt x="42096" y="7752"/>
                  </a:lnTo>
                  <a:lnTo>
                    <a:pt x="32981" y="1354"/>
                  </a:lnTo>
                  <a:lnTo>
                    <a:pt x="21496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85">
              <a:extLst>
                <a:ext uri="{FF2B5EF4-FFF2-40B4-BE49-F238E27FC236}">
                  <a16:creationId xmlns:a16="http://schemas.microsoft.com/office/drawing/2014/main" id="{F9AA9A40-FC9D-A56A-DFB5-47EDC649EAAF}"/>
                </a:ext>
              </a:extLst>
            </p:cNvPr>
            <p:cNvSpPr/>
            <p:nvPr/>
          </p:nvSpPr>
          <p:spPr>
            <a:xfrm>
              <a:off x="2034059" y="1583639"/>
              <a:ext cx="58037" cy="58822"/>
            </a:xfrm>
            <a:custGeom>
              <a:avLst/>
              <a:gdLst/>
              <a:ahLst/>
              <a:cxnLst/>
              <a:rect l="l" t="t" r="r" b="b"/>
              <a:pathLst>
                <a:path w="46990" h="47625">
                  <a:moveTo>
                    <a:pt x="21500" y="0"/>
                  </a:moveTo>
                  <a:lnTo>
                    <a:pt x="9033" y="4425"/>
                  </a:lnTo>
                  <a:lnTo>
                    <a:pt x="1935" y="13504"/>
                  </a:lnTo>
                  <a:lnTo>
                    <a:pt x="0" y="24971"/>
                  </a:lnTo>
                  <a:lnTo>
                    <a:pt x="3897" y="37076"/>
                  </a:lnTo>
                  <a:lnTo>
                    <a:pt x="12920" y="45009"/>
                  </a:lnTo>
                  <a:lnTo>
                    <a:pt x="24382" y="47599"/>
                  </a:lnTo>
                  <a:lnTo>
                    <a:pt x="36041" y="44262"/>
                  </a:lnTo>
                  <a:lnTo>
                    <a:pt x="40244" y="41133"/>
                  </a:lnTo>
                  <a:lnTo>
                    <a:pt x="46097" y="31995"/>
                  </a:lnTo>
                  <a:lnTo>
                    <a:pt x="46978" y="20489"/>
                  </a:lnTo>
                  <a:lnTo>
                    <a:pt x="42099" y="7755"/>
                  </a:lnTo>
                  <a:lnTo>
                    <a:pt x="32985" y="1355"/>
                  </a:lnTo>
                  <a:lnTo>
                    <a:pt x="21500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86">
              <a:extLst>
                <a:ext uri="{FF2B5EF4-FFF2-40B4-BE49-F238E27FC236}">
                  <a16:creationId xmlns:a16="http://schemas.microsoft.com/office/drawing/2014/main" id="{A254BE12-BE0F-6A34-9F92-1D6C12EEC1E2}"/>
                </a:ext>
              </a:extLst>
            </p:cNvPr>
            <p:cNvSpPr/>
            <p:nvPr/>
          </p:nvSpPr>
          <p:spPr>
            <a:xfrm>
              <a:off x="1940383" y="1776859"/>
              <a:ext cx="58037" cy="58822"/>
            </a:xfrm>
            <a:custGeom>
              <a:avLst/>
              <a:gdLst/>
              <a:ahLst/>
              <a:cxnLst/>
              <a:rect l="l" t="t" r="r" b="b"/>
              <a:pathLst>
                <a:path w="46990" h="47625">
                  <a:moveTo>
                    <a:pt x="21537" y="0"/>
                  </a:moveTo>
                  <a:lnTo>
                    <a:pt x="9070" y="4400"/>
                  </a:lnTo>
                  <a:lnTo>
                    <a:pt x="1956" y="13493"/>
                  </a:lnTo>
                  <a:lnTo>
                    <a:pt x="0" y="24952"/>
                  </a:lnTo>
                  <a:lnTo>
                    <a:pt x="3864" y="37055"/>
                  </a:lnTo>
                  <a:lnTo>
                    <a:pt x="12906" y="44988"/>
                  </a:lnTo>
                  <a:lnTo>
                    <a:pt x="24354" y="47578"/>
                  </a:lnTo>
                  <a:lnTo>
                    <a:pt x="36001" y="44240"/>
                  </a:lnTo>
                  <a:lnTo>
                    <a:pt x="40155" y="41159"/>
                  </a:lnTo>
                  <a:lnTo>
                    <a:pt x="46049" y="32021"/>
                  </a:lnTo>
                  <a:lnTo>
                    <a:pt x="46973" y="20512"/>
                  </a:lnTo>
                  <a:lnTo>
                    <a:pt x="42145" y="7785"/>
                  </a:lnTo>
                  <a:lnTo>
                    <a:pt x="33019" y="1366"/>
                  </a:lnTo>
                  <a:lnTo>
                    <a:pt x="21537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87">
              <a:extLst>
                <a:ext uri="{FF2B5EF4-FFF2-40B4-BE49-F238E27FC236}">
                  <a16:creationId xmlns:a16="http://schemas.microsoft.com/office/drawing/2014/main" id="{F1A142F2-F6E6-25F3-1D7C-75CD59AF144C}"/>
                </a:ext>
              </a:extLst>
            </p:cNvPr>
            <p:cNvSpPr/>
            <p:nvPr/>
          </p:nvSpPr>
          <p:spPr>
            <a:xfrm>
              <a:off x="1928199" y="1991211"/>
              <a:ext cx="58037" cy="58822"/>
            </a:xfrm>
            <a:custGeom>
              <a:avLst/>
              <a:gdLst/>
              <a:ahLst/>
              <a:cxnLst/>
              <a:rect l="l" t="t" r="r" b="b"/>
              <a:pathLst>
                <a:path w="46990" h="47625">
                  <a:moveTo>
                    <a:pt x="21520" y="0"/>
                  </a:moveTo>
                  <a:lnTo>
                    <a:pt x="9074" y="4410"/>
                  </a:lnTo>
                  <a:lnTo>
                    <a:pt x="1953" y="13488"/>
                  </a:lnTo>
                  <a:lnTo>
                    <a:pt x="0" y="24955"/>
                  </a:lnTo>
                  <a:lnTo>
                    <a:pt x="3881" y="37048"/>
                  </a:lnTo>
                  <a:lnTo>
                    <a:pt x="12902" y="45006"/>
                  </a:lnTo>
                  <a:lnTo>
                    <a:pt x="24359" y="47609"/>
                  </a:lnTo>
                  <a:lnTo>
                    <a:pt x="35993" y="44271"/>
                  </a:lnTo>
                  <a:lnTo>
                    <a:pt x="40166" y="41171"/>
                  </a:lnTo>
                  <a:lnTo>
                    <a:pt x="46044" y="32033"/>
                  </a:lnTo>
                  <a:lnTo>
                    <a:pt x="46955" y="20523"/>
                  </a:lnTo>
                  <a:lnTo>
                    <a:pt x="42114" y="7789"/>
                  </a:lnTo>
                  <a:lnTo>
                    <a:pt x="32991" y="1371"/>
                  </a:lnTo>
                  <a:lnTo>
                    <a:pt x="21520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88">
              <a:extLst>
                <a:ext uri="{FF2B5EF4-FFF2-40B4-BE49-F238E27FC236}">
                  <a16:creationId xmlns:a16="http://schemas.microsoft.com/office/drawing/2014/main" id="{10A6735A-801F-D12A-1BE4-4FEF1DCDDF49}"/>
                </a:ext>
              </a:extLst>
            </p:cNvPr>
            <p:cNvSpPr/>
            <p:nvPr/>
          </p:nvSpPr>
          <p:spPr>
            <a:xfrm>
              <a:off x="2172733" y="1877221"/>
              <a:ext cx="58037" cy="58822"/>
            </a:xfrm>
            <a:custGeom>
              <a:avLst/>
              <a:gdLst/>
              <a:ahLst/>
              <a:cxnLst/>
              <a:rect l="l" t="t" r="r" b="b"/>
              <a:pathLst>
                <a:path w="46990" h="47625">
                  <a:moveTo>
                    <a:pt x="21500" y="0"/>
                  </a:moveTo>
                  <a:lnTo>
                    <a:pt x="9033" y="4425"/>
                  </a:lnTo>
                  <a:lnTo>
                    <a:pt x="1935" y="13504"/>
                  </a:lnTo>
                  <a:lnTo>
                    <a:pt x="0" y="24971"/>
                  </a:lnTo>
                  <a:lnTo>
                    <a:pt x="3897" y="37076"/>
                  </a:lnTo>
                  <a:lnTo>
                    <a:pt x="12920" y="45009"/>
                  </a:lnTo>
                  <a:lnTo>
                    <a:pt x="24382" y="47599"/>
                  </a:lnTo>
                  <a:lnTo>
                    <a:pt x="36041" y="44262"/>
                  </a:lnTo>
                  <a:lnTo>
                    <a:pt x="40244" y="41116"/>
                  </a:lnTo>
                  <a:lnTo>
                    <a:pt x="46097" y="31971"/>
                  </a:lnTo>
                  <a:lnTo>
                    <a:pt x="46978" y="20479"/>
                  </a:lnTo>
                  <a:lnTo>
                    <a:pt x="42099" y="7755"/>
                  </a:lnTo>
                  <a:lnTo>
                    <a:pt x="32985" y="1355"/>
                  </a:lnTo>
                  <a:lnTo>
                    <a:pt x="21500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89">
              <a:extLst>
                <a:ext uri="{FF2B5EF4-FFF2-40B4-BE49-F238E27FC236}">
                  <a16:creationId xmlns:a16="http://schemas.microsoft.com/office/drawing/2014/main" id="{986055A1-413B-ADC1-3BEA-CD7354080871}"/>
                </a:ext>
              </a:extLst>
            </p:cNvPr>
            <p:cNvSpPr/>
            <p:nvPr/>
          </p:nvSpPr>
          <p:spPr>
            <a:xfrm>
              <a:off x="2326792" y="1964245"/>
              <a:ext cx="58037" cy="58822"/>
            </a:xfrm>
            <a:custGeom>
              <a:avLst/>
              <a:gdLst/>
              <a:ahLst/>
              <a:cxnLst/>
              <a:rect l="l" t="t" r="r" b="b"/>
              <a:pathLst>
                <a:path w="46990" h="47625">
                  <a:moveTo>
                    <a:pt x="21505" y="0"/>
                  </a:moveTo>
                  <a:lnTo>
                    <a:pt x="9033" y="4409"/>
                  </a:lnTo>
                  <a:lnTo>
                    <a:pt x="1935" y="13501"/>
                  </a:lnTo>
                  <a:lnTo>
                    <a:pt x="0" y="24955"/>
                  </a:lnTo>
                  <a:lnTo>
                    <a:pt x="3897" y="37049"/>
                  </a:lnTo>
                  <a:lnTo>
                    <a:pt x="12920" y="44982"/>
                  </a:lnTo>
                  <a:lnTo>
                    <a:pt x="24382" y="47572"/>
                  </a:lnTo>
                  <a:lnTo>
                    <a:pt x="36041" y="44234"/>
                  </a:lnTo>
                  <a:lnTo>
                    <a:pt x="40168" y="41159"/>
                  </a:lnTo>
                  <a:lnTo>
                    <a:pt x="46039" y="32020"/>
                  </a:lnTo>
                  <a:lnTo>
                    <a:pt x="46952" y="20504"/>
                  </a:lnTo>
                  <a:lnTo>
                    <a:pt x="42115" y="7764"/>
                  </a:lnTo>
                  <a:lnTo>
                    <a:pt x="32988" y="1356"/>
                  </a:lnTo>
                  <a:lnTo>
                    <a:pt x="21505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90">
              <a:extLst>
                <a:ext uri="{FF2B5EF4-FFF2-40B4-BE49-F238E27FC236}">
                  <a16:creationId xmlns:a16="http://schemas.microsoft.com/office/drawing/2014/main" id="{9DE5E6A5-A6E5-F273-5226-74AC50AA3581}"/>
                </a:ext>
              </a:extLst>
            </p:cNvPr>
            <p:cNvSpPr/>
            <p:nvPr/>
          </p:nvSpPr>
          <p:spPr>
            <a:xfrm>
              <a:off x="2603274" y="2027294"/>
              <a:ext cx="58822" cy="58822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21542" y="0"/>
                  </a:moveTo>
                  <a:lnTo>
                    <a:pt x="9088" y="4406"/>
                  </a:lnTo>
                  <a:lnTo>
                    <a:pt x="1959" y="13483"/>
                  </a:lnTo>
                  <a:lnTo>
                    <a:pt x="0" y="24949"/>
                  </a:lnTo>
                  <a:lnTo>
                    <a:pt x="3876" y="37039"/>
                  </a:lnTo>
                  <a:lnTo>
                    <a:pt x="12899" y="44991"/>
                  </a:lnTo>
                  <a:lnTo>
                    <a:pt x="24375" y="47587"/>
                  </a:lnTo>
                  <a:lnTo>
                    <a:pt x="36054" y="44275"/>
                  </a:lnTo>
                  <a:lnTo>
                    <a:pt x="40234" y="41151"/>
                  </a:lnTo>
                  <a:lnTo>
                    <a:pt x="46104" y="32007"/>
                  </a:lnTo>
                  <a:lnTo>
                    <a:pt x="47002" y="20515"/>
                  </a:lnTo>
                  <a:lnTo>
                    <a:pt x="42140" y="7800"/>
                  </a:lnTo>
                  <a:lnTo>
                    <a:pt x="33026" y="1376"/>
                  </a:lnTo>
                  <a:lnTo>
                    <a:pt x="21542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91">
              <a:extLst>
                <a:ext uri="{FF2B5EF4-FFF2-40B4-BE49-F238E27FC236}">
                  <a16:creationId xmlns:a16="http://schemas.microsoft.com/office/drawing/2014/main" id="{6F471765-D99D-6FAE-EB12-4EDD4B8365F4}"/>
                </a:ext>
              </a:extLst>
            </p:cNvPr>
            <p:cNvSpPr/>
            <p:nvPr/>
          </p:nvSpPr>
          <p:spPr>
            <a:xfrm>
              <a:off x="2773543" y="2260049"/>
              <a:ext cx="58037" cy="58822"/>
            </a:xfrm>
            <a:custGeom>
              <a:avLst/>
              <a:gdLst/>
              <a:ahLst/>
              <a:cxnLst/>
              <a:rect l="l" t="t" r="r" b="b"/>
              <a:pathLst>
                <a:path w="46990" h="47625">
                  <a:moveTo>
                    <a:pt x="21503" y="0"/>
                  </a:moveTo>
                  <a:lnTo>
                    <a:pt x="9049" y="4406"/>
                  </a:lnTo>
                  <a:lnTo>
                    <a:pt x="1938" y="13486"/>
                  </a:lnTo>
                  <a:lnTo>
                    <a:pt x="0" y="24966"/>
                  </a:lnTo>
                  <a:lnTo>
                    <a:pt x="3878" y="37089"/>
                  </a:lnTo>
                  <a:lnTo>
                    <a:pt x="12920" y="45022"/>
                  </a:lnTo>
                  <a:lnTo>
                    <a:pt x="24367" y="47612"/>
                  </a:lnTo>
                  <a:lnTo>
                    <a:pt x="36015" y="44275"/>
                  </a:lnTo>
                  <a:lnTo>
                    <a:pt x="40195" y="41151"/>
                  </a:lnTo>
                  <a:lnTo>
                    <a:pt x="46066" y="32007"/>
                  </a:lnTo>
                  <a:lnTo>
                    <a:pt x="46963" y="20515"/>
                  </a:lnTo>
                  <a:lnTo>
                    <a:pt x="42101" y="7800"/>
                  </a:lnTo>
                  <a:lnTo>
                    <a:pt x="32987" y="1376"/>
                  </a:lnTo>
                  <a:lnTo>
                    <a:pt x="21503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92">
              <a:extLst>
                <a:ext uri="{FF2B5EF4-FFF2-40B4-BE49-F238E27FC236}">
                  <a16:creationId xmlns:a16="http://schemas.microsoft.com/office/drawing/2014/main" id="{32A33400-6034-307E-54C3-E946D32E953B}"/>
                </a:ext>
              </a:extLst>
            </p:cNvPr>
            <p:cNvSpPr/>
            <p:nvPr/>
          </p:nvSpPr>
          <p:spPr>
            <a:xfrm>
              <a:off x="2559154" y="2242102"/>
              <a:ext cx="58037" cy="58822"/>
            </a:xfrm>
            <a:custGeom>
              <a:avLst/>
              <a:gdLst/>
              <a:ahLst/>
              <a:cxnLst/>
              <a:rect l="l" t="t" r="r" b="b"/>
              <a:pathLst>
                <a:path w="46990" h="47625">
                  <a:moveTo>
                    <a:pt x="21575" y="0"/>
                  </a:moveTo>
                  <a:lnTo>
                    <a:pt x="9125" y="4398"/>
                  </a:lnTo>
                  <a:lnTo>
                    <a:pt x="1980" y="13476"/>
                  </a:lnTo>
                  <a:lnTo>
                    <a:pt x="0" y="24948"/>
                  </a:lnTo>
                  <a:lnTo>
                    <a:pt x="3842" y="37046"/>
                  </a:lnTo>
                  <a:lnTo>
                    <a:pt x="12884" y="44998"/>
                  </a:lnTo>
                  <a:lnTo>
                    <a:pt x="24347" y="47595"/>
                  </a:lnTo>
                  <a:lnTo>
                    <a:pt x="36014" y="44282"/>
                  </a:lnTo>
                  <a:lnTo>
                    <a:pt x="40161" y="41189"/>
                  </a:lnTo>
                  <a:lnTo>
                    <a:pt x="46058" y="32046"/>
                  </a:lnTo>
                  <a:lnTo>
                    <a:pt x="46979" y="20555"/>
                  </a:lnTo>
                  <a:lnTo>
                    <a:pt x="42140" y="7852"/>
                  </a:lnTo>
                  <a:lnTo>
                    <a:pt x="33044" y="1396"/>
                  </a:lnTo>
                  <a:lnTo>
                    <a:pt x="21575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93">
              <a:extLst>
                <a:ext uri="{FF2B5EF4-FFF2-40B4-BE49-F238E27FC236}">
                  <a16:creationId xmlns:a16="http://schemas.microsoft.com/office/drawing/2014/main" id="{8DD7F511-2C52-BE8D-FDA4-6A7D51647628}"/>
                </a:ext>
              </a:extLst>
            </p:cNvPr>
            <p:cNvSpPr/>
            <p:nvPr/>
          </p:nvSpPr>
          <p:spPr>
            <a:xfrm>
              <a:off x="1738163" y="1550290"/>
              <a:ext cx="58037" cy="58822"/>
            </a:xfrm>
            <a:custGeom>
              <a:avLst/>
              <a:gdLst/>
              <a:ahLst/>
              <a:cxnLst/>
              <a:rect l="l" t="t" r="r" b="b"/>
              <a:pathLst>
                <a:path w="46990" h="47625">
                  <a:moveTo>
                    <a:pt x="21553" y="0"/>
                  </a:moveTo>
                  <a:lnTo>
                    <a:pt x="9113" y="4392"/>
                  </a:lnTo>
                  <a:lnTo>
                    <a:pt x="1969" y="13453"/>
                  </a:lnTo>
                  <a:lnTo>
                    <a:pt x="0" y="24909"/>
                  </a:lnTo>
                  <a:lnTo>
                    <a:pt x="3871" y="37012"/>
                  </a:lnTo>
                  <a:lnTo>
                    <a:pt x="12902" y="44967"/>
                  </a:lnTo>
                  <a:lnTo>
                    <a:pt x="24362" y="47583"/>
                  </a:lnTo>
                  <a:lnTo>
                    <a:pt x="36025" y="44284"/>
                  </a:lnTo>
                  <a:lnTo>
                    <a:pt x="40180" y="41184"/>
                  </a:lnTo>
                  <a:lnTo>
                    <a:pt x="46069" y="32040"/>
                  </a:lnTo>
                  <a:lnTo>
                    <a:pt x="46985" y="20547"/>
                  </a:lnTo>
                  <a:lnTo>
                    <a:pt x="42144" y="7836"/>
                  </a:lnTo>
                  <a:lnTo>
                    <a:pt x="33028" y="1392"/>
                  </a:lnTo>
                  <a:lnTo>
                    <a:pt x="21553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94">
              <a:extLst>
                <a:ext uri="{FF2B5EF4-FFF2-40B4-BE49-F238E27FC236}">
                  <a16:creationId xmlns:a16="http://schemas.microsoft.com/office/drawing/2014/main" id="{B7B941C5-4548-5E7B-050E-4FBFD909803F}"/>
                </a:ext>
              </a:extLst>
            </p:cNvPr>
            <p:cNvSpPr/>
            <p:nvPr/>
          </p:nvSpPr>
          <p:spPr>
            <a:xfrm>
              <a:off x="1520607" y="1885355"/>
              <a:ext cx="58037" cy="58822"/>
            </a:xfrm>
            <a:custGeom>
              <a:avLst/>
              <a:gdLst/>
              <a:ahLst/>
              <a:cxnLst/>
              <a:rect l="l" t="t" r="r" b="b"/>
              <a:pathLst>
                <a:path w="46990" h="47625">
                  <a:moveTo>
                    <a:pt x="21549" y="0"/>
                  </a:moveTo>
                  <a:lnTo>
                    <a:pt x="9104" y="4400"/>
                  </a:lnTo>
                  <a:lnTo>
                    <a:pt x="1967" y="13477"/>
                  </a:lnTo>
                  <a:lnTo>
                    <a:pt x="0" y="24947"/>
                  </a:lnTo>
                  <a:lnTo>
                    <a:pt x="3863" y="37039"/>
                  </a:lnTo>
                  <a:lnTo>
                    <a:pt x="12894" y="44994"/>
                  </a:lnTo>
                  <a:lnTo>
                    <a:pt x="24362" y="47592"/>
                  </a:lnTo>
                  <a:lnTo>
                    <a:pt x="36034" y="44279"/>
                  </a:lnTo>
                  <a:lnTo>
                    <a:pt x="40193" y="41173"/>
                  </a:lnTo>
                  <a:lnTo>
                    <a:pt x="46075" y="32029"/>
                  </a:lnTo>
                  <a:lnTo>
                    <a:pt x="46986" y="20534"/>
                  </a:lnTo>
                  <a:lnTo>
                    <a:pt x="42141" y="7817"/>
                  </a:lnTo>
                  <a:lnTo>
                    <a:pt x="33025" y="1384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101">
              <a:extLst>
                <a:ext uri="{FF2B5EF4-FFF2-40B4-BE49-F238E27FC236}">
                  <a16:creationId xmlns:a16="http://schemas.microsoft.com/office/drawing/2014/main" id="{6E9964AF-3382-B266-A12C-80392ED67669}"/>
                </a:ext>
              </a:extLst>
            </p:cNvPr>
            <p:cNvSpPr/>
            <p:nvPr/>
          </p:nvSpPr>
          <p:spPr>
            <a:xfrm>
              <a:off x="1713825" y="1979057"/>
              <a:ext cx="58037" cy="58822"/>
            </a:xfrm>
            <a:custGeom>
              <a:avLst/>
              <a:gdLst/>
              <a:ahLst/>
              <a:cxnLst/>
              <a:rect l="l" t="t" r="r" b="b"/>
              <a:pathLst>
                <a:path w="46990" h="47625">
                  <a:moveTo>
                    <a:pt x="21524" y="0"/>
                  </a:moveTo>
                  <a:lnTo>
                    <a:pt x="9052" y="4401"/>
                  </a:lnTo>
                  <a:lnTo>
                    <a:pt x="1943" y="13494"/>
                  </a:lnTo>
                  <a:lnTo>
                    <a:pt x="0" y="24952"/>
                  </a:lnTo>
                  <a:lnTo>
                    <a:pt x="3882" y="37051"/>
                  </a:lnTo>
                  <a:lnTo>
                    <a:pt x="12913" y="44986"/>
                  </a:lnTo>
                  <a:lnTo>
                    <a:pt x="24366" y="47578"/>
                  </a:lnTo>
                  <a:lnTo>
                    <a:pt x="36019" y="44240"/>
                  </a:lnTo>
                  <a:lnTo>
                    <a:pt x="40174" y="41156"/>
                  </a:lnTo>
                  <a:lnTo>
                    <a:pt x="46061" y="32019"/>
                  </a:lnTo>
                  <a:lnTo>
                    <a:pt x="46974" y="20510"/>
                  </a:lnTo>
                  <a:lnTo>
                    <a:pt x="42131" y="7786"/>
                  </a:lnTo>
                  <a:lnTo>
                    <a:pt x="33012" y="1366"/>
                  </a:lnTo>
                  <a:lnTo>
                    <a:pt x="21524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6" name="object 102">
              <a:extLst>
                <a:ext uri="{FF2B5EF4-FFF2-40B4-BE49-F238E27FC236}">
                  <a16:creationId xmlns:a16="http://schemas.microsoft.com/office/drawing/2014/main" id="{ECC053E3-1BAA-CF2C-85AE-F02364CC032A}"/>
                </a:ext>
              </a:extLst>
            </p:cNvPr>
            <p:cNvSpPr/>
            <p:nvPr/>
          </p:nvSpPr>
          <p:spPr>
            <a:xfrm>
              <a:off x="1421107" y="1598455"/>
              <a:ext cx="58037" cy="58822"/>
            </a:xfrm>
            <a:custGeom>
              <a:avLst/>
              <a:gdLst/>
              <a:ahLst/>
              <a:cxnLst/>
              <a:rect l="l" t="t" r="r" b="b"/>
              <a:pathLst>
                <a:path w="46990" h="47625">
                  <a:moveTo>
                    <a:pt x="21506" y="0"/>
                  </a:moveTo>
                  <a:lnTo>
                    <a:pt x="9052" y="4424"/>
                  </a:lnTo>
                  <a:lnTo>
                    <a:pt x="1943" y="13517"/>
                  </a:lnTo>
                  <a:lnTo>
                    <a:pt x="0" y="24975"/>
                  </a:lnTo>
                  <a:lnTo>
                    <a:pt x="3882" y="37074"/>
                  </a:lnTo>
                  <a:lnTo>
                    <a:pt x="12913" y="45009"/>
                  </a:lnTo>
                  <a:lnTo>
                    <a:pt x="24366" y="47601"/>
                  </a:lnTo>
                  <a:lnTo>
                    <a:pt x="36019" y="44263"/>
                  </a:lnTo>
                  <a:lnTo>
                    <a:pt x="40203" y="41152"/>
                  </a:lnTo>
                  <a:lnTo>
                    <a:pt x="46067" y="32014"/>
                  </a:lnTo>
                  <a:lnTo>
                    <a:pt x="46960" y="20504"/>
                  </a:lnTo>
                  <a:lnTo>
                    <a:pt x="42098" y="7769"/>
                  </a:lnTo>
                  <a:lnTo>
                    <a:pt x="32981" y="1360"/>
                  </a:lnTo>
                  <a:lnTo>
                    <a:pt x="21506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103">
              <a:extLst>
                <a:ext uri="{FF2B5EF4-FFF2-40B4-BE49-F238E27FC236}">
                  <a16:creationId xmlns:a16="http://schemas.microsoft.com/office/drawing/2014/main" id="{86FEC7E1-CDA2-A018-3868-3180B5A8A911}"/>
                </a:ext>
              </a:extLst>
            </p:cNvPr>
            <p:cNvSpPr/>
            <p:nvPr/>
          </p:nvSpPr>
          <p:spPr>
            <a:xfrm>
              <a:off x="1433281" y="1384108"/>
              <a:ext cx="58037" cy="58822"/>
            </a:xfrm>
            <a:custGeom>
              <a:avLst/>
              <a:gdLst/>
              <a:ahLst/>
              <a:cxnLst/>
              <a:rect l="l" t="t" r="r" b="b"/>
              <a:pathLst>
                <a:path w="46990" h="47625">
                  <a:moveTo>
                    <a:pt x="21514" y="0"/>
                  </a:moveTo>
                  <a:lnTo>
                    <a:pt x="9052" y="4388"/>
                  </a:lnTo>
                  <a:lnTo>
                    <a:pt x="1945" y="13481"/>
                  </a:lnTo>
                  <a:lnTo>
                    <a:pt x="0" y="24938"/>
                  </a:lnTo>
                  <a:lnTo>
                    <a:pt x="3881" y="37037"/>
                  </a:lnTo>
                  <a:lnTo>
                    <a:pt x="12912" y="44973"/>
                  </a:lnTo>
                  <a:lnTo>
                    <a:pt x="24365" y="47564"/>
                  </a:lnTo>
                  <a:lnTo>
                    <a:pt x="36018" y="44227"/>
                  </a:lnTo>
                  <a:lnTo>
                    <a:pt x="40165" y="41154"/>
                  </a:lnTo>
                  <a:lnTo>
                    <a:pt x="46058" y="32034"/>
                  </a:lnTo>
                  <a:lnTo>
                    <a:pt x="46970" y="20540"/>
                  </a:lnTo>
                  <a:lnTo>
                    <a:pt x="42114" y="7810"/>
                  </a:lnTo>
                  <a:lnTo>
                    <a:pt x="32996" y="1384"/>
                  </a:lnTo>
                  <a:lnTo>
                    <a:pt x="21514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104">
              <a:extLst>
                <a:ext uri="{FF2B5EF4-FFF2-40B4-BE49-F238E27FC236}">
                  <a16:creationId xmlns:a16="http://schemas.microsoft.com/office/drawing/2014/main" id="{69F14FEF-765F-FBF7-4DE5-C410FDD1809E}"/>
                </a:ext>
              </a:extLst>
            </p:cNvPr>
            <p:cNvSpPr/>
            <p:nvPr/>
          </p:nvSpPr>
          <p:spPr>
            <a:xfrm>
              <a:off x="1562966" y="1722341"/>
              <a:ext cx="58037" cy="58822"/>
            </a:xfrm>
            <a:custGeom>
              <a:avLst/>
              <a:gdLst/>
              <a:ahLst/>
              <a:cxnLst/>
              <a:rect l="l" t="t" r="r" b="b"/>
              <a:pathLst>
                <a:path w="46990" h="47625">
                  <a:moveTo>
                    <a:pt x="21525" y="0"/>
                  </a:moveTo>
                  <a:lnTo>
                    <a:pt x="9053" y="4402"/>
                  </a:lnTo>
                  <a:lnTo>
                    <a:pt x="1945" y="13495"/>
                  </a:lnTo>
                  <a:lnTo>
                    <a:pt x="0" y="24952"/>
                  </a:lnTo>
                  <a:lnTo>
                    <a:pt x="3881" y="37050"/>
                  </a:lnTo>
                  <a:lnTo>
                    <a:pt x="12915" y="44985"/>
                  </a:lnTo>
                  <a:lnTo>
                    <a:pt x="24368" y="47577"/>
                  </a:lnTo>
                  <a:lnTo>
                    <a:pt x="36018" y="44239"/>
                  </a:lnTo>
                  <a:lnTo>
                    <a:pt x="40176" y="41152"/>
                  </a:lnTo>
                  <a:lnTo>
                    <a:pt x="46063" y="32015"/>
                  </a:lnTo>
                  <a:lnTo>
                    <a:pt x="46976" y="20507"/>
                  </a:lnTo>
                  <a:lnTo>
                    <a:pt x="42132" y="7784"/>
                  </a:lnTo>
                  <a:lnTo>
                    <a:pt x="33012" y="1365"/>
                  </a:lnTo>
                  <a:lnTo>
                    <a:pt x="21525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105">
              <a:extLst>
                <a:ext uri="{FF2B5EF4-FFF2-40B4-BE49-F238E27FC236}">
                  <a16:creationId xmlns:a16="http://schemas.microsoft.com/office/drawing/2014/main" id="{582E58AF-34C1-0F68-14CE-871C51F2BCB6}"/>
                </a:ext>
              </a:extLst>
            </p:cNvPr>
            <p:cNvSpPr/>
            <p:nvPr/>
          </p:nvSpPr>
          <p:spPr>
            <a:xfrm>
              <a:off x="2154743" y="1788994"/>
              <a:ext cx="58037" cy="58822"/>
            </a:xfrm>
            <a:custGeom>
              <a:avLst/>
              <a:gdLst/>
              <a:ahLst/>
              <a:cxnLst/>
              <a:rect l="l" t="t" r="r" b="b"/>
              <a:pathLst>
                <a:path w="46990" h="47625">
                  <a:moveTo>
                    <a:pt x="21545" y="0"/>
                  </a:moveTo>
                  <a:lnTo>
                    <a:pt x="9104" y="4386"/>
                  </a:lnTo>
                  <a:lnTo>
                    <a:pt x="1962" y="13465"/>
                  </a:lnTo>
                  <a:lnTo>
                    <a:pt x="0" y="24944"/>
                  </a:lnTo>
                  <a:lnTo>
                    <a:pt x="3856" y="37051"/>
                  </a:lnTo>
                  <a:lnTo>
                    <a:pt x="12898" y="45003"/>
                  </a:lnTo>
                  <a:lnTo>
                    <a:pt x="24361" y="47600"/>
                  </a:lnTo>
                  <a:lnTo>
                    <a:pt x="36027" y="44287"/>
                  </a:lnTo>
                  <a:lnTo>
                    <a:pt x="40184" y="41186"/>
                  </a:lnTo>
                  <a:lnTo>
                    <a:pt x="46073" y="32042"/>
                  </a:lnTo>
                  <a:lnTo>
                    <a:pt x="46988" y="20551"/>
                  </a:lnTo>
                  <a:lnTo>
                    <a:pt x="42141" y="7845"/>
                  </a:lnTo>
                  <a:lnTo>
                    <a:pt x="33029" y="1397"/>
                  </a:lnTo>
                  <a:lnTo>
                    <a:pt x="21545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106">
              <a:extLst>
                <a:ext uri="{FF2B5EF4-FFF2-40B4-BE49-F238E27FC236}">
                  <a16:creationId xmlns:a16="http://schemas.microsoft.com/office/drawing/2014/main" id="{4262B839-0160-1871-19D1-8E6EDAE435DD}"/>
                </a:ext>
              </a:extLst>
            </p:cNvPr>
            <p:cNvSpPr/>
            <p:nvPr/>
          </p:nvSpPr>
          <p:spPr>
            <a:xfrm>
              <a:off x="2746542" y="1855702"/>
              <a:ext cx="58037" cy="58822"/>
            </a:xfrm>
            <a:custGeom>
              <a:avLst/>
              <a:gdLst/>
              <a:ahLst/>
              <a:cxnLst/>
              <a:rect l="l" t="t" r="r" b="b"/>
              <a:pathLst>
                <a:path w="46990" h="47625">
                  <a:moveTo>
                    <a:pt x="21561" y="0"/>
                  </a:moveTo>
                  <a:lnTo>
                    <a:pt x="9098" y="4379"/>
                  </a:lnTo>
                  <a:lnTo>
                    <a:pt x="1968" y="13471"/>
                  </a:lnTo>
                  <a:lnTo>
                    <a:pt x="0" y="24930"/>
                  </a:lnTo>
                  <a:lnTo>
                    <a:pt x="3853" y="37025"/>
                  </a:lnTo>
                  <a:lnTo>
                    <a:pt x="12895" y="44977"/>
                  </a:lnTo>
                  <a:lnTo>
                    <a:pt x="24351" y="47591"/>
                  </a:lnTo>
                  <a:lnTo>
                    <a:pt x="36008" y="44293"/>
                  </a:lnTo>
                  <a:lnTo>
                    <a:pt x="40156" y="41199"/>
                  </a:lnTo>
                  <a:lnTo>
                    <a:pt x="46052" y="32056"/>
                  </a:lnTo>
                  <a:lnTo>
                    <a:pt x="46973" y="20565"/>
                  </a:lnTo>
                  <a:lnTo>
                    <a:pt x="42133" y="7862"/>
                  </a:lnTo>
                  <a:lnTo>
                    <a:pt x="33036" y="1405"/>
                  </a:lnTo>
                  <a:lnTo>
                    <a:pt x="21561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107">
              <a:extLst>
                <a:ext uri="{FF2B5EF4-FFF2-40B4-BE49-F238E27FC236}">
                  <a16:creationId xmlns:a16="http://schemas.microsoft.com/office/drawing/2014/main" id="{C3DFABFE-D30E-3BF0-69A2-B239B3E8D386}"/>
                </a:ext>
              </a:extLst>
            </p:cNvPr>
            <p:cNvSpPr/>
            <p:nvPr/>
          </p:nvSpPr>
          <p:spPr>
            <a:xfrm>
              <a:off x="3030245" y="2103420"/>
              <a:ext cx="58037" cy="58822"/>
            </a:xfrm>
            <a:custGeom>
              <a:avLst/>
              <a:gdLst/>
              <a:ahLst/>
              <a:cxnLst/>
              <a:rect l="l" t="t" r="r" b="b"/>
              <a:pathLst>
                <a:path w="46989" h="47625">
                  <a:moveTo>
                    <a:pt x="21548" y="0"/>
                  </a:moveTo>
                  <a:lnTo>
                    <a:pt x="9108" y="4385"/>
                  </a:lnTo>
                  <a:lnTo>
                    <a:pt x="1964" y="13463"/>
                  </a:lnTo>
                  <a:lnTo>
                    <a:pt x="0" y="24942"/>
                  </a:lnTo>
                  <a:lnTo>
                    <a:pt x="3856" y="37046"/>
                  </a:lnTo>
                  <a:lnTo>
                    <a:pt x="12898" y="44979"/>
                  </a:lnTo>
                  <a:lnTo>
                    <a:pt x="24361" y="47589"/>
                  </a:lnTo>
                  <a:lnTo>
                    <a:pt x="36028" y="44289"/>
                  </a:lnTo>
                  <a:lnTo>
                    <a:pt x="40182" y="41189"/>
                  </a:lnTo>
                  <a:lnTo>
                    <a:pt x="46073" y="32045"/>
                  </a:lnTo>
                  <a:lnTo>
                    <a:pt x="46989" y="20554"/>
                  </a:lnTo>
                  <a:lnTo>
                    <a:pt x="42144" y="7849"/>
                  </a:lnTo>
                  <a:lnTo>
                    <a:pt x="33032" y="1399"/>
                  </a:lnTo>
                  <a:lnTo>
                    <a:pt x="21548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108">
              <a:extLst>
                <a:ext uri="{FF2B5EF4-FFF2-40B4-BE49-F238E27FC236}">
                  <a16:creationId xmlns:a16="http://schemas.microsoft.com/office/drawing/2014/main" id="{F7BC3A38-1C22-D70D-DEC3-0215552F7888}"/>
                </a:ext>
              </a:extLst>
            </p:cNvPr>
            <p:cNvSpPr/>
            <p:nvPr/>
          </p:nvSpPr>
          <p:spPr>
            <a:xfrm>
              <a:off x="3099614" y="2338997"/>
              <a:ext cx="58037" cy="58822"/>
            </a:xfrm>
            <a:custGeom>
              <a:avLst/>
              <a:gdLst/>
              <a:ahLst/>
              <a:cxnLst/>
              <a:rect l="l" t="t" r="r" b="b"/>
              <a:pathLst>
                <a:path w="46989" h="47625">
                  <a:moveTo>
                    <a:pt x="21549" y="0"/>
                  </a:moveTo>
                  <a:lnTo>
                    <a:pt x="9070" y="4402"/>
                  </a:lnTo>
                  <a:lnTo>
                    <a:pt x="1956" y="13495"/>
                  </a:lnTo>
                  <a:lnTo>
                    <a:pt x="0" y="24954"/>
                  </a:lnTo>
                  <a:lnTo>
                    <a:pt x="3864" y="37056"/>
                  </a:lnTo>
                  <a:lnTo>
                    <a:pt x="12906" y="44989"/>
                  </a:lnTo>
                  <a:lnTo>
                    <a:pt x="24354" y="47580"/>
                  </a:lnTo>
                  <a:lnTo>
                    <a:pt x="36001" y="44242"/>
                  </a:lnTo>
                  <a:lnTo>
                    <a:pt x="40146" y="41168"/>
                  </a:lnTo>
                  <a:lnTo>
                    <a:pt x="46045" y="32033"/>
                  </a:lnTo>
                  <a:lnTo>
                    <a:pt x="46968" y="20528"/>
                  </a:lnTo>
                  <a:lnTo>
                    <a:pt x="42129" y="7816"/>
                  </a:lnTo>
                  <a:lnTo>
                    <a:pt x="33031" y="1377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7834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4F5F-568F-F4BA-2D24-9FF50D6C2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44121"/>
            <a:ext cx="10972800" cy="868680"/>
          </a:xfrm>
        </p:spPr>
        <p:txBody>
          <a:bodyPr/>
          <a:lstStyle/>
          <a:p>
            <a:r>
              <a:rPr lang="en-US" dirty="0"/>
              <a:t>High-dimensional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B027D-8FC2-0A71-EC30-BA807D771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8294"/>
            <a:ext cx="10972800" cy="4846317"/>
          </a:xfrm>
        </p:spPr>
        <p:txBody>
          <a:bodyPr>
            <a:normAutofit/>
          </a:bodyPr>
          <a:lstStyle/>
          <a:p>
            <a:r>
              <a:rPr lang="en-US" dirty="0"/>
              <a:t>Bag of words representations can sometimes be enough</a:t>
            </a:r>
          </a:p>
          <a:p>
            <a:pPr lvl="1"/>
            <a:r>
              <a:rPr lang="en-US" dirty="0"/>
              <a:t>Deep Averaging Network: </a:t>
            </a:r>
            <a:r>
              <a:rPr lang="en-US" dirty="0">
                <a:hlinkClick r:id="rId2"/>
              </a:rPr>
              <a:t>https://people.cs.umass.edu/~miyyer/pubs/2015_acl_dan.pdf</a:t>
            </a:r>
          </a:p>
          <a:p>
            <a:pPr lvl="1"/>
            <a:r>
              <a:rPr lang="en-US" dirty="0"/>
              <a:t>Order Word Matters Pre-Training for Little, </a:t>
            </a:r>
            <a:r>
              <a:rPr lang="en-US" dirty="0">
                <a:hlinkClick r:id="rId2"/>
              </a:rPr>
              <a:t>https://arxiv.org/abs/2104.06644</a:t>
            </a:r>
            <a:endParaRPr lang="en-US" dirty="0"/>
          </a:p>
          <a:p>
            <a:pPr lvl="1"/>
            <a:r>
              <a:rPr lang="en-US" dirty="0"/>
              <a:t>Shuffled Models Know Word Order , </a:t>
            </a:r>
            <a:r>
              <a:rPr lang="en-US" dirty="0">
                <a:hlinkClick r:id="rId3"/>
              </a:rPr>
              <a:t>https://aclanthology.org/2022.acl-long.476/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1BC690-DAF9-3F25-E0D8-1312ECD8D8CD}"/>
              </a:ext>
            </a:extLst>
          </p:cNvPr>
          <p:cNvSpPr txBox="1"/>
          <p:nvPr/>
        </p:nvSpPr>
        <p:spPr>
          <a:xfrm>
            <a:off x="6774180" y="116741"/>
            <a:ext cx="5242560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“To deal with a 14-dimensional space, visualize a 3-D space and say “fourteen” to yourself very loudly. Everyone does it.”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b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– Geoffrey Hinton</a:t>
            </a:r>
            <a:endParaRPr lang="en-US" sz="2000" i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73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FB0B-DE29-4EC7-8F1D-B6912A75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Encoding - Contextualization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B690A07-AEC4-4E28-9ADD-F9C33CF574FA}"/>
              </a:ext>
            </a:extLst>
          </p:cNvPr>
          <p:cNvGrpSpPr/>
          <p:nvPr/>
        </p:nvGrpSpPr>
        <p:grpSpPr>
          <a:xfrm>
            <a:off x="6719373" y="2108506"/>
            <a:ext cx="3087752" cy="2610211"/>
            <a:chOff x="556591" y="2240853"/>
            <a:chExt cx="3087752" cy="2610211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B65F8E8-9750-490D-BE38-701BDA419235}"/>
                </a:ext>
              </a:extLst>
            </p:cNvPr>
            <p:cNvSpPr/>
            <p:nvPr/>
          </p:nvSpPr>
          <p:spPr>
            <a:xfrm>
              <a:off x="556591" y="2858443"/>
              <a:ext cx="3087752" cy="10909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A65577A-6532-40B4-A11D-E215905FB2C4}"/>
                </a:ext>
              </a:extLst>
            </p:cNvPr>
            <p:cNvGrpSpPr/>
            <p:nvPr/>
          </p:nvGrpSpPr>
          <p:grpSpPr>
            <a:xfrm>
              <a:off x="860525" y="3429000"/>
              <a:ext cx="2364799" cy="304274"/>
              <a:chOff x="860525" y="3429000"/>
              <a:chExt cx="2364799" cy="30427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155208-8799-4FAE-9CF9-2C4E5DE1BD89}"/>
                  </a:ext>
                </a:extLst>
              </p:cNvPr>
              <p:cNvSpPr/>
              <p:nvPr/>
            </p:nvSpPr>
            <p:spPr>
              <a:xfrm>
                <a:off x="860525" y="3429000"/>
                <a:ext cx="304274" cy="3042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9E15960-70B9-4C91-9E4D-64AC02985FC8}"/>
                  </a:ext>
                </a:extLst>
              </p:cNvPr>
              <p:cNvSpPr/>
              <p:nvPr/>
            </p:nvSpPr>
            <p:spPr>
              <a:xfrm>
                <a:off x="1377634" y="3429000"/>
                <a:ext cx="304274" cy="3042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17F2D4B-7CFF-4B01-9FC3-DD483405A11D}"/>
                  </a:ext>
                </a:extLst>
              </p:cNvPr>
              <p:cNvSpPr/>
              <p:nvPr/>
            </p:nvSpPr>
            <p:spPr>
              <a:xfrm>
                <a:off x="1892106" y="3429000"/>
                <a:ext cx="304274" cy="3042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9FCB9CA-E19A-4235-B2C7-14813956FC09}"/>
                  </a:ext>
                </a:extLst>
              </p:cNvPr>
              <p:cNvSpPr/>
              <p:nvPr/>
            </p:nvSpPr>
            <p:spPr>
              <a:xfrm>
                <a:off x="2406578" y="3429000"/>
                <a:ext cx="304274" cy="3042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7064CE3-6992-4C2F-A864-A67D89471066}"/>
                  </a:ext>
                </a:extLst>
              </p:cNvPr>
              <p:cNvSpPr/>
              <p:nvPr/>
            </p:nvSpPr>
            <p:spPr>
              <a:xfrm>
                <a:off x="2921050" y="3429000"/>
                <a:ext cx="304274" cy="3042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A792B83-4A30-4209-96D7-DFFA99BC766E}"/>
                  </a:ext>
                </a:extLst>
              </p:cNvPr>
              <p:cNvCxnSpPr>
                <a:cxnSpLocks/>
                <a:stCxn id="4" idx="3"/>
                <a:endCxn id="5" idx="1"/>
              </p:cNvCxnSpPr>
              <p:nvPr/>
            </p:nvCxnSpPr>
            <p:spPr>
              <a:xfrm>
                <a:off x="1164799" y="3581137"/>
                <a:ext cx="2128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4134FFB7-3EEB-483F-B682-6ED2447EC5A7}"/>
                  </a:ext>
                </a:extLst>
              </p:cNvPr>
              <p:cNvCxnSpPr>
                <a:cxnSpLocks/>
                <a:stCxn id="5" idx="3"/>
                <a:endCxn id="6" idx="1"/>
              </p:cNvCxnSpPr>
              <p:nvPr/>
            </p:nvCxnSpPr>
            <p:spPr>
              <a:xfrm>
                <a:off x="1681908" y="3581137"/>
                <a:ext cx="21019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F8C3CB4B-FFEF-4E91-AF79-20E16250974A}"/>
                  </a:ext>
                </a:extLst>
              </p:cNvPr>
              <p:cNvCxnSpPr>
                <a:cxnSpLocks/>
                <a:stCxn id="6" idx="3"/>
                <a:endCxn id="7" idx="1"/>
              </p:cNvCxnSpPr>
              <p:nvPr/>
            </p:nvCxnSpPr>
            <p:spPr>
              <a:xfrm>
                <a:off x="2196380" y="3581137"/>
                <a:ext cx="21019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CE34BA2F-1E03-4EFA-B7E9-60DD23955E68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2710852" y="3581137"/>
                <a:ext cx="21019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02F1407-39CB-4221-B097-1D6C4348B52C}"/>
                </a:ext>
              </a:extLst>
            </p:cNvPr>
            <p:cNvGrpSpPr/>
            <p:nvPr/>
          </p:nvGrpSpPr>
          <p:grpSpPr>
            <a:xfrm>
              <a:off x="1012662" y="3733273"/>
              <a:ext cx="2060525" cy="468235"/>
              <a:chOff x="1012662" y="3733274"/>
              <a:chExt cx="2060525" cy="163962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597F567-051E-4F02-A50F-82DA6564BBE0}"/>
                  </a:ext>
                </a:extLst>
              </p:cNvPr>
              <p:cNvCxnSpPr>
                <a:endCxn id="4" idx="2"/>
              </p:cNvCxnSpPr>
              <p:nvPr/>
            </p:nvCxnSpPr>
            <p:spPr>
              <a:xfrm flipV="1">
                <a:off x="1012662" y="3733274"/>
                <a:ext cx="0" cy="1639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61D6B7F-2B89-4C6D-93BC-FD633A45E7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9771" y="3733274"/>
                <a:ext cx="0" cy="1639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DD40DD09-00F8-4E3D-BA84-9B81547786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41606" y="3733274"/>
                <a:ext cx="0" cy="1639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A527E29-A3A8-4923-BFB6-25E0D56F8E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9722" y="3733274"/>
                <a:ext cx="0" cy="1639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26A5754D-A6D3-4A4F-9BAE-B0765073AF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73187" y="3733274"/>
                <a:ext cx="0" cy="1639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8D4B78D-49F1-4FB8-9746-F35F9CADE67B}"/>
                </a:ext>
              </a:extLst>
            </p:cNvPr>
            <p:cNvSpPr/>
            <p:nvPr/>
          </p:nvSpPr>
          <p:spPr>
            <a:xfrm>
              <a:off x="860525" y="4201510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641E13E-B711-48EF-A121-36689E44983B}"/>
                </a:ext>
              </a:extLst>
            </p:cNvPr>
            <p:cNvSpPr/>
            <p:nvPr/>
          </p:nvSpPr>
          <p:spPr>
            <a:xfrm>
              <a:off x="1377634" y="4201510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B0C4983-6141-41F8-A389-781DCC5937FE}"/>
                </a:ext>
              </a:extLst>
            </p:cNvPr>
            <p:cNvSpPr/>
            <p:nvPr/>
          </p:nvSpPr>
          <p:spPr>
            <a:xfrm>
              <a:off x="1892106" y="4201510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DB4C1B-F62C-46FB-85AD-0AF4726A9D45}"/>
                </a:ext>
              </a:extLst>
            </p:cNvPr>
            <p:cNvSpPr/>
            <p:nvPr/>
          </p:nvSpPr>
          <p:spPr>
            <a:xfrm>
              <a:off x="2406578" y="4201510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2A0DD8E-99E3-4C67-91E7-47B441156C1F}"/>
                </a:ext>
              </a:extLst>
            </p:cNvPr>
            <p:cNvSpPr/>
            <p:nvPr/>
          </p:nvSpPr>
          <p:spPr>
            <a:xfrm>
              <a:off x="2921050" y="4201510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1098464-1C11-41C0-8E55-335C603888B2}"/>
                </a:ext>
              </a:extLst>
            </p:cNvPr>
            <p:cNvGrpSpPr/>
            <p:nvPr/>
          </p:nvGrpSpPr>
          <p:grpSpPr>
            <a:xfrm rot="10800000">
              <a:off x="860525" y="3048658"/>
              <a:ext cx="2364799" cy="304274"/>
              <a:chOff x="860525" y="3429000"/>
              <a:chExt cx="2364799" cy="30427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D99C89F-4263-46F4-B7C2-7A7282931A18}"/>
                  </a:ext>
                </a:extLst>
              </p:cNvPr>
              <p:cNvSpPr/>
              <p:nvPr/>
            </p:nvSpPr>
            <p:spPr>
              <a:xfrm>
                <a:off x="860525" y="3429000"/>
                <a:ext cx="304274" cy="3042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4FF8662-B204-4069-BFB5-BA936B9403EC}"/>
                  </a:ext>
                </a:extLst>
              </p:cNvPr>
              <p:cNvSpPr/>
              <p:nvPr/>
            </p:nvSpPr>
            <p:spPr>
              <a:xfrm>
                <a:off x="1377634" y="3429000"/>
                <a:ext cx="304274" cy="3042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C56242C-1A78-4181-A8A3-FD9B59094754}"/>
                  </a:ext>
                </a:extLst>
              </p:cNvPr>
              <p:cNvSpPr/>
              <p:nvPr/>
            </p:nvSpPr>
            <p:spPr>
              <a:xfrm>
                <a:off x="1892106" y="3429000"/>
                <a:ext cx="304274" cy="3042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C03B584-1961-4ACF-8132-61BD86DCCF01}"/>
                  </a:ext>
                </a:extLst>
              </p:cNvPr>
              <p:cNvSpPr/>
              <p:nvPr/>
            </p:nvSpPr>
            <p:spPr>
              <a:xfrm>
                <a:off x="2406578" y="3429000"/>
                <a:ext cx="304274" cy="3042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638C3A0-2B3A-484B-BEEC-2C79CCC62EF6}"/>
                  </a:ext>
                </a:extLst>
              </p:cNvPr>
              <p:cNvSpPr/>
              <p:nvPr/>
            </p:nvSpPr>
            <p:spPr>
              <a:xfrm>
                <a:off x="2921050" y="3429000"/>
                <a:ext cx="304274" cy="3042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DF3BBF3-FDFB-4FD3-B818-8F247E0F33FF}"/>
                  </a:ext>
                </a:extLst>
              </p:cNvPr>
              <p:cNvCxnSpPr>
                <a:cxnSpLocks/>
                <a:stCxn id="29" idx="3"/>
                <a:endCxn id="30" idx="1"/>
              </p:cNvCxnSpPr>
              <p:nvPr/>
            </p:nvCxnSpPr>
            <p:spPr>
              <a:xfrm>
                <a:off x="1164799" y="3581137"/>
                <a:ext cx="2128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7CB26F0-2450-4C28-AE33-7B8841FBA52E}"/>
                  </a:ext>
                </a:extLst>
              </p:cNvPr>
              <p:cNvCxnSpPr>
                <a:cxnSpLocks/>
                <a:stCxn id="30" idx="3"/>
                <a:endCxn id="31" idx="1"/>
              </p:cNvCxnSpPr>
              <p:nvPr/>
            </p:nvCxnSpPr>
            <p:spPr>
              <a:xfrm>
                <a:off x="1681908" y="3581137"/>
                <a:ext cx="21019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BFCD2B79-7FCB-40A3-A2D0-94E675110EAA}"/>
                  </a:ext>
                </a:extLst>
              </p:cNvPr>
              <p:cNvCxnSpPr>
                <a:cxnSpLocks/>
                <a:stCxn id="31" idx="3"/>
                <a:endCxn id="32" idx="1"/>
              </p:cNvCxnSpPr>
              <p:nvPr/>
            </p:nvCxnSpPr>
            <p:spPr>
              <a:xfrm>
                <a:off x="2196380" y="3581137"/>
                <a:ext cx="21019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BDEE714F-DF80-4BE9-89B4-817AEEF84D45}"/>
                  </a:ext>
                </a:extLst>
              </p:cNvPr>
              <p:cNvCxnSpPr>
                <a:cxnSpLocks/>
                <a:stCxn id="32" idx="3"/>
                <a:endCxn id="33" idx="1"/>
              </p:cNvCxnSpPr>
              <p:nvPr/>
            </p:nvCxnSpPr>
            <p:spPr>
              <a:xfrm>
                <a:off x="2710852" y="3581137"/>
                <a:ext cx="21019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4F127E7-5C78-41AA-B09B-11761525A0F8}"/>
                </a:ext>
              </a:extLst>
            </p:cNvPr>
            <p:cNvSpPr/>
            <p:nvPr/>
          </p:nvSpPr>
          <p:spPr>
            <a:xfrm>
              <a:off x="860525" y="2276146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D57D874-8FFD-4F4A-B5A3-C205490827A6}"/>
                </a:ext>
              </a:extLst>
            </p:cNvPr>
            <p:cNvSpPr/>
            <p:nvPr/>
          </p:nvSpPr>
          <p:spPr>
            <a:xfrm>
              <a:off x="1377634" y="2276146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64278F7-D575-4334-99C1-B42825EF37F3}"/>
                </a:ext>
              </a:extLst>
            </p:cNvPr>
            <p:cNvSpPr/>
            <p:nvPr/>
          </p:nvSpPr>
          <p:spPr>
            <a:xfrm>
              <a:off x="1892106" y="2276146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5C3E35D-5B66-4946-8470-1FABABAC5A8F}"/>
                </a:ext>
              </a:extLst>
            </p:cNvPr>
            <p:cNvSpPr/>
            <p:nvPr/>
          </p:nvSpPr>
          <p:spPr>
            <a:xfrm>
              <a:off x="2406578" y="2276146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D9F2435-09CD-461D-B6CF-5C300A838193}"/>
                </a:ext>
              </a:extLst>
            </p:cNvPr>
            <p:cNvSpPr/>
            <p:nvPr/>
          </p:nvSpPr>
          <p:spPr>
            <a:xfrm>
              <a:off x="2921050" y="2276146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4995E3C-C30F-46D5-98CD-8A3AAE07920B}"/>
                </a:ext>
              </a:extLst>
            </p:cNvPr>
            <p:cNvGrpSpPr/>
            <p:nvPr/>
          </p:nvGrpSpPr>
          <p:grpSpPr>
            <a:xfrm>
              <a:off x="1012662" y="2580422"/>
              <a:ext cx="2060525" cy="468235"/>
              <a:chOff x="1012662" y="3733274"/>
              <a:chExt cx="2060525" cy="163962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B9AE337-BC23-4D32-9F4D-DD362AD635E9}"/>
                  </a:ext>
                </a:extLst>
              </p:cNvPr>
              <p:cNvCxnSpPr/>
              <p:nvPr/>
            </p:nvCxnSpPr>
            <p:spPr>
              <a:xfrm flipV="1">
                <a:off x="1012662" y="3733274"/>
                <a:ext cx="0" cy="1639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C3D88D0-1575-4CCE-B057-32F34A0F6D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9771" y="3733274"/>
                <a:ext cx="0" cy="1639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BAC217A3-013D-42F4-8EA1-28E5F922C1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41606" y="3733274"/>
                <a:ext cx="0" cy="1639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82951837-441D-4672-A73D-4790968300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9722" y="3733274"/>
                <a:ext cx="0" cy="1639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4605E630-A22C-494E-8FBB-F815F8E1A0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73187" y="3733274"/>
                <a:ext cx="0" cy="1639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A0D3F34-DAF6-4521-AA56-05D241B48B2A}"/>
                </a:ext>
              </a:extLst>
            </p:cNvPr>
            <p:cNvSpPr txBox="1"/>
            <p:nvPr/>
          </p:nvSpPr>
          <p:spPr>
            <a:xfrm>
              <a:off x="860526" y="4574065"/>
              <a:ext cx="3042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77B11F8-90EA-4007-A7BC-28AF3AB6D825}"/>
                </a:ext>
              </a:extLst>
            </p:cNvPr>
            <p:cNvSpPr txBox="1"/>
            <p:nvPr/>
          </p:nvSpPr>
          <p:spPr>
            <a:xfrm>
              <a:off x="1298910" y="4561758"/>
              <a:ext cx="4564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9C7DEBB-9B7C-4270-BD0D-3A2F2846743A}"/>
                </a:ext>
              </a:extLst>
            </p:cNvPr>
            <p:cNvSpPr txBox="1"/>
            <p:nvPr/>
          </p:nvSpPr>
          <p:spPr>
            <a:xfrm>
              <a:off x="1811696" y="4574065"/>
              <a:ext cx="4564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B09B5CF-3355-4036-A9DA-8D3420FA1919}"/>
                </a:ext>
              </a:extLst>
            </p:cNvPr>
            <p:cNvSpPr txBox="1"/>
            <p:nvPr/>
          </p:nvSpPr>
          <p:spPr>
            <a:xfrm>
              <a:off x="2341498" y="4574065"/>
              <a:ext cx="4564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like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4C29DED-E1F3-407E-9627-C6951E48AD39}"/>
                </a:ext>
              </a:extLst>
            </p:cNvPr>
            <p:cNvSpPr txBox="1"/>
            <p:nvPr/>
          </p:nvSpPr>
          <p:spPr>
            <a:xfrm>
              <a:off x="2854284" y="4574065"/>
              <a:ext cx="4564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BAE0C445-87FF-4784-A397-6A053B1EB1F0}"/>
                    </a:ext>
                  </a:extLst>
                </p:cNvPr>
                <p:cNvSpPr/>
                <p:nvPr/>
              </p:nvSpPr>
              <p:spPr>
                <a:xfrm>
                  <a:off x="818620" y="4143325"/>
                  <a:ext cx="45416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BAE0C445-87FF-4784-A397-6A053B1EB1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20" y="4143325"/>
                  <a:ext cx="454162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3E7D9AFD-D372-49FC-BF44-C2CFBBBEDBD9}"/>
                    </a:ext>
                  </a:extLst>
                </p:cNvPr>
                <p:cNvSpPr/>
                <p:nvPr/>
              </p:nvSpPr>
              <p:spPr>
                <a:xfrm>
                  <a:off x="1313168" y="4143325"/>
                  <a:ext cx="45890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3E7D9AFD-D372-49FC-BF44-C2CFBBBEDB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3168" y="4143325"/>
                  <a:ext cx="458908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8C84463-11C5-415B-A38E-00D0B4E31CC2}"/>
                    </a:ext>
                  </a:extLst>
                </p:cNvPr>
                <p:cNvSpPr/>
                <p:nvPr/>
              </p:nvSpPr>
              <p:spPr>
                <a:xfrm>
                  <a:off x="1837305" y="4143325"/>
                  <a:ext cx="45890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8C84463-11C5-415B-A38E-00D0B4E31C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7305" y="4143325"/>
                  <a:ext cx="458908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64CBC55-0842-4743-8DA6-96B29C054E71}"/>
                    </a:ext>
                  </a:extLst>
                </p:cNvPr>
                <p:cNvSpPr/>
                <p:nvPr/>
              </p:nvSpPr>
              <p:spPr>
                <a:xfrm>
                  <a:off x="2352187" y="4143325"/>
                  <a:ext cx="45890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64CBC55-0842-4743-8DA6-96B29C054E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2187" y="4143325"/>
                  <a:ext cx="458908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2ADE67E-6922-4B22-863E-6A5FBACCED1C}"/>
                    </a:ext>
                  </a:extLst>
                </p:cNvPr>
                <p:cNvSpPr/>
                <p:nvPr/>
              </p:nvSpPr>
              <p:spPr>
                <a:xfrm>
                  <a:off x="2866250" y="4143325"/>
                  <a:ext cx="45890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2ADE67E-6922-4B22-863E-6A5FBACCED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6250" y="4143325"/>
                  <a:ext cx="458908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DDBCCBCE-5947-4D87-B731-0E9775B7A5D5}"/>
                    </a:ext>
                  </a:extLst>
                </p:cNvPr>
                <p:cNvSpPr/>
                <p:nvPr/>
              </p:nvSpPr>
              <p:spPr>
                <a:xfrm>
                  <a:off x="818620" y="2240853"/>
                  <a:ext cx="46095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DDBCCBCE-5947-4D87-B731-0E9775B7A5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20" y="2240853"/>
                  <a:ext cx="460959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FD5D54F1-9697-4F68-8612-D0B409F56D96}"/>
                    </a:ext>
                  </a:extLst>
                </p:cNvPr>
                <p:cNvSpPr/>
                <p:nvPr/>
              </p:nvSpPr>
              <p:spPr>
                <a:xfrm>
                  <a:off x="1313168" y="2240853"/>
                  <a:ext cx="46570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FD5D54F1-9697-4F68-8612-D0B409F56D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3168" y="2240853"/>
                  <a:ext cx="465704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C131F26E-D2B7-433E-8461-43FBE039DBA7}"/>
                    </a:ext>
                  </a:extLst>
                </p:cNvPr>
                <p:cNvSpPr/>
                <p:nvPr/>
              </p:nvSpPr>
              <p:spPr>
                <a:xfrm>
                  <a:off x="1837305" y="2240853"/>
                  <a:ext cx="46570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C131F26E-D2B7-433E-8461-43FBE039DB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7305" y="2240853"/>
                  <a:ext cx="465704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09693F24-4FD6-41E8-B01A-2210F759F84E}"/>
                    </a:ext>
                  </a:extLst>
                </p:cNvPr>
                <p:cNvSpPr/>
                <p:nvPr/>
              </p:nvSpPr>
              <p:spPr>
                <a:xfrm>
                  <a:off x="2352187" y="2240853"/>
                  <a:ext cx="46570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09693F24-4FD6-41E8-B01A-2210F759F8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2187" y="2240853"/>
                  <a:ext cx="465704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FD3FB3D2-E8E9-4222-B71B-06B315D374BA}"/>
                    </a:ext>
                  </a:extLst>
                </p:cNvPr>
                <p:cNvSpPr/>
                <p:nvPr/>
              </p:nvSpPr>
              <p:spPr>
                <a:xfrm>
                  <a:off x="2866250" y="2240853"/>
                  <a:ext cx="46570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FD3FB3D2-E8E9-4222-B71B-06B315D374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6250" y="2240853"/>
                  <a:ext cx="465704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3683E9-966C-46AD-8685-BE24A151558C}"/>
              </a:ext>
            </a:extLst>
          </p:cNvPr>
          <p:cNvGrpSpPr/>
          <p:nvPr/>
        </p:nvGrpSpPr>
        <p:grpSpPr>
          <a:xfrm>
            <a:off x="3014411" y="3600926"/>
            <a:ext cx="2060525" cy="468235"/>
            <a:chOff x="1012662" y="3733274"/>
            <a:chExt cx="2060525" cy="163962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F4FF54B-6C04-4551-AF71-09C35CDA2C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538FB31A-3F55-41CD-A343-26DB36D2F2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3A20531F-A1B2-4C32-B5D0-D5C89F8C9E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313A1DF6-9BA0-4D55-8511-39F2469B8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3F70EA29-5229-4745-9351-6993A55889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1A5A5D4D-2C83-4A0D-9D06-07A88BA1E411}"/>
              </a:ext>
            </a:extLst>
          </p:cNvPr>
          <p:cNvSpPr/>
          <p:nvPr/>
        </p:nvSpPr>
        <p:spPr>
          <a:xfrm>
            <a:off x="2862273" y="40691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EC8B3FB-D2C1-4D42-A78A-01A961EFCD7B}"/>
              </a:ext>
            </a:extLst>
          </p:cNvPr>
          <p:cNvSpPr/>
          <p:nvPr/>
        </p:nvSpPr>
        <p:spPr>
          <a:xfrm>
            <a:off x="3379382" y="40691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DFA64C1-C612-4FF8-90FC-DC58659B1425}"/>
              </a:ext>
            </a:extLst>
          </p:cNvPr>
          <p:cNvSpPr/>
          <p:nvPr/>
        </p:nvSpPr>
        <p:spPr>
          <a:xfrm>
            <a:off x="3893854" y="40691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A57B50A-E1E6-4B74-852F-1D82AE48B988}"/>
              </a:ext>
            </a:extLst>
          </p:cNvPr>
          <p:cNvSpPr/>
          <p:nvPr/>
        </p:nvSpPr>
        <p:spPr>
          <a:xfrm>
            <a:off x="4408326" y="40691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CE4A904-1477-45E6-9228-35DF5ADA9909}"/>
              </a:ext>
            </a:extLst>
          </p:cNvPr>
          <p:cNvSpPr/>
          <p:nvPr/>
        </p:nvSpPr>
        <p:spPr>
          <a:xfrm>
            <a:off x="4922798" y="40691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224C1BD-879C-4799-8C76-6D98D754E097}"/>
              </a:ext>
            </a:extLst>
          </p:cNvPr>
          <p:cNvSpPr/>
          <p:nvPr/>
        </p:nvSpPr>
        <p:spPr>
          <a:xfrm>
            <a:off x="2862273" y="214379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86C58BE-8B50-4785-948A-E0B1999AA3C0}"/>
              </a:ext>
            </a:extLst>
          </p:cNvPr>
          <p:cNvSpPr/>
          <p:nvPr/>
        </p:nvSpPr>
        <p:spPr>
          <a:xfrm>
            <a:off x="3379382" y="214379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C974745-241D-46AE-BC83-41D850286754}"/>
              </a:ext>
            </a:extLst>
          </p:cNvPr>
          <p:cNvSpPr/>
          <p:nvPr/>
        </p:nvSpPr>
        <p:spPr>
          <a:xfrm>
            <a:off x="3893854" y="214379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B914FE7-9CEF-4293-AA16-7647CF10E18D}"/>
              </a:ext>
            </a:extLst>
          </p:cNvPr>
          <p:cNvSpPr/>
          <p:nvPr/>
        </p:nvSpPr>
        <p:spPr>
          <a:xfrm>
            <a:off x="4408326" y="214379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F952D8F-0F75-4B4E-89BD-860B38A5E83B}"/>
              </a:ext>
            </a:extLst>
          </p:cNvPr>
          <p:cNvSpPr/>
          <p:nvPr/>
        </p:nvSpPr>
        <p:spPr>
          <a:xfrm>
            <a:off x="4922798" y="214379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FF1A1D5-203A-43CC-AA53-2FD2BAEC738B}"/>
              </a:ext>
            </a:extLst>
          </p:cNvPr>
          <p:cNvGrpSpPr/>
          <p:nvPr/>
        </p:nvGrpSpPr>
        <p:grpSpPr>
          <a:xfrm>
            <a:off x="3014411" y="2448075"/>
            <a:ext cx="2060525" cy="468235"/>
            <a:chOff x="1012662" y="3733274"/>
            <a:chExt cx="2060525" cy="163962"/>
          </a:xfrm>
        </p:grpSpPr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1458365-B6A7-4558-9174-3234EFB4FEBC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1E3F767-809B-45C7-9455-DFD9A2A4B6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EA74264A-0561-4470-99B3-6BEBF730C3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3858E5CB-D67D-44C9-9A87-891AAE6CA2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42CCF99-ACD5-4575-940B-BC33BC69B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3CA7D7D4-340C-41D7-84B3-6B11C043D1BD}"/>
              </a:ext>
            </a:extLst>
          </p:cNvPr>
          <p:cNvSpPr txBox="1"/>
          <p:nvPr/>
        </p:nvSpPr>
        <p:spPr>
          <a:xfrm>
            <a:off x="2862274" y="4441718"/>
            <a:ext cx="304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5BBA671-EA5C-4D37-8F91-532B205D42FC}"/>
              </a:ext>
            </a:extLst>
          </p:cNvPr>
          <p:cNvSpPr txBox="1"/>
          <p:nvPr/>
        </p:nvSpPr>
        <p:spPr>
          <a:xfrm>
            <a:off x="3300659" y="4429411"/>
            <a:ext cx="45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do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19A7823-40E4-472B-BBF3-0A64D715A12B}"/>
              </a:ext>
            </a:extLst>
          </p:cNvPr>
          <p:cNvSpPr txBox="1"/>
          <p:nvPr/>
        </p:nvSpPr>
        <p:spPr>
          <a:xfrm>
            <a:off x="3813445" y="4441718"/>
            <a:ext cx="45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1DBA465-BE10-4905-B406-348FEF96D4C1}"/>
              </a:ext>
            </a:extLst>
          </p:cNvPr>
          <p:cNvSpPr txBox="1"/>
          <p:nvPr/>
        </p:nvSpPr>
        <p:spPr>
          <a:xfrm>
            <a:off x="4343247" y="4441718"/>
            <a:ext cx="45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like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68959EA-A265-4322-9A27-678581099924}"/>
              </a:ext>
            </a:extLst>
          </p:cNvPr>
          <p:cNvSpPr txBox="1"/>
          <p:nvPr/>
        </p:nvSpPr>
        <p:spPr>
          <a:xfrm>
            <a:off x="4856033" y="4441718"/>
            <a:ext cx="45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C4C08A4-3611-4C71-A3E3-D7F395337697}"/>
                  </a:ext>
                </a:extLst>
              </p:cNvPr>
              <p:cNvSpPr/>
              <p:nvPr/>
            </p:nvSpPr>
            <p:spPr>
              <a:xfrm>
                <a:off x="2820368" y="4010977"/>
                <a:ext cx="4541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</a:endParaRPr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C4C08A4-3611-4C71-A3E3-D7F395337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368" y="4010977"/>
                <a:ext cx="454162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6C9C3BBD-0C7E-424E-9DE6-128516BBF951}"/>
                  </a:ext>
                </a:extLst>
              </p:cNvPr>
              <p:cNvSpPr/>
              <p:nvPr/>
            </p:nvSpPr>
            <p:spPr>
              <a:xfrm>
                <a:off x="3314917" y="4010977"/>
                <a:ext cx="458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6C9C3BBD-0C7E-424E-9DE6-128516BBF9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917" y="4010977"/>
                <a:ext cx="458908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05A1031-C117-4666-A44C-EE6BC9A42815}"/>
                  </a:ext>
                </a:extLst>
              </p:cNvPr>
              <p:cNvSpPr/>
              <p:nvPr/>
            </p:nvSpPr>
            <p:spPr>
              <a:xfrm>
                <a:off x="3839054" y="4010977"/>
                <a:ext cx="458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05A1031-C117-4666-A44C-EE6BC9A428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054" y="4010977"/>
                <a:ext cx="458908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6CC2D75-DE7A-4C56-B80A-3248C046C5A3}"/>
                  </a:ext>
                </a:extLst>
              </p:cNvPr>
              <p:cNvSpPr/>
              <p:nvPr/>
            </p:nvSpPr>
            <p:spPr>
              <a:xfrm>
                <a:off x="4353936" y="4010977"/>
                <a:ext cx="458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</a:endParaRPr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6CC2D75-DE7A-4C56-B80A-3248C046C5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936" y="4010977"/>
                <a:ext cx="458908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C0E3D6F7-5151-4E79-8047-24A1DB1A77DC}"/>
                  </a:ext>
                </a:extLst>
              </p:cNvPr>
              <p:cNvSpPr/>
              <p:nvPr/>
            </p:nvSpPr>
            <p:spPr>
              <a:xfrm>
                <a:off x="4867999" y="4010977"/>
                <a:ext cx="458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</a:endParaRPr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C0E3D6F7-5151-4E79-8047-24A1DB1A7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999" y="4010977"/>
                <a:ext cx="458908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C86A0C2D-73CA-4EE4-82EA-3C53012AF4D3}"/>
                  </a:ext>
                </a:extLst>
              </p:cNvPr>
              <p:cNvSpPr/>
              <p:nvPr/>
            </p:nvSpPr>
            <p:spPr>
              <a:xfrm>
                <a:off x="2820368" y="2108505"/>
                <a:ext cx="46095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</a:endParaRPr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C86A0C2D-73CA-4EE4-82EA-3C53012AF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368" y="2108505"/>
                <a:ext cx="460959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B40AFE2-833C-40A9-8CDF-8092C328C95F}"/>
                  </a:ext>
                </a:extLst>
              </p:cNvPr>
              <p:cNvSpPr/>
              <p:nvPr/>
            </p:nvSpPr>
            <p:spPr>
              <a:xfrm>
                <a:off x="3314917" y="2108505"/>
                <a:ext cx="46570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B40AFE2-833C-40A9-8CDF-8092C328C9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917" y="2108505"/>
                <a:ext cx="465704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94F6C19-6978-42D9-8F89-FD8C684BC98F}"/>
                  </a:ext>
                </a:extLst>
              </p:cNvPr>
              <p:cNvSpPr/>
              <p:nvPr/>
            </p:nvSpPr>
            <p:spPr>
              <a:xfrm>
                <a:off x="3839054" y="2108505"/>
                <a:ext cx="46570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</a:endParaRPr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94F6C19-6978-42D9-8F89-FD8C684BC9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054" y="2108505"/>
                <a:ext cx="465704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976897BD-88CD-4AA6-B9DD-B5A21FEDE2AC}"/>
                  </a:ext>
                </a:extLst>
              </p:cNvPr>
              <p:cNvSpPr/>
              <p:nvPr/>
            </p:nvSpPr>
            <p:spPr>
              <a:xfrm>
                <a:off x="4353936" y="2108505"/>
                <a:ext cx="46570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</a:endParaRPr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976897BD-88CD-4AA6-B9DD-B5A21FEDE2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936" y="2108505"/>
                <a:ext cx="465704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32A2A21-82B8-4E32-9051-E184C5191A23}"/>
                  </a:ext>
                </a:extLst>
              </p:cNvPr>
              <p:cNvSpPr/>
              <p:nvPr/>
            </p:nvSpPr>
            <p:spPr>
              <a:xfrm>
                <a:off x="4867999" y="2108505"/>
                <a:ext cx="46570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</a:endParaRPr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32A2A21-82B8-4E32-9051-E184C5191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999" y="2108505"/>
                <a:ext cx="465704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D6329C7D-DA51-49EA-9885-261CF5FF43EA}"/>
              </a:ext>
            </a:extLst>
          </p:cNvPr>
          <p:cNvSpPr/>
          <p:nvPr/>
        </p:nvSpPr>
        <p:spPr>
          <a:xfrm>
            <a:off x="2558339" y="2726096"/>
            <a:ext cx="3087752" cy="10909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</a:rPr>
              <a:t>Contextualized </a:t>
            </a:r>
          </a:p>
          <a:p>
            <a:pPr algn="ctr"/>
            <a:r>
              <a:rPr lang="en-US" sz="2000" dirty="0">
                <a:solidFill>
                  <a:schemeClr val="accent4"/>
                </a:solidFill>
              </a:rPr>
              <a:t>Sequence Encoding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A0C251-B583-403A-B4D4-DC2340BC5C79}"/>
              </a:ext>
            </a:extLst>
          </p:cNvPr>
          <p:cNvSpPr txBox="1"/>
          <p:nvPr/>
        </p:nvSpPr>
        <p:spPr>
          <a:xfrm>
            <a:off x="2196336" y="4974028"/>
            <a:ext cx="4003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to encode this sequence while modeling the interaction between elements (e.g., words)?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317FA9-9CA7-4D2C-B108-5313500FF3EC}"/>
              </a:ext>
            </a:extLst>
          </p:cNvPr>
          <p:cNvSpPr txBox="1"/>
          <p:nvPr/>
        </p:nvSpPr>
        <p:spPr>
          <a:xfrm>
            <a:off x="6127481" y="1427083"/>
            <a:ext cx="4351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Option 1: Bi-directional LSTM: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C1AC0E-AB44-4A39-9B56-C3EE15E85C25}"/>
              </a:ext>
            </a:extLst>
          </p:cNvPr>
          <p:cNvSpPr txBox="1"/>
          <p:nvPr/>
        </p:nvSpPr>
        <p:spPr>
          <a:xfrm>
            <a:off x="6891882" y="5432582"/>
            <a:ext cx="3158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But harder to parallelize…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8B0A8-1F48-449C-A016-9D93A0DCA21C}"/>
              </a:ext>
            </a:extLst>
          </p:cNvPr>
          <p:cNvSpPr txBox="1"/>
          <p:nvPr/>
        </p:nvSpPr>
        <p:spPr>
          <a:xfrm>
            <a:off x="8573572" y="1744254"/>
            <a:ext cx="1321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(e.g., ELMO)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898B23F-6D61-6B5A-49A9-E1B71EC6BB95}"/>
              </a:ext>
            </a:extLst>
          </p:cNvPr>
          <p:cNvCxnSpPr/>
          <p:nvPr/>
        </p:nvCxnSpPr>
        <p:spPr>
          <a:xfrm>
            <a:off x="6930494" y="4912535"/>
            <a:ext cx="2711696" cy="0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585A267-AE16-546F-8B43-602474588456}"/>
              </a:ext>
            </a:extLst>
          </p:cNvPr>
          <p:cNvSpPr txBox="1"/>
          <p:nvPr/>
        </p:nvSpPr>
        <p:spPr>
          <a:xfrm>
            <a:off x="7017857" y="4911145"/>
            <a:ext cx="267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Sequential Computation</a:t>
            </a:r>
          </a:p>
        </p:txBody>
      </p:sp>
    </p:spTree>
    <p:extLst>
      <p:ext uri="{BB962C8B-B14F-4D97-AF65-F5344CB8AC3E}">
        <p14:creationId xmlns:p14="http://schemas.microsoft.com/office/powerpoint/2010/main" val="332125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7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0" name="Straight Arrow Connector 1059">
            <a:extLst>
              <a:ext uri="{FF2B5EF4-FFF2-40B4-BE49-F238E27FC236}">
                <a16:creationId xmlns:a16="http://schemas.microsoft.com/office/drawing/2014/main" id="{2C460667-D9B0-CAA5-91F6-3959D22EE671}"/>
              </a:ext>
            </a:extLst>
          </p:cNvPr>
          <p:cNvCxnSpPr>
            <a:cxnSpLocks/>
          </p:cNvCxnSpPr>
          <p:nvPr/>
        </p:nvCxnSpPr>
        <p:spPr>
          <a:xfrm flipV="1">
            <a:off x="5559186" y="4185572"/>
            <a:ext cx="495" cy="729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3003D1D-8922-58E6-4B61-8C7FFE3026D2}"/>
              </a:ext>
            </a:extLst>
          </p:cNvPr>
          <p:cNvCxnSpPr>
            <a:cxnSpLocks/>
          </p:cNvCxnSpPr>
          <p:nvPr/>
        </p:nvCxnSpPr>
        <p:spPr>
          <a:xfrm flipV="1">
            <a:off x="2106090" y="4180422"/>
            <a:ext cx="495" cy="73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56655482-F0C9-B23C-B329-11673A254A87}"/>
              </a:ext>
            </a:extLst>
          </p:cNvPr>
          <p:cNvCxnSpPr>
            <a:cxnSpLocks/>
          </p:cNvCxnSpPr>
          <p:nvPr/>
        </p:nvCxnSpPr>
        <p:spPr>
          <a:xfrm flipV="1">
            <a:off x="2104736" y="2963917"/>
            <a:ext cx="13229" cy="795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5C91033B-2ACB-7B46-8E2C-1AA5CB5FDDC7}"/>
              </a:ext>
            </a:extLst>
          </p:cNvPr>
          <p:cNvCxnSpPr>
            <a:cxnSpLocks/>
          </p:cNvCxnSpPr>
          <p:nvPr/>
        </p:nvCxnSpPr>
        <p:spPr>
          <a:xfrm flipV="1">
            <a:off x="5554843" y="2969067"/>
            <a:ext cx="4343" cy="734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887BA28-F287-429E-B8B9-D4A3EB2D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– Layers</a:t>
            </a:r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4727685E-7313-4A66-BC54-B9BB8DF49D3F}"/>
              </a:ext>
            </a:extLst>
          </p:cNvPr>
          <p:cNvSpPr/>
          <p:nvPr/>
        </p:nvSpPr>
        <p:spPr>
          <a:xfrm>
            <a:off x="1493510" y="4915430"/>
            <a:ext cx="4751922" cy="40539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MHA Layer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17AC54-07AE-4E11-B02A-A7CDA36F25E1}"/>
              </a:ext>
            </a:extLst>
          </p:cNvPr>
          <p:cNvCxnSpPr>
            <a:cxnSpLocks/>
          </p:cNvCxnSpPr>
          <p:nvPr/>
        </p:nvCxnSpPr>
        <p:spPr>
          <a:xfrm flipV="1">
            <a:off x="2107080" y="5320822"/>
            <a:ext cx="0" cy="60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9420123-03E0-4013-AC43-E8A4A58C2CDD}"/>
              </a:ext>
            </a:extLst>
          </p:cNvPr>
          <p:cNvGrpSpPr/>
          <p:nvPr/>
        </p:nvGrpSpPr>
        <p:grpSpPr>
          <a:xfrm>
            <a:off x="1424391" y="5628225"/>
            <a:ext cx="1365379" cy="352651"/>
            <a:chOff x="1826217" y="4031034"/>
            <a:chExt cx="1365379" cy="29044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74A1E97-10DE-4ABC-BF9D-598F95492A32}"/>
                </a:ext>
              </a:extLst>
            </p:cNvPr>
            <p:cNvSpPr/>
            <p:nvPr/>
          </p:nvSpPr>
          <p:spPr>
            <a:xfrm>
              <a:off x="1826217" y="4069162"/>
              <a:ext cx="1365379" cy="25231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6C0ABCBF-7CB8-4D4B-8414-889E49495F74}"/>
                    </a:ext>
                  </a:extLst>
                </p:cNvPr>
                <p:cNvSpPr/>
                <p:nvPr/>
              </p:nvSpPr>
              <p:spPr>
                <a:xfrm>
                  <a:off x="2330107" y="4031034"/>
                  <a:ext cx="467307" cy="2788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6C0ABCBF-7CB8-4D4B-8414-889E49495F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107" y="4031034"/>
                  <a:ext cx="467307" cy="278833"/>
                </a:xfrm>
                <a:prstGeom prst="rect">
                  <a:avLst/>
                </a:prstGeom>
                <a:blipFill>
                  <a:blip r:embed="rId3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0F197D0-CC64-4410-A501-C3AD6579B41F}"/>
              </a:ext>
            </a:extLst>
          </p:cNvPr>
          <p:cNvGrpSpPr/>
          <p:nvPr/>
        </p:nvGrpSpPr>
        <p:grpSpPr>
          <a:xfrm>
            <a:off x="1424391" y="5930155"/>
            <a:ext cx="1365379" cy="352651"/>
            <a:chOff x="1826217" y="4031034"/>
            <a:chExt cx="1365379" cy="29044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2ECB862-6DB2-489D-81DE-30638BC27785}"/>
                </a:ext>
              </a:extLst>
            </p:cNvPr>
            <p:cNvSpPr/>
            <p:nvPr/>
          </p:nvSpPr>
          <p:spPr>
            <a:xfrm>
              <a:off x="1826217" y="4069162"/>
              <a:ext cx="1365379" cy="25231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1900690E-3507-47F4-A8D1-C18A25894FF8}"/>
                    </a:ext>
                  </a:extLst>
                </p:cNvPr>
                <p:cNvSpPr/>
                <p:nvPr/>
              </p:nvSpPr>
              <p:spPr>
                <a:xfrm>
                  <a:off x="2330107" y="4031034"/>
                  <a:ext cx="459293" cy="2788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1900690E-3507-47F4-A8D1-C18A25894F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107" y="4031034"/>
                  <a:ext cx="459293" cy="2788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4539BAFC-AE42-3DF0-A93F-D25483B3527D}"/>
              </a:ext>
            </a:extLst>
          </p:cNvPr>
          <p:cNvGrpSpPr/>
          <p:nvPr/>
        </p:nvGrpSpPr>
        <p:grpSpPr>
          <a:xfrm>
            <a:off x="1865701" y="4304017"/>
            <a:ext cx="565563" cy="461665"/>
            <a:chOff x="1865701" y="4304017"/>
            <a:chExt cx="565563" cy="46166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99B8555-E799-8CA1-BD09-F0F4BFAC335B}"/>
                </a:ext>
              </a:extLst>
            </p:cNvPr>
            <p:cNvSpPr/>
            <p:nvPr/>
          </p:nvSpPr>
          <p:spPr>
            <a:xfrm>
              <a:off x="1974436" y="4408541"/>
              <a:ext cx="276135" cy="276135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AAC2BE1-95EA-04EA-E6FA-8FB064E596CF}"/>
                    </a:ext>
                  </a:extLst>
                </p:cNvPr>
                <p:cNvSpPr txBox="1"/>
                <p:nvPr/>
              </p:nvSpPr>
              <p:spPr>
                <a:xfrm>
                  <a:off x="1865701" y="4304017"/>
                  <a:ext cx="56556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AAC2BE1-95EA-04EA-E6FA-8FB064E596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701" y="4304017"/>
                  <a:ext cx="565563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676E4CB-07C7-3ED9-3568-E443DC31A2C6}"/>
              </a:ext>
            </a:extLst>
          </p:cNvPr>
          <p:cNvCxnSpPr>
            <a:cxnSpLocks/>
            <a:endCxn id="3" idx="2"/>
          </p:cNvCxnSpPr>
          <p:nvPr/>
        </p:nvCxnSpPr>
        <p:spPr>
          <a:xfrm rot="16200000" flipV="1">
            <a:off x="1564829" y="4956217"/>
            <a:ext cx="937639" cy="118424"/>
          </a:xfrm>
          <a:prstGeom prst="bentConnector4">
            <a:avLst>
              <a:gd name="adj1" fmla="val -1690"/>
              <a:gd name="adj2" fmla="val 754314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29327B-B780-8FE1-B472-CB13CCA84B2E}"/>
              </a:ext>
            </a:extLst>
          </p:cNvPr>
          <p:cNvGrpSpPr/>
          <p:nvPr/>
        </p:nvGrpSpPr>
        <p:grpSpPr>
          <a:xfrm>
            <a:off x="1433421" y="2551353"/>
            <a:ext cx="1365379" cy="403252"/>
            <a:chOff x="833226" y="2122361"/>
            <a:chExt cx="1365379" cy="40325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D06F2B2-7957-AE1A-53E6-4E340A98B3CA}"/>
                </a:ext>
              </a:extLst>
            </p:cNvPr>
            <p:cNvSpPr/>
            <p:nvPr/>
          </p:nvSpPr>
          <p:spPr>
            <a:xfrm>
              <a:off x="833226" y="2143798"/>
              <a:ext cx="1365379" cy="3746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8BDBC01F-4339-AE9B-ABD5-1CDA27D27F75}"/>
                    </a:ext>
                  </a:extLst>
                </p:cNvPr>
                <p:cNvSpPr/>
                <p:nvPr/>
              </p:nvSpPr>
              <p:spPr>
                <a:xfrm>
                  <a:off x="1307443" y="2122361"/>
                  <a:ext cx="372217" cy="40325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8BDBC01F-4339-AE9B-ABD5-1CDA27D27F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7443" y="2122361"/>
                  <a:ext cx="372217" cy="403252"/>
                </a:xfrm>
                <a:prstGeom prst="rect">
                  <a:avLst/>
                </a:prstGeom>
                <a:blipFill>
                  <a:blip r:embed="rId6"/>
                  <a:stretch>
                    <a:fillRect r="-3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23EF42-4551-E39C-9201-6315CFE9F756}"/>
              </a:ext>
            </a:extLst>
          </p:cNvPr>
          <p:cNvCxnSpPr>
            <a:cxnSpLocks/>
          </p:cNvCxnSpPr>
          <p:nvPr/>
        </p:nvCxnSpPr>
        <p:spPr>
          <a:xfrm flipH="1" flipV="1">
            <a:off x="2108073" y="4680402"/>
            <a:ext cx="495" cy="239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91026B-24EB-626E-5EAD-0F447EF8DC38}"/>
              </a:ext>
            </a:extLst>
          </p:cNvPr>
          <p:cNvCxnSpPr>
            <a:cxnSpLocks/>
          </p:cNvCxnSpPr>
          <p:nvPr/>
        </p:nvCxnSpPr>
        <p:spPr>
          <a:xfrm flipV="1">
            <a:off x="5566182" y="5320822"/>
            <a:ext cx="0" cy="60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3185F2E8-F8A2-D384-62BC-2C67490C6710}"/>
              </a:ext>
            </a:extLst>
          </p:cNvPr>
          <p:cNvGrpSpPr/>
          <p:nvPr/>
        </p:nvGrpSpPr>
        <p:grpSpPr>
          <a:xfrm>
            <a:off x="4883493" y="5628225"/>
            <a:ext cx="1365379" cy="352651"/>
            <a:chOff x="1826217" y="4031034"/>
            <a:chExt cx="1365379" cy="2904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57BE41-8A8B-E5D7-DA26-A9AEE3A4255C}"/>
                </a:ext>
              </a:extLst>
            </p:cNvPr>
            <p:cNvSpPr/>
            <p:nvPr/>
          </p:nvSpPr>
          <p:spPr>
            <a:xfrm>
              <a:off x="1826217" y="4069162"/>
              <a:ext cx="1365379" cy="25231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7D31A3B-725C-8BAF-ED38-65B19E3C506F}"/>
                    </a:ext>
                  </a:extLst>
                </p:cNvPr>
                <p:cNvSpPr/>
                <p:nvPr/>
              </p:nvSpPr>
              <p:spPr>
                <a:xfrm>
                  <a:off x="2330107" y="4031034"/>
                  <a:ext cx="470513" cy="2788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oMath>
                    </m:oMathPara>
                  </a14:m>
                  <a:endPara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7D31A3B-725C-8BAF-ED38-65B19E3C50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107" y="4031034"/>
                  <a:ext cx="470513" cy="278833"/>
                </a:xfrm>
                <a:prstGeom prst="rect">
                  <a:avLst/>
                </a:prstGeom>
                <a:blipFill>
                  <a:blip r:embed="rId7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20F64E-1A25-0EBC-0066-7E25809BDEB2}"/>
              </a:ext>
            </a:extLst>
          </p:cNvPr>
          <p:cNvGrpSpPr/>
          <p:nvPr/>
        </p:nvGrpSpPr>
        <p:grpSpPr>
          <a:xfrm>
            <a:off x="4883493" y="5930155"/>
            <a:ext cx="1365379" cy="352651"/>
            <a:chOff x="1826217" y="4031034"/>
            <a:chExt cx="1365379" cy="29044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2385DF9-3156-9DD2-44A0-DDD4AD007737}"/>
                </a:ext>
              </a:extLst>
            </p:cNvPr>
            <p:cNvSpPr/>
            <p:nvPr/>
          </p:nvSpPr>
          <p:spPr>
            <a:xfrm>
              <a:off x="1826217" y="4069162"/>
              <a:ext cx="1365379" cy="25231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B509233-D522-357D-7383-568224293DC1}"/>
                    </a:ext>
                  </a:extLst>
                </p:cNvPr>
                <p:cNvSpPr/>
                <p:nvPr/>
              </p:nvSpPr>
              <p:spPr>
                <a:xfrm>
                  <a:off x="2330107" y="4031034"/>
                  <a:ext cx="462498" cy="2788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oMath>
                    </m:oMathPara>
                  </a14:m>
                  <a:endPara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B509233-D522-357D-7383-568224293D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107" y="4031034"/>
                  <a:ext cx="462498" cy="27883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725F161-0C33-7BB2-5D2C-AE6572E23C98}"/>
              </a:ext>
            </a:extLst>
          </p:cNvPr>
          <p:cNvCxnSpPr>
            <a:cxnSpLocks/>
          </p:cNvCxnSpPr>
          <p:nvPr/>
        </p:nvCxnSpPr>
        <p:spPr>
          <a:xfrm flipH="1" flipV="1">
            <a:off x="5562743" y="4682721"/>
            <a:ext cx="495" cy="239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600BD03-C260-4EBF-A60B-4699B89A5722}"/>
              </a:ext>
            </a:extLst>
          </p:cNvPr>
          <p:cNvSpPr txBox="1"/>
          <p:nvPr/>
        </p:nvSpPr>
        <p:spPr>
          <a:xfrm>
            <a:off x="3482800" y="5693068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06E5CB0-6462-DBF5-0A70-B1A9E5787ACD}"/>
              </a:ext>
            </a:extLst>
          </p:cNvPr>
          <p:cNvSpPr txBox="1"/>
          <p:nvPr/>
        </p:nvSpPr>
        <p:spPr>
          <a:xfrm>
            <a:off x="3482800" y="4218737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EFD9EE4-1A57-B468-3919-C46EC74B7184}"/>
              </a:ext>
            </a:extLst>
          </p:cNvPr>
          <p:cNvSpPr/>
          <p:nvPr/>
        </p:nvSpPr>
        <p:spPr>
          <a:xfrm>
            <a:off x="1433421" y="3759526"/>
            <a:ext cx="1318879" cy="40539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MLP</a:t>
            </a:r>
          </a:p>
        </p:txBody>
      </p: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E508DC46-9370-86CB-0391-689DFE29F0D9}"/>
              </a:ext>
            </a:extLst>
          </p:cNvPr>
          <p:cNvGrpSpPr/>
          <p:nvPr/>
        </p:nvGrpSpPr>
        <p:grpSpPr>
          <a:xfrm>
            <a:off x="1865701" y="3103969"/>
            <a:ext cx="565563" cy="461665"/>
            <a:chOff x="1865701" y="3103969"/>
            <a:chExt cx="565563" cy="461665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3A64C1D-A1DB-C2FB-3457-BCB9EEC9A316}"/>
                </a:ext>
              </a:extLst>
            </p:cNvPr>
            <p:cNvSpPr/>
            <p:nvPr/>
          </p:nvSpPr>
          <p:spPr>
            <a:xfrm>
              <a:off x="1974436" y="3208493"/>
              <a:ext cx="276135" cy="276135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615E3AC-F0D2-7CA3-3F44-F96B1F229B19}"/>
                    </a:ext>
                  </a:extLst>
                </p:cNvPr>
                <p:cNvSpPr txBox="1"/>
                <p:nvPr/>
              </p:nvSpPr>
              <p:spPr>
                <a:xfrm>
                  <a:off x="1865701" y="3103969"/>
                  <a:ext cx="56556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615E3AC-F0D2-7CA3-3F44-F96B1F229B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701" y="3103969"/>
                  <a:ext cx="565563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932931C9-15AE-854B-2CD4-1A5178B8560A}"/>
              </a:ext>
            </a:extLst>
          </p:cNvPr>
          <p:cNvCxnSpPr>
            <a:cxnSpLocks/>
          </p:cNvCxnSpPr>
          <p:nvPr/>
        </p:nvCxnSpPr>
        <p:spPr>
          <a:xfrm flipH="1" flipV="1">
            <a:off x="2106585" y="3489503"/>
            <a:ext cx="495" cy="239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066154CB-294D-CF12-AC98-4D3E44E9CD57}"/>
              </a:ext>
            </a:extLst>
          </p:cNvPr>
          <p:cNvGrpSpPr/>
          <p:nvPr/>
        </p:nvGrpSpPr>
        <p:grpSpPr>
          <a:xfrm>
            <a:off x="5318797" y="4309167"/>
            <a:ext cx="565563" cy="461665"/>
            <a:chOff x="5318797" y="4309167"/>
            <a:chExt cx="565563" cy="461665"/>
          </a:xfrm>
        </p:grpSpPr>
        <p:sp>
          <p:nvSpPr>
            <p:cNvPr id="1053" name="Oval 1052">
              <a:extLst>
                <a:ext uri="{FF2B5EF4-FFF2-40B4-BE49-F238E27FC236}">
                  <a16:creationId xmlns:a16="http://schemas.microsoft.com/office/drawing/2014/main" id="{2A1F159C-0EA2-27B8-05CB-A3E5F43A587E}"/>
                </a:ext>
              </a:extLst>
            </p:cNvPr>
            <p:cNvSpPr/>
            <p:nvPr/>
          </p:nvSpPr>
          <p:spPr>
            <a:xfrm>
              <a:off x="5427532" y="4413691"/>
              <a:ext cx="276135" cy="276135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4" name="TextBox 1053">
                  <a:extLst>
                    <a:ext uri="{FF2B5EF4-FFF2-40B4-BE49-F238E27FC236}">
                      <a16:creationId xmlns:a16="http://schemas.microsoft.com/office/drawing/2014/main" id="{4678EF51-A2EF-363E-1EFA-3AC4738CF6F4}"/>
                    </a:ext>
                  </a:extLst>
                </p:cNvPr>
                <p:cNvSpPr txBox="1"/>
                <p:nvPr/>
              </p:nvSpPr>
              <p:spPr>
                <a:xfrm>
                  <a:off x="5318797" y="4309167"/>
                  <a:ext cx="56556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054" name="TextBox 1053">
                  <a:extLst>
                    <a:ext uri="{FF2B5EF4-FFF2-40B4-BE49-F238E27FC236}">
                      <a16:creationId xmlns:a16="http://schemas.microsoft.com/office/drawing/2014/main" id="{4678EF51-A2EF-363E-1EFA-3AC4738CF6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8797" y="4309167"/>
                  <a:ext cx="565563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55" name="Connector: Elbow 10">
            <a:extLst>
              <a:ext uri="{FF2B5EF4-FFF2-40B4-BE49-F238E27FC236}">
                <a16:creationId xmlns:a16="http://schemas.microsoft.com/office/drawing/2014/main" id="{5EC7E625-1EC8-16BE-9B3A-CB772FB9EFB9}"/>
              </a:ext>
            </a:extLst>
          </p:cNvPr>
          <p:cNvCxnSpPr>
            <a:cxnSpLocks/>
          </p:cNvCxnSpPr>
          <p:nvPr/>
        </p:nvCxnSpPr>
        <p:spPr>
          <a:xfrm rot="10800000">
            <a:off x="5708873" y="4538519"/>
            <a:ext cx="550045" cy="1583019"/>
          </a:xfrm>
          <a:prstGeom prst="bentConnector3">
            <a:avLst>
              <a:gd name="adj1" fmla="val -4156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62C3AAF5-14AC-5AD2-2322-8CC956FDFBDA}"/>
              </a:ext>
            </a:extLst>
          </p:cNvPr>
          <p:cNvGrpSpPr/>
          <p:nvPr/>
        </p:nvGrpSpPr>
        <p:grpSpPr>
          <a:xfrm>
            <a:off x="4886517" y="2556503"/>
            <a:ext cx="1365379" cy="411010"/>
            <a:chOff x="833226" y="2122361"/>
            <a:chExt cx="1365379" cy="411010"/>
          </a:xfrm>
        </p:grpSpPr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9902CC47-9B71-4487-7AB0-CF4B97866D79}"/>
                </a:ext>
              </a:extLst>
            </p:cNvPr>
            <p:cNvSpPr/>
            <p:nvPr/>
          </p:nvSpPr>
          <p:spPr>
            <a:xfrm>
              <a:off x="833226" y="2143798"/>
              <a:ext cx="1365379" cy="3746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8" name="Rectangle 1057">
                  <a:extLst>
                    <a:ext uri="{FF2B5EF4-FFF2-40B4-BE49-F238E27FC236}">
                      <a16:creationId xmlns:a16="http://schemas.microsoft.com/office/drawing/2014/main" id="{A06F10DF-DEC5-11E0-EE52-8ADC69DF0213}"/>
                    </a:ext>
                  </a:extLst>
                </p:cNvPr>
                <p:cNvSpPr/>
                <p:nvPr/>
              </p:nvSpPr>
              <p:spPr>
                <a:xfrm>
                  <a:off x="1307443" y="2122361"/>
                  <a:ext cx="372217" cy="4110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058" name="Rectangle 1057">
                  <a:extLst>
                    <a:ext uri="{FF2B5EF4-FFF2-40B4-BE49-F238E27FC236}">
                      <a16:creationId xmlns:a16="http://schemas.microsoft.com/office/drawing/2014/main" id="{A06F10DF-DEC5-11E0-EE52-8ADC69DF02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7443" y="2122361"/>
                  <a:ext cx="372217" cy="411010"/>
                </a:xfrm>
                <a:prstGeom prst="rect">
                  <a:avLst/>
                </a:prstGeom>
                <a:blipFill>
                  <a:blip r:embed="rId11"/>
                  <a:stretch>
                    <a:fillRect r="-322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56370594-83C0-EBA3-736E-5D04161438FE}"/>
              </a:ext>
            </a:extLst>
          </p:cNvPr>
          <p:cNvSpPr/>
          <p:nvPr/>
        </p:nvSpPr>
        <p:spPr>
          <a:xfrm>
            <a:off x="4886517" y="3764676"/>
            <a:ext cx="1318879" cy="40539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MLP</a:t>
            </a: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155D0AB2-8057-4CAE-A526-EEDCE6EF1766}"/>
              </a:ext>
            </a:extLst>
          </p:cNvPr>
          <p:cNvGrpSpPr/>
          <p:nvPr/>
        </p:nvGrpSpPr>
        <p:grpSpPr>
          <a:xfrm>
            <a:off x="5318797" y="3109119"/>
            <a:ext cx="565563" cy="461665"/>
            <a:chOff x="5318797" y="3109119"/>
            <a:chExt cx="565563" cy="461665"/>
          </a:xfrm>
        </p:grpSpPr>
        <p:sp>
          <p:nvSpPr>
            <p:cNvPr id="1061" name="Oval 1060">
              <a:extLst>
                <a:ext uri="{FF2B5EF4-FFF2-40B4-BE49-F238E27FC236}">
                  <a16:creationId xmlns:a16="http://schemas.microsoft.com/office/drawing/2014/main" id="{F78E3490-7BFE-90BF-1DB7-D928D1A5637E}"/>
                </a:ext>
              </a:extLst>
            </p:cNvPr>
            <p:cNvSpPr/>
            <p:nvPr/>
          </p:nvSpPr>
          <p:spPr>
            <a:xfrm>
              <a:off x="5427532" y="3213643"/>
              <a:ext cx="276135" cy="276135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2" name="TextBox 1061">
                  <a:extLst>
                    <a:ext uri="{FF2B5EF4-FFF2-40B4-BE49-F238E27FC236}">
                      <a16:creationId xmlns:a16="http://schemas.microsoft.com/office/drawing/2014/main" id="{0FA18948-8F48-D1E8-4C5F-5C4962705713}"/>
                    </a:ext>
                  </a:extLst>
                </p:cNvPr>
                <p:cNvSpPr txBox="1"/>
                <p:nvPr/>
              </p:nvSpPr>
              <p:spPr>
                <a:xfrm>
                  <a:off x="5318797" y="3109119"/>
                  <a:ext cx="56556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062" name="TextBox 1061">
                  <a:extLst>
                    <a:ext uri="{FF2B5EF4-FFF2-40B4-BE49-F238E27FC236}">
                      <a16:creationId xmlns:a16="http://schemas.microsoft.com/office/drawing/2014/main" id="{0FA18948-8F48-D1E8-4C5F-5C49627057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8797" y="3109119"/>
                  <a:ext cx="565563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63" name="Straight Arrow Connector 1062">
            <a:extLst>
              <a:ext uri="{FF2B5EF4-FFF2-40B4-BE49-F238E27FC236}">
                <a16:creationId xmlns:a16="http://schemas.microsoft.com/office/drawing/2014/main" id="{5B6DA09D-61C2-CC3E-A4A1-59DB45F78378}"/>
              </a:ext>
            </a:extLst>
          </p:cNvPr>
          <p:cNvCxnSpPr>
            <a:cxnSpLocks/>
          </p:cNvCxnSpPr>
          <p:nvPr/>
        </p:nvCxnSpPr>
        <p:spPr>
          <a:xfrm flipH="1" flipV="1">
            <a:off x="5559681" y="3494653"/>
            <a:ext cx="495" cy="239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8" name="Connector: Elbow 10">
            <a:extLst>
              <a:ext uri="{FF2B5EF4-FFF2-40B4-BE49-F238E27FC236}">
                <a16:creationId xmlns:a16="http://schemas.microsoft.com/office/drawing/2014/main" id="{967F65DC-059D-8B63-3ED6-33AECF3528A6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50925" y="3765199"/>
            <a:ext cx="937639" cy="118424"/>
          </a:xfrm>
          <a:prstGeom prst="bentConnector4">
            <a:avLst>
              <a:gd name="adj1" fmla="val -1690"/>
              <a:gd name="adj2" fmla="val 754314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9" name="Connector: Elbow 10">
            <a:extLst>
              <a:ext uri="{FF2B5EF4-FFF2-40B4-BE49-F238E27FC236}">
                <a16:creationId xmlns:a16="http://schemas.microsoft.com/office/drawing/2014/main" id="{ECC31D87-F8ED-0066-03F6-9DE57A30CB9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78197" y="3771465"/>
            <a:ext cx="937639" cy="118424"/>
          </a:xfrm>
          <a:prstGeom prst="bentConnector4">
            <a:avLst>
              <a:gd name="adj1" fmla="val -1690"/>
              <a:gd name="adj2" fmla="val 754314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3" name="Rectangle 1072">
            <a:extLst>
              <a:ext uri="{FF2B5EF4-FFF2-40B4-BE49-F238E27FC236}">
                <a16:creationId xmlns:a16="http://schemas.microsoft.com/office/drawing/2014/main" id="{4A12F5F7-98A5-129F-4E62-047615A9EE49}"/>
              </a:ext>
            </a:extLst>
          </p:cNvPr>
          <p:cNvSpPr/>
          <p:nvPr/>
        </p:nvSpPr>
        <p:spPr>
          <a:xfrm>
            <a:off x="1453474" y="1858746"/>
            <a:ext cx="4751922" cy="40539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MHA Layer</a:t>
            </a:r>
          </a:p>
        </p:txBody>
      </p:sp>
      <p:cxnSp>
        <p:nvCxnSpPr>
          <p:cNvPr id="1074" name="Straight Arrow Connector 1073">
            <a:extLst>
              <a:ext uri="{FF2B5EF4-FFF2-40B4-BE49-F238E27FC236}">
                <a16:creationId xmlns:a16="http://schemas.microsoft.com/office/drawing/2014/main" id="{C40B32B1-61FB-AA5D-FCE6-D1A9AD26E377}"/>
              </a:ext>
            </a:extLst>
          </p:cNvPr>
          <p:cNvCxnSpPr>
            <a:cxnSpLocks/>
          </p:cNvCxnSpPr>
          <p:nvPr/>
        </p:nvCxnSpPr>
        <p:spPr>
          <a:xfrm flipV="1">
            <a:off x="2107080" y="2257016"/>
            <a:ext cx="5423" cy="301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5" name="Straight Arrow Connector 1074">
            <a:extLst>
              <a:ext uri="{FF2B5EF4-FFF2-40B4-BE49-F238E27FC236}">
                <a16:creationId xmlns:a16="http://schemas.microsoft.com/office/drawing/2014/main" id="{0B24D755-2AA2-3237-4696-5B8DEC52D482}"/>
              </a:ext>
            </a:extLst>
          </p:cNvPr>
          <p:cNvCxnSpPr>
            <a:cxnSpLocks/>
          </p:cNvCxnSpPr>
          <p:nvPr/>
        </p:nvCxnSpPr>
        <p:spPr>
          <a:xfrm flipH="1" flipV="1">
            <a:off x="5559186" y="2264136"/>
            <a:ext cx="6996" cy="294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9" name="TextBox 1078">
            <a:extLst>
              <a:ext uri="{FF2B5EF4-FFF2-40B4-BE49-F238E27FC236}">
                <a16:creationId xmlns:a16="http://schemas.microsoft.com/office/drawing/2014/main" id="{FFAAA603-83A2-16FE-EFD5-C6B66E18DB96}"/>
              </a:ext>
            </a:extLst>
          </p:cNvPr>
          <p:cNvSpPr txBox="1"/>
          <p:nvPr/>
        </p:nvSpPr>
        <p:spPr>
          <a:xfrm>
            <a:off x="6962011" y="1684695"/>
            <a:ext cx="5045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Multi-head attention </a:t>
            </a:r>
            <a:r>
              <a:rPr lang="en-US" dirty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 basically linear</a:t>
            </a:r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003784A0-A8BB-424A-C168-3AD57E401A66}"/>
              </a:ext>
            </a:extLst>
          </p:cNvPr>
          <p:cNvSpPr txBox="1"/>
          <p:nvPr/>
        </p:nvSpPr>
        <p:spPr>
          <a:xfrm>
            <a:off x="6975094" y="3693066"/>
            <a:ext cx="46891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Residual connections </a:t>
            </a:r>
            <a:r>
              <a:rPr lang="en-US" dirty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allow each layer to update only a small subspace of the hidden space</a:t>
            </a: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0CCD5ACF-3328-9F36-EB81-8A7693185956}"/>
              </a:ext>
            </a:extLst>
          </p:cNvPr>
          <p:cNvSpPr txBox="1"/>
          <p:nvPr/>
        </p:nvSpPr>
        <p:spPr>
          <a:xfrm>
            <a:off x="3482800" y="3166639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BAC7A078-F615-189B-5B15-071677E0C5E1}"/>
              </a:ext>
            </a:extLst>
          </p:cNvPr>
          <p:cNvSpPr txBox="1"/>
          <p:nvPr/>
        </p:nvSpPr>
        <p:spPr>
          <a:xfrm>
            <a:off x="3482800" y="2446033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1F05C33C-FED2-2C9D-4969-88D49516E909}"/>
              </a:ext>
            </a:extLst>
          </p:cNvPr>
          <p:cNvSpPr txBox="1"/>
          <p:nvPr/>
        </p:nvSpPr>
        <p:spPr>
          <a:xfrm>
            <a:off x="3482800" y="1148495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6DF25386-30A7-E093-4E58-7A98E30FAF3A}"/>
              </a:ext>
            </a:extLst>
          </p:cNvPr>
          <p:cNvSpPr txBox="1"/>
          <p:nvPr/>
        </p:nvSpPr>
        <p:spPr>
          <a:xfrm>
            <a:off x="6962011" y="2407786"/>
            <a:ext cx="60981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=&gt; need </a:t>
            </a:r>
            <a:r>
              <a:rPr lang="en-US" b="1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MLPs</a:t>
            </a:r>
            <a:r>
              <a:rPr lang="en-US" dirty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and many layers </a:t>
            </a:r>
            <a:br>
              <a:rPr lang="en-US" dirty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dirty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(12 in BERT, 96 in GPT-3)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24FADBA1-8B3A-2659-F6F0-1C3BBD1C43E3}"/>
              </a:ext>
            </a:extLst>
          </p:cNvPr>
          <p:cNvSpPr txBox="1"/>
          <p:nvPr/>
        </p:nvSpPr>
        <p:spPr>
          <a:xfrm>
            <a:off x="6996367" y="4800272"/>
            <a:ext cx="51956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=&gt; more than just contextualized word vectors</a:t>
            </a:r>
          </a:p>
        </p:txBody>
      </p:sp>
    </p:spTree>
    <p:extLst>
      <p:ext uri="{BB962C8B-B14F-4D97-AF65-F5344CB8AC3E}">
        <p14:creationId xmlns:p14="http://schemas.microsoft.com/office/powerpoint/2010/main" val="189598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animBg="1"/>
      <p:bldP spid="1059" grpId="0" animBg="1"/>
      <p:bldP spid="1073" grpId="0" animBg="1"/>
      <p:bldP spid="1081" grpId="0"/>
      <p:bldP spid="1087" grpId="0"/>
      <p:bldP spid="320" grpId="0"/>
      <p:bldP spid="321" grpId="0"/>
      <p:bldP spid="328" grpId="0"/>
      <p:bldP spid="329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BA28-F287-429E-B8B9-D4A3EB2D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Multi-Head Self-Attention</a:t>
            </a:r>
          </a:p>
        </p:txBody>
      </p: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DEE94D37-4494-4B54-9595-B41C2F4ED3AD}"/>
              </a:ext>
            </a:extLst>
          </p:cNvPr>
          <p:cNvCxnSpPr>
            <a:cxnSpLocks/>
          </p:cNvCxnSpPr>
          <p:nvPr/>
        </p:nvCxnSpPr>
        <p:spPr>
          <a:xfrm flipV="1">
            <a:off x="4723770" y="4533284"/>
            <a:ext cx="0" cy="294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BD9D8753-5895-4E39-959C-AD98FE788BCD}"/>
              </a:ext>
            </a:extLst>
          </p:cNvPr>
          <p:cNvCxnSpPr>
            <a:cxnSpLocks/>
          </p:cNvCxnSpPr>
          <p:nvPr/>
        </p:nvCxnSpPr>
        <p:spPr>
          <a:xfrm flipV="1">
            <a:off x="3402791" y="4517962"/>
            <a:ext cx="0" cy="310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3507D0F6-7A37-4902-B175-6BC7655280D2}"/>
              </a:ext>
            </a:extLst>
          </p:cNvPr>
          <p:cNvCxnSpPr>
            <a:cxnSpLocks/>
          </p:cNvCxnSpPr>
          <p:nvPr/>
        </p:nvCxnSpPr>
        <p:spPr>
          <a:xfrm flipV="1">
            <a:off x="6021376" y="4529914"/>
            <a:ext cx="0" cy="298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BA479609-AA6F-42C7-8E3B-18A23A40E371}"/>
              </a:ext>
            </a:extLst>
          </p:cNvPr>
          <p:cNvCxnSpPr>
            <a:cxnSpLocks/>
          </p:cNvCxnSpPr>
          <p:nvPr/>
        </p:nvCxnSpPr>
        <p:spPr>
          <a:xfrm flipV="1">
            <a:off x="7313195" y="4537428"/>
            <a:ext cx="0" cy="290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6FBF72A4-584D-4366-B988-E9B2E9A06120}"/>
              </a:ext>
            </a:extLst>
          </p:cNvPr>
          <p:cNvCxnSpPr>
            <a:cxnSpLocks/>
          </p:cNvCxnSpPr>
          <p:nvPr/>
        </p:nvCxnSpPr>
        <p:spPr>
          <a:xfrm flipV="1">
            <a:off x="8619231" y="4529914"/>
            <a:ext cx="0" cy="298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1" name="Rectangle 370">
            <a:extLst>
              <a:ext uri="{FF2B5EF4-FFF2-40B4-BE49-F238E27FC236}">
                <a16:creationId xmlns:a16="http://schemas.microsoft.com/office/drawing/2014/main" id="{4727685E-7313-4A66-BC54-B9BB8DF49D3F}"/>
              </a:ext>
            </a:extLst>
          </p:cNvPr>
          <p:cNvSpPr/>
          <p:nvPr/>
        </p:nvSpPr>
        <p:spPr>
          <a:xfrm>
            <a:off x="2430474" y="1946342"/>
            <a:ext cx="7331052" cy="258694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Transformer’s Multi-Head </a:t>
            </a:r>
          </a:p>
          <a:p>
            <a:pPr algn="ctr"/>
            <a:r>
              <a:rPr lang="en-US" sz="32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Self-Attention Layer</a:t>
            </a:r>
          </a:p>
          <a:p>
            <a:pPr algn="ctr"/>
            <a:endParaRPr lang="en-US" sz="3200" dirty="0">
              <a:solidFill>
                <a:schemeClr val="accent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endParaRPr lang="en-US" sz="3200" dirty="0">
              <a:solidFill>
                <a:schemeClr val="accent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E231E123-DB6B-4EDC-8DBA-6C80668BE277}"/>
              </a:ext>
            </a:extLst>
          </p:cNvPr>
          <p:cNvCxnSpPr>
            <a:cxnSpLocks/>
          </p:cNvCxnSpPr>
          <p:nvPr/>
        </p:nvCxnSpPr>
        <p:spPr>
          <a:xfrm flipV="1">
            <a:off x="4735344" y="1628978"/>
            <a:ext cx="0" cy="294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4DF047B8-4A33-4A95-B744-329707D2184C}"/>
              </a:ext>
            </a:extLst>
          </p:cNvPr>
          <p:cNvCxnSpPr>
            <a:cxnSpLocks/>
          </p:cNvCxnSpPr>
          <p:nvPr/>
        </p:nvCxnSpPr>
        <p:spPr>
          <a:xfrm flipV="1">
            <a:off x="3402791" y="1613656"/>
            <a:ext cx="0" cy="310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AC989E4E-5132-4891-A579-F7A8C637018F}"/>
              </a:ext>
            </a:extLst>
          </p:cNvPr>
          <p:cNvCxnSpPr>
            <a:cxnSpLocks/>
          </p:cNvCxnSpPr>
          <p:nvPr/>
        </p:nvCxnSpPr>
        <p:spPr>
          <a:xfrm flipV="1">
            <a:off x="6015589" y="1625608"/>
            <a:ext cx="0" cy="298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97A17DF9-FD22-42EA-B197-2018CC889F35}"/>
              </a:ext>
            </a:extLst>
          </p:cNvPr>
          <p:cNvCxnSpPr>
            <a:cxnSpLocks/>
          </p:cNvCxnSpPr>
          <p:nvPr/>
        </p:nvCxnSpPr>
        <p:spPr>
          <a:xfrm flipV="1">
            <a:off x="7295834" y="1633122"/>
            <a:ext cx="0" cy="290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7D50719E-F064-416F-A399-EED15A9B5DC5}"/>
              </a:ext>
            </a:extLst>
          </p:cNvPr>
          <p:cNvCxnSpPr>
            <a:cxnSpLocks/>
          </p:cNvCxnSpPr>
          <p:nvPr/>
        </p:nvCxnSpPr>
        <p:spPr>
          <a:xfrm flipV="1">
            <a:off x="8625018" y="1625608"/>
            <a:ext cx="0" cy="298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4D7EB7B-8F3E-4B0B-9B9D-5AB596EBABDC}"/>
              </a:ext>
            </a:extLst>
          </p:cNvPr>
          <p:cNvGrpSpPr/>
          <p:nvPr/>
        </p:nvGrpSpPr>
        <p:grpSpPr>
          <a:xfrm>
            <a:off x="3211087" y="1278177"/>
            <a:ext cx="446532" cy="339567"/>
            <a:chOff x="1296368" y="2108505"/>
            <a:chExt cx="446532" cy="33956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0619E39-B472-41F0-96AB-F96D3F2174B1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DEA826E6-49A6-4028-94B4-280926C170E6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4653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DEA826E6-49A6-4028-94B4-280926C170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46532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E1A097E-42AD-4E19-9CB5-76954E395DA0}"/>
              </a:ext>
            </a:extLst>
          </p:cNvPr>
          <p:cNvGrpSpPr/>
          <p:nvPr/>
        </p:nvGrpSpPr>
        <p:grpSpPr>
          <a:xfrm>
            <a:off x="4524899" y="1278177"/>
            <a:ext cx="451277" cy="339567"/>
            <a:chOff x="1296368" y="2108505"/>
            <a:chExt cx="451277" cy="339567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5E315F8-1750-44F6-A8B6-966C09261DF7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DE6492F2-7488-4B2C-B150-ECCBF715C358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DE6492F2-7488-4B2C-B150-ECCBF715C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B89042B-6FE5-434B-9F6E-7CE622DFC8DC}"/>
              </a:ext>
            </a:extLst>
          </p:cNvPr>
          <p:cNvGrpSpPr/>
          <p:nvPr/>
        </p:nvGrpSpPr>
        <p:grpSpPr>
          <a:xfrm>
            <a:off x="5816582" y="1278177"/>
            <a:ext cx="451277" cy="339567"/>
            <a:chOff x="1296368" y="2108505"/>
            <a:chExt cx="451277" cy="33956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C9477F5-8FE9-47D9-A9DB-7F9CF2648762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DCB55B6C-2DBC-4FA6-872F-FEC30080A470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DCB55B6C-2DBC-4FA6-872F-FEC30080A4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C875E0F-51BC-4015-B568-06776A049CC5}"/>
              </a:ext>
            </a:extLst>
          </p:cNvPr>
          <p:cNvGrpSpPr/>
          <p:nvPr/>
        </p:nvGrpSpPr>
        <p:grpSpPr>
          <a:xfrm>
            <a:off x="7136182" y="1278177"/>
            <a:ext cx="451277" cy="339567"/>
            <a:chOff x="1296368" y="2108505"/>
            <a:chExt cx="451277" cy="339567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CCD0E51-C9C2-4D69-8B27-B70B2D706BE2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77CBB0C7-091A-4011-878D-E5110AC78146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77CBB0C7-091A-4011-878D-E5110AC781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EF24693-14D9-40AC-8A27-82E31B5ECA76}"/>
              </a:ext>
            </a:extLst>
          </p:cNvPr>
          <p:cNvGrpSpPr/>
          <p:nvPr/>
        </p:nvGrpSpPr>
        <p:grpSpPr>
          <a:xfrm>
            <a:off x="8426011" y="1278177"/>
            <a:ext cx="451277" cy="339567"/>
            <a:chOff x="1296368" y="2108505"/>
            <a:chExt cx="451277" cy="33956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E35D6A4-7BC5-47E3-95FF-D457F73B4939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B4C98A62-CC32-4551-B73E-38662CAE93EB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B4C98A62-CC32-4551-B73E-38662CAE93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rapezoid 73">
                <a:extLst>
                  <a:ext uri="{FF2B5EF4-FFF2-40B4-BE49-F238E27FC236}">
                    <a16:creationId xmlns:a16="http://schemas.microsoft.com/office/drawing/2014/main" id="{EC9FFBFE-1029-4172-8B2A-D7F314E4E60E}"/>
                  </a:ext>
                </a:extLst>
              </p:cNvPr>
              <p:cNvSpPr/>
              <p:nvPr/>
            </p:nvSpPr>
            <p:spPr>
              <a:xfrm>
                <a:off x="6980041" y="4052934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4" name="Trapezoid 73">
                <a:extLst>
                  <a:ext uri="{FF2B5EF4-FFF2-40B4-BE49-F238E27FC236}">
                    <a16:creationId xmlns:a16="http://schemas.microsoft.com/office/drawing/2014/main" id="{EC9FFBFE-1029-4172-8B2A-D7F314E4E6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041" y="4052934"/>
                <a:ext cx="398562" cy="356752"/>
              </a:xfrm>
              <a:prstGeom prst="trapezoid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rapezoid 74">
                <a:extLst>
                  <a:ext uri="{FF2B5EF4-FFF2-40B4-BE49-F238E27FC236}">
                    <a16:creationId xmlns:a16="http://schemas.microsoft.com/office/drawing/2014/main" id="{C92FD553-3B88-41D6-87FF-CD033C3C4CAD}"/>
                  </a:ext>
                </a:extLst>
              </p:cNvPr>
              <p:cNvSpPr/>
              <p:nvPr/>
            </p:nvSpPr>
            <p:spPr>
              <a:xfrm>
                <a:off x="5796601" y="4052934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5" name="Trapezoid 74">
                <a:extLst>
                  <a:ext uri="{FF2B5EF4-FFF2-40B4-BE49-F238E27FC236}">
                    <a16:creationId xmlns:a16="http://schemas.microsoft.com/office/drawing/2014/main" id="{C92FD553-3B88-41D6-87FF-CD033C3C4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601" y="4052934"/>
                <a:ext cx="398562" cy="356752"/>
              </a:xfrm>
              <a:prstGeom prst="trapezoid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rapezoid 75">
                <a:extLst>
                  <a:ext uri="{FF2B5EF4-FFF2-40B4-BE49-F238E27FC236}">
                    <a16:creationId xmlns:a16="http://schemas.microsoft.com/office/drawing/2014/main" id="{0AEE451B-CD78-42EE-81A1-7AC870763606}"/>
                  </a:ext>
                </a:extLst>
              </p:cNvPr>
              <p:cNvSpPr/>
              <p:nvPr/>
            </p:nvSpPr>
            <p:spPr>
              <a:xfrm>
                <a:off x="4614117" y="4052934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6" name="Trapezoid 75">
                <a:extLst>
                  <a:ext uri="{FF2B5EF4-FFF2-40B4-BE49-F238E27FC236}">
                    <a16:creationId xmlns:a16="http://schemas.microsoft.com/office/drawing/2014/main" id="{0AEE451B-CD78-42EE-81A1-7AC8707636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117" y="4052934"/>
                <a:ext cx="398562" cy="356752"/>
              </a:xfrm>
              <a:prstGeom prst="trapezoid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rapezoid 76">
                <a:extLst>
                  <a:ext uri="{FF2B5EF4-FFF2-40B4-BE49-F238E27FC236}">
                    <a16:creationId xmlns:a16="http://schemas.microsoft.com/office/drawing/2014/main" id="{E3603199-5A3D-47B0-8850-C93FCE1794F7}"/>
                  </a:ext>
                </a:extLst>
              </p:cNvPr>
              <p:cNvSpPr/>
              <p:nvPr/>
            </p:nvSpPr>
            <p:spPr>
              <a:xfrm>
                <a:off x="7179322" y="3658989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7" name="Trapezoid 76">
                <a:extLst>
                  <a:ext uri="{FF2B5EF4-FFF2-40B4-BE49-F238E27FC236}">
                    <a16:creationId xmlns:a16="http://schemas.microsoft.com/office/drawing/2014/main" id="{E3603199-5A3D-47B0-8850-C93FCE1794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322" y="3658989"/>
                <a:ext cx="398562" cy="356752"/>
              </a:xfrm>
              <a:prstGeom prst="trapezoid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rapezoid 77">
                <a:extLst>
                  <a:ext uri="{FF2B5EF4-FFF2-40B4-BE49-F238E27FC236}">
                    <a16:creationId xmlns:a16="http://schemas.microsoft.com/office/drawing/2014/main" id="{830F5C21-FDE1-4381-A7BC-383C2B660A0E}"/>
                  </a:ext>
                </a:extLst>
              </p:cNvPr>
              <p:cNvSpPr/>
              <p:nvPr/>
            </p:nvSpPr>
            <p:spPr>
              <a:xfrm>
                <a:off x="5995882" y="3658989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8" name="Trapezoid 77">
                <a:extLst>
                  <a:ext uri="{FF2B5EF4-FFF2-40B4-BE49-F238E27FC236}">
                    <a16:creationId xmlns:a16="http://schemas.microsoft.com/office/drawing/2014/main" id="{830F5C21-FDE1-4381-A7BC-383C2B660A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882" y="3658989"/>
                <a:ext cx="398562" cy="356752"/>
              </a:xfrm>
              <a:prstGeom prst="trapezoid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rapezoid 78">
                <a:extLst>
                  <a:ext uri="{FF2B5EF4-FFF2-40B4-BE49-F238E27FC236}">
                    <a16:creationId xmlns:a16="http://schemas.microsoft.com/office/drawing/2014/main" id="{A4DC38E1-0F0A-405D-966D-CDCE9AADA679}"/>
                  </a:ext>
                </a:extLst>
              </p:cNvPr>
              <p:cNvSpPr/>
              <p:nvPr/>
            </p:nvSpPr>
            <p:spPr>
              <a:xfrm>
                <a:off x="4813398" y="3658989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9" name="Trapezoid 78">
                <a:extLst>
                  <a:ext uri="{FF2B5EF4-FFF2-40B4-BE49-F238E27FC236}">
                    <a16:creationId xmlns:a16="http://schemas.microsoft.com/office/drawing/2014/main" id="{A4DC38E1-0F0A-405D-966D-CDCE9AADA6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398" y="3658989"/>
                <a:ext cx="398562" cy="356752"/>
              </a:xfrm>
              <a:prstGeom prst="trapezoid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rapezoid 79">
                <a:extLst>
                  <a:ext uri="{FF2B5EF4-FFF2-40B4-BE49-F238E27FC236}">
                    <a16:creationId xmlns:a16="http://schemas.microsoft.com/office/drawing/2014/main" id="{861E68F0-81AC-4579-AF8C-9411F9595B58}"/>
                  </a:ext>
                </a:extLst>
              </p:cNvPr>
              <p:cNvSpPr/>
              <p:nvPr/>
            </p:nvSpPr>
            <p:spPr>
              <a:xfrm>
                <a:off x="7378603" y="3278332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0" name="Trapezoid 79">
                <a:extLst>
                  <a:ext uri="{FF2B5EF4-FFF2-40B4-BE49-F238E27FC236}">
                    <a16:creationId xmlns:a16="http://schemas.microsoft.com/office/drawing/2014/main" id="{861E68F0-81AC-4579-AF8C-9411F9595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603" y="3278332"/>
                <a:ext cx="398562" cy="356752"/>
              </a:xfrm>
              <a:prstGeom prst="trapezoid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rapezoid 80">
                <a:extLst>
                  <a:ext uri="{FF2B5EF4-FFF2-40B4-BE49-F238E27FC236}">
                    <a16:creationId xmlns:a16="http://schemas.microsoft.com/office/drawing/2014/main" id="{9741E09D-7524-48DC-AC62-7108203D343A}"/>
                  </a:ext>
                </a:extLst>
              </p:cNvPr>
              <p:cNvSpPr/>
              <p:nvPr/>
            </p:nvSpPr>
            <p:spPr>
              <a:xfrm>
                <a:off x="6195163" y="3278332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1" name="Trapezoid 80">
                <a:extLst>
                  <a:ext uri="{FF2B5EF4-FFF2-40B4-BE49-F238E27FC236}">
                    <a16:creationId xmlns:a16="http://schemas.microsoft.com/office/drawing/2014/main" id="{9741E09D-7524-48DC-AC62-7108203D34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163" y="3278332"/>
                <a:ext cx="398562" cy="356752"/>
              </a:xfrm>
              <a:prstGeom prst="trapezoid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rapezoid 81">
                <a:extLst>
                  <a:ext uri="{FF2B5EF4-FFF2-40B4-BE49-F238E27FC236}">
                    <a16:creationId xmlns:a16="http://schemas.microsoft.com/office/drawing/2014/main" id="{339D9986-1C75-4157-BAFE-404592F54C21}"/>
                  </a:ext>
                </a:extLst>
              </p:cNvPr>
              <p:cNvSpPr/>
              <p:nvPr/>
            </p:nvSpPr>
            <p:spPr>
              <a:xfrm>
                <a:off x="5012679" y="3278332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2" name="Trapezoid 81">
                <a:extLst>
                  <a:ext uri="{FF2B5EF4-FFF2-40B4-BE49-F238E27FC236}">
                    <a16:creationId xmlns:a16="http://schemas.microsoft.com/office/drawing/2014/main" id="{339D9986-1C75-4157-BAFE-404592F54C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679" y="3278332"/>
                <a:ext cx="398562" cy="356752"/>
              </a:xfrm>
              <a:prstGeom prst="trapezoid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A5421342-3F98-4D2D-B09A-F1C5C7E286B2}"/>
              </a:ext>
            </a:extLst>
          </p:cNvPr>
          <p:cNvSpPr txBox="1"/>
          <p:nvPr/>
        </p:nvSpPr>
        <p:spPr>
          <a:xfrm>
            <a:off x="5897076" y="5112694"/>
            <a:ext cx="30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679110-74CF-4E5A-BE4E-64540F571634}"/>
              </a:ext>
            </a:extLst>
          </p:cNvPr>
          <p:cNvSpPr txBox="1"/>
          <p:nvPr/>
        </p:nvSpPr>
        <p:spPr>
          <a:xfrm>
            <a:off x="8437977" y="5100387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DC810CA-CEC0-4F95-BCD9-ECCEC3FC41CA}"/>
              </a:ext>
            </a:extLst>
          </p:cNvPr>
          <p:cNvSpPr txBox="1"/>
          <p:nvPr/>
        </p:nvSpPr>
        <p:spPr>
          <a:xfrm>
            <a:off x="3218674" y="5112694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D20BC30-9948-4C95-AFD3-673A3C8A29D1}"/>
              </a:ext>
            </a:extLst>
          </p:cNvPr>
          <p:cNvSpPr txBox="1"/>
          <p:nvPr/>
        </p:nvSpPr>
        <p:spPr>
          <a:xfrm>
            <a:off x="4524899" y="5112694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like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5E2BC37-8800-4ECE-890D-ADE7B5381143}"/>
              </a:ext>
            </a:extLst>
          </p:cNvPr>
          <p:cNvSpPr txBox="1"/>
          <p:nvPr/>
        </p:nvSpPr>
        <p:spPr>
          <a:xfrm>
            <a:off x="7117153" y="5112694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3E89371-095B-4B33-9914-B0D2A02FA404}"/>
              </a:ext>
            </a:extLst>
          </p:cNvPr>
          <p:cNvSpPr/>
          <p:nvPr/>
        </p:nvSpPr>
        <p:spPr>
          <a:xfrm>
            <a:off x="3100855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E7278B6D-F945-4343-8731-644B6366D06D}"/>
                  </a:ext>
                </a:extLst>
              </p:cNvPr>
              <p:cNvSpPr/>
              <p:nvPr/>
            </p:nvSpPr>
            <p:spPr>
              <a:xfrm>
                <a:off x="3080215" y="4774139"/>
                <a:ext cx="34617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E7278B6D-F945-4343-8731-644B6366D0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215" y="4774139"/>
                <a:ext cx="346179" cy="338554"/>
              </a:xfrm>
              <a:prstGeom prst="rect">
                <a:avLst/>
              </a:prstGeom>
              <a:blipFill>
                <a:blip r:embed="rId1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>
            <a:extLst>
              <a:ext uri="{FF2B5EF4-FFF2-40B4-BE49-F238E27FC236}">
                <a16:creationId xmlns:a16="http://schemas.microsoft.com/office/drawing/2014/main" id="{696A5679-398A-4346-94D3-7F0752DED5F1}"/>
              </a:ext>
            </a:extLst>
          </p:cNvPr>
          <p:cNvSpPr/>
          <p:nvPr/>
        </p:nvSpPr>
        <p:spPr>
          <a:xfrm>
            <a:off x="4418813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C4FA4AF-4081-4966-BAEC-A3E3BCB85628}"/>
                  </a:ext>
                </a:extLst>
              </p:cNvPr>
              <p:cNvSpPr/>
              <p:nvPr/>
            </p:nvSpPr>
            <p:spPr>
              <a:xfrm>
                <a:off x="4354348" y="477413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C4FA4AF-4081-4966-BAEC-A3E3BCB856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348" y="4774139"/>
                <a:ext cx="444481" cy="338554"/>
              </a:xfrm>
              <a:prstGeom prst="rect">
                <a:avLst/>
              </a:prstGeom>
              <a:blipFill>
                <a:blip r:embed="rId17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ectangle 107">
            <a:extLst>
              <a:ext uri="{FF2B5EF4-FFF2-40B4-BE49-F238E27FC236}">
                <a16:creationId xmlns:a16="http://schemas.microsoft.com/office/drawing/2014/main" id="{398270BF-FC3A-4B65-9CC5-9267C4BB1641}"/>
              </a:ext>
            </a:extLst>
          </p:cNvPr>
          <p:cNvSpPr/>
          <p:nvPr/>
        </p:nvSpPr>
        <p:spPr>
          <a:xfrm>
            <a:off x="5720641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768771DD-4E2F-4C76-A125-00984CB82FED}"/>
                  </a:ext>
                </a:extLst>
              </p:cNvPr>
              <p:cNvSpPr/>
              <p:nvPr/>
            </p:nvSpPr>
            <p:spPr>
              <a:xfrm>
                <a:off x="5665841" y="477413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768771DD-4E2F-4C76-A125-00984CB82F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841" y="4774139"/>
                <a:ext cx="444481" cy="338554"/>
              </a:xfrm>
              <a:prstGeom prst="rect">
                <a:avLst/>
              </a:prstGeom>
              <a:blipFill>
                <a:blip r:embed="rId1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Rectangle 109">
            <a:extLst>
              <a:ext uri="{FF2B5EF4-FFF2-40B4-BE49-F238E27FC236}">
                <a16:creationId xmlns:a16="http://schemas.microsoft.com/office/drawing/2014/main" id="{B4EB6BA2-1D00-432D-A51B-960FFEBE95D0}"/>
              </a:ext>
            </a:extLst>
          </p:cNvPr>
          <p:cNvSpPr/>
          <p:nvPr/>
        </p:nvSpPr>
        <p:spPr>
          <a:xfrm>
            <a:off x="7016804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DFD473B7-4B0B-4B6E-892D-9CE1661061B6}"/>
                  </a:ext>
                </a:extLst>
              </p:cNvPr>
              <p:cNvSpPr/>
              <p:nvPr/>
            </p:nvSpPr>
            <p:spPr>
              <a:xfrm>
                <a:off x="6962414" y="477413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DFD473B7-4B0B-4B6E-892D-9CE166106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414" y="4774139"/>
                <a:ext cx="444481" cy="338554"/>
              </a:xfrm>
              <a:prstGeom prst="rect">
                <a:avLst/>
              </a:prstGeom>
              <a:blipFill>
                <a:blip r:embed="rId19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ectangle 111">
            <a:extLst>
              <a:ext uri="{FF2B5EF4-FFF2-40B4-BE49-F238E27FC236}">
                <a16:creationId xmlns:a16="http://schemas.microsoft.com/office/drawing/2014/main" id="{40C31873-5E86-4182-A7F6-E64AB594A4D0}"/>
              </a:ext>
            </a:extLst>
          </p:cNvPr>
          <p:cNvSpPr/>
          <p:nvPr/>
        </p:nvSpPr>
        <p:spPr>
          <a:xfrm>
            <a:off x="8316341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49A706F3-AAA2-4249-8A43-A52C7F60FB84}"/>
                  </a:ext>
                </a:extLst>
              </p:cNvPr>
              <p:cNvSpPr/>
              <p:nvPr/>
            </p:nvSpPr>
            <p:spPr>
              <a:xfrm>
                <a:off x="8261542" y="477413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49A706F3-AAA2-4249-8A43-A52C7F60FB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542" y="4774139"/>
                <a:ext cx="444481" cy="338554"/>
              </a:xfrm>
              <a:prstGeom prst="rect">
                <a:avLst/>
              </a:prstGeom>
              <a:blipFill>
                <a:blip r:embed="rId20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tangle 113">
            <a:extLst>
              <a:ext uri="{FF2B5EF4-FFF2-40B4-BE49-F238E27FC236}">
                <a16:creationId xmlns:a16="http://schemas.microsoft.com/office/drawing/2014/main" id="{535A1163-15AE-4913-8812-28E1B69CFF5E}"/>
              </a:ext>
            </a:extLst>
          </p:cNvPr>
          <p:cNvSpPr/>
          <p:nvPr/>
        </p:nvSpPr>
        <p:spPr>
          <a:xfrm>
            <a:off x="3404259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095C00FF-FCA0-4A14-9B15-5DE9B7B3068F}"/>
                  </a:ext>
                </a:extLst>
              </p:cNvPr>
              <p:cNvSpPr/>
              <p:nvPr/>
            </p:nvSpPr>
            <p:spPr>
              <a:xfrm>
                <a:off x="3383619" y="4774139"/>
                <a:ext cx="34617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095C00FF-FCA0-4A14-9B15-5DE9B7B306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619" y="4774139"/>
                <a:ext cx="346179" cy="338554"/>
              </a:xfrm>
              <a:prstGeom prst="rect">
                <a:avLst/>
              </a:prstGeom>
              <a:blipFill>
                <a:blip r:embed="rId21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ectangle 115">
            <a:extLst>
              <a:ext uri="{FF2B5EF4-FFF2-40B4-BE49-F238E27FC236}">
                <a16:creationId xmlns:a16="http://schemas.microsoft.com/office/drawing/2014/main" id="{AAFCB75E-DD17-43EB-AB92-E8A794A0450E}"/>
              </a:ext>
            </a:extLst>
          </p:cNvPr>
          <p:cNvSpPr/>
          <p:nvPr/>
        </p:nvSpPr>
        <p:spPr>
          <a:xfrm>
            <a:off x="4722217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DCD5F79B-A501-44ED-AB7C-D29CCD9007A3}"/>
                  </a:ext>
                </a:extLst>
              </p:cNvPr>
              <p:cNvSpPr/>
              <p:nvPr/>
            </p:nvSpPr>
            <p:spPr>
              <a:xfrm>
                <a:off x="4657752" y="4774139"/>
                <a:ext cx="4447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DCD5F79B-A501-44ED-AB7C-D29CCD900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752" y="4774139"/>
                <a:ext cx="444737" cy="338554"/>
              </a:xfrm>
              <a:prstGeom prst="rect">
                <a:avLst/>
              </a:prstGeom>
              <a:blipFill>
                <a:blip r:embed="rId2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ectangle 117">
            <a:extLst>
              <a:ext uri="{FF2B5EF4-FFF2-40B4-BE49-F238E27FC236}">
                <a16:creationId xmlns:a16="http://schemas.microsoft.com/office/drawing/2014/main" id="{AAE6B1AA-9416-4FE4-BEAE-BB4F0923104A}"/>
              </a:ext>
            </a:extLst>
          </p:cNvPr>
          <p:cNvSpPr/>
          <p:nvPr/>
        </p:nvSpPr>
        <p:spPr>
          <a:xfrm>
            <a:off x="6024045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8CAD2C8-A31B-46EE-AC82-CD75DDC2F044}"/>
                  </a:ext>
                </a:extLst>
              </p:cNvPr>
              <p:cNvSpPr/>
              <p:nvPr/>
            </p:nvSpPr>
            <p:spPr>
              <a:xfrm>
                <a:off x="5969245" y="4774139"/>
                <a:ext cx="4447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8CAD2C8-A31B-46EE-AC82-CD75DDC2F0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245" y="4774139"/>
                <a:ext cx="444737" cy="338554"/>
              </a:xfrm>
              <a:prstGeom prst="rect">
                <a:avLst/>
              </a:prstGeom>
              <a:blipFill>
                <a:blip r:embed="rId2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Rectangle 119">
            <a:extLst>
              <a:ext uri="{FF2B5EF4-FFF2-40B4-BE49-F238E27FC236}">
                <a16:creationId xmlns:a16="http://schemas.microsoft.com/office/drawing/2014/main" id="{A17409BE-45A5-4F14-9F42-657F7C46D81C}"/>
              </a:ext>
            </a:extLst>
          </p:cNvPr>
          <p:cNvSpPr/>
          <p:nvPr/>
        </p:nvSpPr>
        <p:spPr>
          <a:xfrm>
            <a:off x="7320208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2FFE9953-869F-4762-BDDD-ED301F6CFACF}"/>
                  </a:ext>
                </a:extLst>
              </p:cNvPr>
              <p:cNvSpPr/>
              <p:nvPr/>
            </p:nvSpPr>
            <p:spPr>
              <a:xfrm>
                <a:off x="7265817" y="4774139"/>
                <a:ext cx="443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2FFE9953-869F-4762-BDDD-ED301F6CFA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817" y="4774139"/>
                <a:ext cx="443262" cy="338554"/>
              </a:xfrm>
              <a:prstGeom prst="rect">
                <a:avLst/>
              </a:prstGeom>
              <a:blipFill>
                <a:blip r:embed="rId2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Rectangle 121">
            <a:extLst>
              <a:ext uri="{FF2B5EF4-FFF2-40B4-BE49-F238E27FC236}">
                <a16:creationId xmlns:a16="http://schemas.microsoft.com/office/drawing/2014/main" id="{40EF81F8-8E37-4C24-950C-443413C58911}"/>
              </a:ext>
            </a:extLst>
          </p:cNvPr>
          <p:cNvSpPr/>
          <p:nvPr/>
        </p:nvSpPr>
        <p:spPr>
          <a:xfrm>
            <a:off x="8619745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C0867649-0037-4F40-829D-6EF044BCFCDA}"/>
                  </a:ext>
                </a:extLst>
              </p:cNvPr>
              <p:cNvSpPr/>
              <p:nvPr/>
            </p:nvSpPr>
            <p:spPr>
              <a:xfrm>
                <a:off x="8564946" y="4774139"/>
                <a:ext cx="4447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C0867649-0037-4F40-829D-6EF044BCFC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946" y="4774139"/>
                <a:ext cx="444737" cy="338554"/>
              </a:xfrm>
              <a:prstGeom prst="rect">
                <a:avLst/>
              </a:prstGeom>
              <a:blipFill>
                <a:blip r:embed="rId2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641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BA28-F287-429E-B8B9-D4A3EB2D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Multi-Head Self-Attention</a:t>
            </a:r>
          </a:p>
        </p:txBody>
      </p: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F267B667-8CDB-4AFD-8FBC-4F9F74EA2407}"/>
              </a:ext>
            </a:extLst>
          </p:cNvPr>
          <p:cNvGrpSpPr/>
          <p:nvPr/>
        </p:nvGrpSpPr>
        <p:grpSpPr>
          <a:xfrm>
            <a:off x="5438247" y="5331341"/>
            <a:ext cx="1365379" cy="352651"/>
            <a:chOff x="1826217" y="4031034"/>
            <a:chExt cx="1365379" cy="290443"/>
          </a:xfrm>
        </p:grpSpPr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E31227CE-FB4D-427C-868D-CDB5A98A8A96}"/>
                </a:ext>
              </a:extLst>
            </p:cNvPr>
            <p:cNvSpPr/>
            <p:nvPr/>
          </p:nvSpPr>
          <p:spPr>
            <a:xfrm>
              <a:off x="1826217" y="4069162"/>
              <a:ext cx="1365379" cy="25231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EC45D4B9-B89A-467D-8E46-0D200651782E}"/>
                    </a:ext>
                  </a:extLst>
                </p:cNvPr>
                <p:cNvSpPr/>
                <p:nvPr/>
              </p:nvSpPr>
              <p:spPr>
                <a:xfrm>
                  <a:off x="2330107" y="4031034"/>
                  <a:ext cx="369012" cy="2788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EC45D4B9-B89A-467D-8E46-0D20065178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107" y="4031034"/>
                  <a:ext cx="369012" cy="278833"/>
                </a:xfrm>
                <a:prstGeom prst="rect">
                  <a:avLst/>
                </a:prstGeom>
                <a:blipFill>
                  <a:blip r:embed="rId2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3507D0F6-7A37-4902-B175-6BC7655280D2}"/>
              </a:ext>
            </a:extLst>
          </p:cNvPr>
          <p:cNvCxnSpPr>
            <a:cxnSpLocks/>
            <a:stCxn id="320" idx="0"/>
            <a:endCxn id="371" idx="2"/>
          </p:cNvCxnSpPr>
          <p:nvPr/>
        </p:nvCxnSpPr>
        <p:spPr>
          <a:xfrm flipV="1">
            <a:off x="6120936" y="4774559"/>
            <a:ext cx="0" cy="603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1" name="Rectangle 370">
            <a:extLst>
              <a:ext uri="{FF2B5EF4-FFF2-40B4-BE49-F238E27FC236}">
                <a16:creationId xmlns:a16="http://schemas.microsoft.com/office/drawing/2014/main" id="{4727685E-7313-4A66-BC54-B9BB8DF49D3F}"/>
              </a:ext>
            </a:extLst>
          </p:cNvPr>
          <p:cNvSpPr/>
          <p:nvPr/>
        </p:nvSpPr>
        <p:spPr>
          <a:xfrm>
            <a:off x="2455410" y="2187616"/>
            <a:ext cx="7331052" cy="258694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Transformer’s Multi-Head </a:t>
            </a:r>
          </a:p>
          <a:p>
            <a:pPr algn="ctr"/>
            <a:r>
              <a:rPr lang="en-US" sz="32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Self-Attention Layer</a:t>
            </a:r>
          </a:p>
          <a:p>
            <a:pPr algn="ctr"/>
            <a:endParaRPr lang="en-US" sz="3200" dirty="0">
              <a:solidFill>
                <a:schemeClr val="accent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endParaRPr lang="en-US" sz="3200" dirty="0">
              <a:solidFill>
                <a:schemeClr val="accent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AC989E4E-5132-4891-A579-F7A8C637018F}"/>
              </a:ext>
            </a:extLst>
          </p:cNvPr>
          <p:cNvCxnSpPr>
            <a:cxnSpLocks/>
            <a:stCxn id="371" idx="0"/>
            <a:endCxn id="60" idx="2"/>
          </p:cNvCxnSpPr>
          <p:nvPr/>
        </p:nvCxnSpPr>
        <p:spPr>
          <a:xfrm flipH="1" flipV="1">
            <a:off x="6120441" y="1947875"/>
            <a:ext cx="495" cy="239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0E6B91A-67FB-4A57-B8DD-14A00F5F707C}"/>
              </a:ext>
            </a:extLst>
          </p:cNvPr>
          <p:cNvGrpSpPr/>
          <p:nvPr/>
        </p:nvGrpSpPr>
        <p:grpSpPr>
          <a:xfrm>
            <a:off x="5437751" y="1622164"/>
            <a:ext cx="1365379" cy="338554"/>
            <a:chOff x="833226" y="2122361"/>
            <a:chExt cx="1365379" cy="338554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BAA4909-14D7-44D4-BF0B-025E6DC7DA39}"/>
                </a:ext>
              </a:extLst>
            </p:cNvPr>
            <p:cNvSpPr/>
            <p:nvPr/>
          </p:nvSpPr>
          <p:spPr>
            <a:xfrm>
              <a:off x="833226" y="2143798"/>
              <a:ext cx="1365379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303ADCB-523D-4060-93F7-CE4EA3568CFC}"/>
                    </a:ext>
                  </a:extLst>
                </p:cNvPr>
                <p:cNvSpPr/>
                <p:nvPr/>
              </p:nvSpPr>
              <p:spPr>
                <a:xfrm>
                  <a:off x="1307443" y="2122361"/>
                  <a:ext cx="372217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𝒉</m:t>
                        </m:r>
                      </m:oMath>
                    </m:oMathPara>
                  </a14:m>
                  <a:endPara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303ADCB-523D-4060-93F7-CE4EA3568C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7443" y="2122361"/>
                  <a:ext cx="372217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rapezoid 75">
                <a:extLst>
                  <a:ext uri="{FF2B5EF4-FFF2-40B4-BE49-F238E27FC236}">
                    <a16:creationId xmlns:a16="http://schemas.microsoft.com/office/drawing/2014/main" id="{48A64118-D835-4D31-9F32-F0227B06563F}"/>
                  </a:ext>
                </a:extLst>
              </p:cNvPr>
              <p:cNvSpPr/>
              <p:nvPr/>
            </p:nvSpPr>
            <p:spPr>
              <a:xfrm>
                <a:off x="6980041" y="4282633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6" name="Trapezoid 75">
                <a:extLst>
                  <a:ext uri="{FF2B5EF4-FFF2-40B4-BE49-F238E27FC236}">
                    <a16:creationId xmlns:a16="http://schemas.microsoft.com/office/drawing/2014/main" id="{48A64118-D835-4D31-9F32-F0227B0656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041" y="4282633"/>
                <a:ext cx="398562" cy="356752"/>
              </a:xfrm>
              <a:prstGeom prst="trapezoid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rapezoid 76">
                <a:extLst>
                  <a:ext uri="{FF2B5EF4-FFF2-40B4-BE49-F238E27FC236}">
                    <a16:creationId xmlns:a16="http://schemas.microsoft.com/office/drawing/2014/main" id="{8A696CD4-C0E6-4205-8D6D-8B96D5F1DAB4}"/>
                  </a:ext>
                </a:extLst>
              </p:cNvPr>
              <p:cNvSpPr/>
              <p:nvPr/>
            </p:nvSpPr>
            <p:spPr>
              <a:xfrm>
                <a:off x="5796601" y="4282633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7" name="Trapezoid 76">
                <a:extLst>
                  <a:ext uri="{FF2B5EF4-FFF2-40B4-BE49-F238E27FC236}">
                    <a16:creationId xmlns:a16="http://schemas.microsoft.com/office/drawing/2014/main" id="{8A696CD4-C0E6-4205-8D6D-8B96D5F1DA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601" y="4282633"/>
                <a:ext cx="398562" cy="356752"/>
              </a:xfrm>
              <a:prstGeom prst="trapezoid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rapezoid 77">
                <a:extLst>
                  <a:ext uri="{FF2B5EF4-FFF2-40B4-BE49-F238E27FC236}">
                    <a16:creationId xmlns:a16="http://schemas.microsoft.com/office/drawing/2014/main" id="{7016FBF4-3A70-44B1-99DF-F40521B687C8}"/>
                  </a:ext>
                </a:extLst>
              </p:cNvPr>
              <p:cNvSpPr/>
              <p:nvPr/>
            </p:nvSpPr>
            <p:spPr>
              <a:xfrm>
                <a:off x="4614117" y="4282633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8" name="Trapezoid 77">
                <a:extLst>
                  <a:ext uri="{FF2B5EF4-FFF2-40B4-BE49-F238E27FC236}">
                    <a16:creationId xmlns:a16="http://schemas.microsoft.com/office/drawing/2014/main" id="{7016FBF4-3A70-44B1-99DF-F40521B687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117" y="4282633"/>
                <a:ext cx="398562" cy="356752"/>
              </a:xfrm>
              <a:prstGeom prst="trapezoid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rapezoid 78">
                <a:extLst>
                  <a:ext uri="{FF2B5EF4-FFF2-40B4-BE49-F238E27FC236}">
                    <a16:creationId xmlns:a16="http://schemas.microsoft.com/office/drawing/2014/main" id="{7A025B14-FBE7-4974-9179-9015666E28E8}"/>
                  </a:ext>
                </a:extLst>
              </p:cNvPr>
              <p:cNvSpPr/>
              <p:nvPr/>
            </p:nvSpPr>
            <p:spPr>
              <a:xfrm>
                <a:off x="7179322" y="3888688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9" name="Trapezoid 78">
                <a:extLst>
                  <a:ext uri="{FF2B5EF4-FFF2-40B4-BE49-F238E27FC236}">
                    <a16:creationId xmlns:a16="http://schemas.microsoft.com/office/drawing/2014/main" id="{7A025B14-FBE7-4974-9179-9015666E28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322" y="3888688"/>
                <a:ext cx="398562" cy="356752"/>
              </a:xfrm>
              <a:prstGeom prst="trapezoid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rapezoid 79">
                <a:extLst>
                  <a:ext uri="{FF2B5EF4-FFF2-40B4-BE49-F238E27FC236}">
                    <a16:creationId xmlns:a16="http://schemas.microsoft.com/office/drawing/2014/main" id="{A13952FF-A421-4374-8BF9-3C86A6F220DE}"/>
                  </a:ext>
                </a:extLst>
              </p:cNvPr>
              <p:cNvSpPr/>
              <p:nvPr/>
            </p:nvSpPr>
            <p:spPr>
              <a:xfrm>
                <a:off x="5995882" y="3888688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0" name="Trapezoid 79">
                <a:extLst>
                  <a:ext uri="{FF2B5EF4-FFF2-40B4-BE49-F238E27FC236}">
                    <a16:creationId xmlns:a16="http://schemas.microsoft.com/office/drawing/2014/main" id="{A13952FF-A421-4374-8BF9-3C86A6F220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882" y="3888688"/>
                <a:ext cx="398562" cy="356752"/>
              </a:xfrm>
              <a:prstGeom prst="trapezoid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rapezoid 80">
                <a:extLst>
                  <a:ext uri="{FF2B5EF4-FFF2-40B4-BE49-F238E27FC236}">
                    <a16:creationId xmlns:a16="http://schemas.microsoft.com/office/drawing/2014/main" id="{ECF3974E-A37D-4255-9035-D006F49ABE10}"/>
                  </a:ext>
                </a:extLst>
              </p:cNvPr>
              <p:cNvSpPr/>
              <p:nvPr/>
            </p:nvSpPr>
            <p:spPr>
              <a:xfrm>
                <a:off x="4813398" y="3888688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1" name="Trapezoid 80">
                <a:extLst>
                  <a:ext uri="{FF2B5EF4-FFF2-40B4-BE49-F238E27FC236}">
                    <a16:creationId xmlns:a16="http://schemas.microsoft.com/office/drawing/2014/main" id="{ECF3974E-A37D-4255-9035-D006F49ABE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398" y="3888688"/>
                <a:ext cx="398562" cy="356752"/>
              </a:xfrm>
              <a:prstGeom prst="trapezoid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rapezoid 81">
                <a:extLst>
                  <a:ext uri="{FF2B5EF4-FFF2-40B4-BE49-F238E27FC236}">
                    <a16:creationId xmlns:a16="http://schemas.microsoft.com/office/drawing/2014/main" id="{2AEC5212-3427-4BD5-A502-B0AC51684226}"/>
                  </a:ext>
                </a:extLst>
              </p:cNvPr>
              <p:cNvSpPr/>
              <p:nvPr/>
            </p:nvSpPr>
            <p:spPr>
              <a:xfrm>
                <a:off x="7378603" y="3508031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2" name="Trapezoid 81">
                <a:extLst>
                  <a:ext uri="{FF2B5EF4-FFF2-40B4-BE49-F238E27FC236}">
                    <a16:creationId xmlns:a16="http://schemas.microsoft.com/office/drawing/2014/main" id="{2AEC5212-3427-4BD5-A502-B0AC516842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603" y="3508031"/>
                <a:ext cx="398562" cy="356752"/>
              </a:xfrm>
              <a:prstGeom prst="trapezoid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rapezoid 82">
                <a:extLst>
                  <a:ext uri="{FF2B5EF4-FFF2-40B4-BE49-F238E27FC236}">
                    <a16:creationId xmlns:a16="http://schemas.microsoft.com/office/drawing/2014/main" id="{B2D82CAF-9981-490C-BB62-BE2E137692D6}"/>
                  </a:ext>
                </a:extLst>
              </p:cNvPr>
              <p:cNvSpPr/>
              <p:nvPr/>
            </p:nvSpPr>
            <p:spPr>
              <a:xfrm>
                <a:off x="6195163" y="3508031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3" name="Trapezoid 82">
                <a:extLst>
                  <a:ext uri="{FF2B5EF4-FFF2-40B4-BE49-F238E27FC236}">
                    <a16:creationId xmlns:a16="http://schemas.microsoft.com/office/drawing/2014/main" id="{B2D82CAF-9981-490C-BB62-BE2E13769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163" y="3508031"/>
                <a:ext cx="398562" cy="356752"/>
              </a:xfrm>
              <a:prstGeom prst="trapezoid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rapezoid 83">
                <a:extLst>
                  <a:ext uri="{FF2B5EF4-FFF2-40B4-BE49-F238E27FC236}">
                    <a16:creationId xmlns:a16="http://schemas.microsoft.com/office/drawing/2014/main" id="{2FC6628B-D53A-4917-9542-F37CF6CBF852}"/>
                  </a:ext>
                </a:extLst>
              </p:cNvPr>
              <p:cNvSpPr/>
              <p:nvPr/>
            </p:nvSpPr>
            <p:spPr>
              <a:xfrm>
                <a:off x="5012679" y="3508031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4" name="Trapezoid 83">
                <a:extLst>
                  <a:ext uri="{FF2B5EF4-FFF2-40B4-BE49-F238E27FC236}">
                    <a16:creationId xmlns:a16="http://schemas.microsoft.com/office/drawing/2014/main" id="{2FC6628B-D53A-4917-9542-F37CF6CBF8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679" y="3508031"/>
                <a:ext cx="398562" cy="356752"/>
              </a:xfrm>
              <a:prstGeom prst="trapezoid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E5815598-7DD6-4A7E-A973-DF41AC35B12D}"/>
              </a:ext>
            </a:extLst>
          </p:cNvPr>
          <p:cNvGrpSpPr/>
          <p:nvPr/>
        </p:nvGrpSpPr>
        <p:grpSpPr>
          <a:xfrm>
            <a:off x="5438247" y="5633271"/>
            <a:ext cx="1365379" cy="352651"/>
            <a:chOff x="1826217" y="4031034"/>
            <a:chExt cx="1365379" cy="290443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8A53A92-9847-44C7-8DC0-9840272D41D8}"/>
                </a:ext>
              </a:extLst>
            </p:cNvPr>
            <p:cNvSpPr/>
            <p:nvPr/>
          </p:nvSpPr>
          <p:spPr>
            <a:xfrm>
              <a:off x="1826217" y="4069162"/>
              <a:ext cx="1365379" cy="25231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DB1BF66C-D7B7-4695-9252-D3AB24FF3212}"/>
                    </a:ext>
                  </a:extLst>
                </p:cNvPr>
                <p:cNvSpPr/>
                <p:nvPr/>
              </p:nvSpPr>
              <p:spPr>
                <a:xfrm>
                  <a:off x="2330107" y="4031034"/>
                  <a:ext cx="369011" cy="278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DB1BF66C-D7B7-4695-9252-D3AB24FF32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107" y="4031034"/>
                  <a:ext cx="369011" cy="2788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0017E-7F4A-4EB4-A102-6061B93360CB}"/>
              </a:ext>
            </a:extLst>
          </p:cNvPr>
          <p:cNvSpPr txBox="1"/>
          <p:nvPr/>
        </p:nvSpPr>
        <p:spPr>
          <a:xfrm>
            <a:off x="2525211" y="1422109"/>
            <a:ext cx="2667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 vector format…</a:t>
            </a:r>
          </a:p>
        </p:txBody>
      </p:sp>
    </p:spTree>
    <p:extLst>
      <p:ext uri="{BB962C8B-B14F-4D97-AF65-F5344CB8AC3E}">
        <p14:creationId xmlns:p14="http://schemas.microsoft.com/office/powerpoint/2010/main" val="772742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BA28-F287-429E-B8B9-D4A3EB2D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Multi-Head Self-Attention</a:t>
            </a:r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4727685E-7313-4A66-BC54-B9BB8DF49D3F}"/>
              </a:ext>
            </a:extLst>
          </p:cNvPr>
          <p:cNvSpPr/>
          <p:nvPr/>
        </p:nvSpPr>
        <p:spPr>
          <a:xfrm>
            <a:off x="2455410" y="2187616"/>
            <a:ext cx="7331052" cy="258694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Transformer’s Multi-Head </a:t>
            </a:r>
          </a:p>
          <a:p>
            <a:pPr algn="ctr"/>
            <a:r>
              <a:rPr lang="en-US" sz="32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Attention Layer</a:t>
            </a:r>
          </a:p>
          <a:p>
            <a:pPr algn="ctr"/>
            <a:endParaRPr lang="en-US" sz="3200" dirty="0">
              <a:solidFill>
                <a:schemeClr val="accent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endParaRPr lang="en-US" sz="3200" dirty="0">
              <a:solidFill>
                <a:schemeClr val="accent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rapezoid 20">
                <a:extLst>
                  <a:ext uri="{FF2B5EF4-FFF2-40B4-BE49-F238E27FC236}">
                    <a16:creationId xmlns:a16="http://schemas.microsoft.com/office/drawing/2014/main" id="{D27B7CAC-09B5-458C-8868-066435494D8F}"/>
                  </a:ext>
                </a:extLst>
              </p:cNvPr>
              <p:cNvSpPr/>
              <p:nvPr/>
            </p:nvSpPr>
            <p:spPr>
              <a:xfrm>
                <a:off x="6980041" y="4282633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1" name="Trapezoid 20">
                <a:extLst>
                  <a:ext uri="{FF2B5EF4-FFF2-40B4-BE49-F238E27FC236}">
                    <a16:creationId xmlns:a16="http://schemas.microsoft.com/office/drawing/2014/main" id="{D27B7CAC-09B5-458C-8868-066435494D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041" y="4282633"/>
                <a:ext cx="398562" cy="356752"/>
              </a:xfrm>
              <a:prstGeom prst="trapezoid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rapezoid 21">
                <a:extLst>
                  <a:ext uri="{FF2B5EF4-FFF2-40B4-BE49-F238E27FC236}">
                    <a16:creationId xmlns:a16="http://schemas.microsoft.com/office/drawing/2014/main" id="{CCC9F694-F938-47D1-9E24-C52BE0182B95}"/>
                  </a:ext>
                </a:extLst>
              </p:cNvPr>
              <p:cNvSpPr/>
              <p:nvPr/>
            </p:nvSpPr>
            <p:spPr>
              <a:xfrm>
                <a:off x="5796601" y="4282633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2" name="Trapezoid 21">
                <a:extLst>
                  <a:ext uri="{FF2B5EF4-FFF2-40B4-BE49-F238E27FC236}">
                    <a16:creationId xmlns:a16="http://schemas.microsoft.com/office/drawing/2014/main" id="{CCC9F694-F938-47D1-9E24-C52BE0182B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601" y="4282633"/>
                <a:ext cx="398562" cy="356752"/>
              </a:xfrm>
              <a:prstGeom prst="trapezoid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rapezoid 22">
                <a:extLst>
                  <a:ext uri="{FF2B5EF4-FFF2-40B4-BE49-F238E27FC236}">
                    <a16:creationId xmlns:a16="http://schemas.microsoft.com/office/drawing/2014/main" id="{12E1D4CA-FB6F-4883-B27B-800B0ACF0F7B}"/>
                  </a:ext>
                </a:extLst>
              </p:cNvPr>
              <p:cNvSpPr/>
              <p:nvPr/>
            </p:nvSpPr>
            <p:spPr>
              <a:xfrm>
                <a:off x="4614117" y="4282633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" name="Trapezoid 22">
                <a:extLst>
                  <a:ext uri="{FF2B5EF4-FFF2-40B4-BE49-F238E27FC236}">
                    <a16:creationId xmlns:a16="http://schemas.microsoft.com/office/drawing/2014/main" id="{12E1D4CA-FB6F-4883-B27B-800B0ACF0F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117" y="4282633"/>
                <a:ext cx="398562" cy="356752"/>
              </a:xfrm>
              <a:prstGeom prst="trapezoid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rapezoid 23">
                <a:extLst>
                  <a:ext uri="{FF2B5EF4-FFF2-40B4-BE49-F238E27FC236}">
                    <a16:creationId xmlns:a16="http://schemas.microsoft.com/office/drawing/2014/main" id="{89DC7222-63D4-42AA-839E-ECF13D80C050}"/>
                  </a:ext>
                </a:extLst>
              </p:cNvPr>
              <p:cNvSpPr/>
              <p:nvPr/>
            </p:nvSpPr>
            <p:spPr>
              <a:xfrm>
                <a:off x="7179322" y="3888688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" name="Trapezoid 23">
                <a:extLst>
                  <a:ext uri="{FF2B5EF4-FFF2-40B4-BE49-F238E27FC236}">
                    <a16:creationId xmlns:a16="http://schemas.microsoft.com/office/drawing/2014/main" id="{89DC7222-63D4-42AA-839E-ECF13D80C0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322" y="3888688"/>
                <a:ext cx="398562" cy="356752"/>
              </a:xfrm>
              <a:prstGeom prst="trapezoid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rapezoid 24">
                <a:extLst>
                  <a:ext uri="{FF2B5EF4-FFF2-40B4-BE49-F238E27FC236}">
                    <a16:creationId xmlns:a16="http://schemas.microsoft.com/office/drawing/2014/main" id="{B94645AF-46E7-4110-BC10-FE8291419E1E}"/>
                  </a:ext>
                </a:extLst>
              </p:cNvPr>
              <p:cNvSpPr/>
              <p:nvPr/>
            </p:nvSpPr>
            <p:spPr>
              <a:xfrm>
                <a:off x="5995882" y="3888688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5" name="Trapezoid 24">
                <a:extLst>
                  <a:ext uri="{FF2B5EF4-FFF2-40B4-BE49-F238E27FC236}">
                    <a16:creationId xmlns:a16="http://schemas.microsoft.com/office/drawing/2014/main" id="{B94645AF-46E7-4110-BC10-FE8291419E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882" y="3888688"/>
                <a:ext cx="398562" cy="356752"/>
              </a:xfrm>
              <a:prstGeom prst="trapezoid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rapezoid 25">
                <a:extLst>
                  <a:ext uri="{FF2B5EF4-FFF2-40B4-BE49-F238E27FC236}">
                    <a16:creationId xmlns:a16="http://schemas.microsoft.com/office/drawing/2014/main" id="{8327B44A-834E-4ADE-B243-981879E4B892}"/>
                  </a:ext>
                </a:extLst>
              </p:cNvPr>
              <p:cNvSpPr/>
              <p:nvPr/>
            </p:nvSpPr>
            <p:spPr>
              <a:xfrm>
                <a:off x="4813398" y="3888688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6" name="Trapezoid 25">
                <a:extLst>
                  <a:ext uri="{FF2B5EF4-FFF2-40B4-BE49-F238E27FC236}">
                    <a16:creationId xmlns:a16="http://schemas.microsoft.com/office/drawing/2014/main" id="{8327B44A-834E-4ADE-B243-981879E4B8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398" y="3888688"/>
                <a:ext cx="398562" cy="356752"/>
              </a:xfrm>
              <a:prstGeom prst="trapezoid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rapezoid 26">
                <a:extLst>
                  <a:ext uri="{FF2B5EF4-FFF2-40B4-BE49-F238E27FC236}">
                    <a16:creationId xmlns:a16="http://schemas.microsoft.com/office/drawing/2014/main" id="{324B6300-808B-42CA-8E97-69388F742398}"/>
                  </a:ext>
                </a:extLst>
              </p:cNvPr>
              <p:cNvSpPr/>
              <p:nvPr/>
            </p:nvSpPr>
            <p:spPr>
              <a:xfrm>
                <a:off x="7378603" y="3508031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7" name="Trapezoid 26">
                <a:extLst>
                  <a:ext uri="{FF2B5EF4-FFF2-40B4-BE49-F238E27FC236}">
                    <a16:creationId xmlns:a16="http://schemas.microsoft.com/office/drawing/2014/main" id="{324B6300-808B-42CA-8E97-69388F742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603" y="3508031"/>
                <a:ext cx="398562" cy="356752"/>
              </a:xfrm>
              <a:prstGeom prst="trapezoid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rapezoid 27">
                <a:extLst>
                  <a:ext uri="{FF2B5EF4-FFF2-40B4-BE49-F238E27FC236}">
                    <a16:creationId xmlns:a16="http://schemas.microsoft.com/office/drawing/2014/main" id="{B4D16EB2-E9F4-4517-BCC2-1B701848CD21}"/>
                  </a:ext>
                </a:extLst>
              </p:cNvPr>
              <p:cNvSpPr/>
              <p:nvPr/>
            </p:nvSpPr>
            <p:spPr>
              <a:xfrm>
                <a:off x="6195163" y="3508031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8" name="Trapezoid 27">
                <a:extLst>
                  <a:ext uri="{FF2B5EF4-FFF2-40B4-BE49-F238E27FC236}">
                    <a16:creationId xmlns:a16="http://schemas.microsoft.com/office/drawing/2014/main" id="{B4D16EB2-E9F4-4517-BCC2-1B701848CD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163" y="3508031"/>
                <a:ext cx="398562" cy="356752"/>
              </a:xfrm>
              <a:prstGeom prst="trapezoid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rapezoid 28">
                <a:extLst>
                  <a:ext uri="{FF2B5EF4-FFF2-40B4-BE49-F238E27FC236}">
                    <a16:creationId xmlns:a16="http://schemas.microsoft.com/office/drawing/2014/main" id="{BFFE88C5-F113-4E47-9BAB-95082796D6AD}"/>
                  </a:ext>
                </a:extLst>
              </p:cNvPr>
              <p:cNvSpPr/>
              <p:nvPr/>
            </p:nvSpPr>
            <p:spPr>
              <a:xfrm>
                <a:off x="5012679" y="3508031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9" name="Trapezoid 28">
                <a:extLst>
                  <a:ext uri="{FF2B5EF4-FFF2-40B4-BE49-F238E27FC236}">
                    <a16:creationId xmlns:a16="http://schemas.microsoft.com/office/drawing/2014/main" id="{BFFE88C5-F113-4E47-9BAB-95082796D6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679" y="3508031"/>
                <a:ext cx="398562" cy="356752"/>
              </a:xfrm>
              <a:prstGeom prst="trapezoid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17AC54-07AE-4E11-B02A-A7CDA36F25E1}"/>
              </a:ext>
            </a:extLst>
          </p:cNvPr>
          <p:cNvCxnSpPr>
            <a:cxnSpLocks/>
          </p:cNvCxnSpPr>
          <p:nvPr/>
        </p:nvCxnSpPr>
        <p:spPr>
          <a:xfrm flipV="1">
            <a:off x="6120936" y="4774559"/>
            <a:ext cx="0" cy="60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C3E6F1-4AF7-4D43-AE7A-79068E17D1BF}"/>
              </a:ext>
            </a:extLst>
          </p:cNvPr>
          <p:cNvCxnSpPr>
            <a:cxnSpLocks/>
          </p:cNvCxnSpPr>
          <p:nvPr/>
        </p:nvCxnSpPr>
        <p:spPr>
          <a:xfrm flipV="1">
            <a:off x="7179322" y="4774560"/>
            <a:ext cx="0" cy="399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B59A35-62FB-43E1-A5F7-7CF7DE560A7B}"/>
              </a:ext>
            </a:extLst>
          </p:cNvPr>
          <p:cNvCxnSpPr>
            <a:cxnSpLocks/>
          </p:cNvCxnSpPr>
          <p:nvPr/>
        </p:nvCxnSpPr>
        <p:spPr>
          <a:xfrm flipV="1">
            <a:off x="4813398" y="4774560"/>
            <a:ext cx="0" cy="399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C043B1-409A-4A78-AC78-CF11C057168E}"/>
              </a:ext>
            </a:extLst>
          </p:cNvPr>
          <p:cNvCxnSpPr/>
          <p:nvPr/>
        </p:nvCxnSpPr>
        <p:spPr>
          <a:xfrm>
            <a:off x="4813398" y="5162310"/>
            <a:ext cx="23659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BF52672-8586-40A4-8E72-9978787442C8}"/>
              </a:ext>
            </a:extLst>
          </p:cNvPr>
          <p:cNvSpPr txBox="1"/>
          <p:nvPr/>
        </p:nvSpPr>
        <p:spPr>
          <a:xfrm>
            <a:off x="6509372" y="4792404"/>
            <a:ext cx="719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Value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D3C7DE-B5D6-4060-ABE2-C0172B3C7EDF}"/>
              </a:ext>
            </a:extLst>
          </p:cNvPr>
          <p:cNvSpPr txBox="1"/>
          <p:nvPr/>
        </p:nvSpPr>
        <p:spPr>
          <a:xfrm>
            <a:off x="5561487" y="4775843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D7880A-A1D7-4DA5-AA6D-D0C10851596E}"/>
              </a:ext>
            </a:extLst>
          </p:cNvPr>
          <p:cNvSpPr txBox="1"/>
          <p:nvPr/>
        </p:nvSpPr>
        <p:spPr>
          <a:xfrm>
            <a:off x="4011737" y="4792329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Query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9420123-03E0-4013-AC43-E8A4A58C2CDD}"/>
              </a:ext>
            </a:extLst>
          </p:cNvPr>
          <p:cNvGrpSpPr/>
          <p:nvPr/>
        </p:nvGrpSpPr>
        <p:grpSpPr>
          <a:xfrm>
            <a:off x="5438247" y="5331341"/>
            <a:ext cx="1365379" cy="352651"/>
            <a:chOff x="1826217" y="4031034"/>
            <a:chExt cx="1365379" cy="29044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74A1E97-10DE-4ABC-BF9D-598F95492A32}"/>
                </a:ext>
              </a:extLst>
            </p:cNvPr>
            <p:cNvSpPr/>
            <p:nvPr/>
          </p:nvSpPr>
          <p:spPr>
            <a:xfrm>
              <a:off x="1826217" y="4069162"/>
              <a:ext cx="1365379" cy="25231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6C0ABCBF-7CB8-4D4B-8414-889E49495F74}"/>
                    </a:ext>
                  </a:extLst>
                </p:cNvPr>
                <p:cNvSpPr/>
                <p:nvPr/>
              </p:nvSpPr>
              <p:spPr>
                <a:xfrm>
                  <a:off x="2330107" y="4031034"/>
                  <a:ext cx="369012" cy="2788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6C0ABCBF-7CB8-4D4B-8414-889E49495F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107" y="4031034"/>
                  <a:ext cx="369012" cy="27883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0F197D0-CC64-4410-A501-C3AD6579B41F}"/>
              </a:ext>
            </a:extLst>
          </p:cNvPr>
          <p:cNvGrpSpPr/>
          <p:nvPr/>
        </p:nvGrpSpPr>
        <p:grpSpPr>
          <a:xfrm>
            <a:off x="5438247" y="5633271"/>
            <a:ext cx="1365379" cy="352651"/>
            <a:chOff x="1826217" y="4031034"/>
            <a:chExt cx="1365379" cy="29044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2ECB862-6DB2-489D-81DE-30638BC27785}"/>
                </a:ext>
              </a:extLst>
            </p:cNvPr>
            <p:cNvSpPr/>
            <p:nvPr/>
          </p:nvSpPr>
          <p:spPr>
            <a:xfrm>
              <a:off x="1826217" y="4069162"/>
              <a:ext cx="1365379" cy="25231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1900690E-3507-47F4-A8D1-C18A25894FF8}"/>
                    </a:ext>
                  </a:extLst>
                </p:cNvPr>
                <p:cNvSpPr/>
                <p:nvPr/>
              </p:nvSpPr>
              <p:spPr>
                <a:xfrm>
                  <a:off x="2330107" y="4031034"/>
                  <a:ext cx="369011" cy="278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1900690E-3507-47F4-A8D1-C18A25894F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107" y="4031034"/>
                  <a:ext cx="369011" cy="278832"/>
                </a:xfrm>
                <a:prstGeom prst="rect">
                  <a:avLst/>
                </a:prstGeom>
                <a:blipFill>
                  <a:blip r:embed="rId13"/>
                  <a:stretch>
                    <a:fillRect b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978D444-C4FD-58DB-741E-58CB43A50E28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6120441" y="1947875"/>
            <a:ext cx="495" cy="239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E44DE776-F92A-C4CE-CD2F-E70A2B9EA498}"/>
              </a:ext>
            </a:extLst>
          </p:cNvPr>
          <p:cNvGrpSpPr/>
          <p:nvPr/>
        </p:nvGrpSpPr>
        <p:grpSpPr>
          <a:xfrm>
            <a:off x="5437751" y="1622164"/>
            <a:ext cx="1365379" cy="338554"/>
            <a:chOff x="833226" y="2122361"/>
            <a:chExt cx="1365379" cy="33855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617074-B879-E94C-77A4-8E1CCEDD4FB4}"/>
                </a:ext>
              </a:extLst>
            </p:cNvPr>
            <p:cNvSpPr/>
            <p:nvPr/>
          </p:nvSpPr>
          <p:spPr>
            <a:xfrm>
              <a:off x="833226" y="2143798"/>
              <a:ext cx="1365379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C6B8329-E6E3-71E7-79B6-08AC58C8920F}"/>
                    </a:ext>
                  </a:extLst>
                </p:cNvPr>
                <p:cNvSpPr/>
                <p:nvPr/>
              </p:nvSpPr>
              <p:spPr>
                <a:xfrm>
                  <a:off x="1307443" y="2122361"/>
                  <a:ext cx="372217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𝒉</m:t>
                        </m:r>
                      </m:oMath>
                    </m:oMathPara>
                  </a14:m>
                  <a:endPara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303ADCB-523D-4060-93F7-CE4EA3568C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7443" y="2122361"/>
                  <a:ext cx="372217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7190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BA28-F287-429E-B8B9-D4A3EB2D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– Residual Connection</a:t>
            </a:r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4727685E-7313-4A66-BC54-B9BB8DF49D3F}"/>
              </a:ext>
            </a:extLst>
          </p:cNvPr>
          <p:cNvSpPr/>
          <p:nvPr/>
        </p:nvSpPr>
        <p:spPr>
          <a:xfrm>
            <a:off x="2455410" y="2187616"/>
            <a:ext cx="7331052" cy="258694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Transformer’s Multi-Head </a:t>
            </a:r>
          </a:p>
          <a:p>
            <a:pPr algn="ctr"/>
            <a:r>
              <a:rPr lang="en-US" sz="32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Attention Layer</a:t>
            </a:r>
          </a:p>
          <a:p>
            <a:pPr algn="ctr"/>
            <a:endParaRPr lang="en-US" sz="3200" dirty="0">
              <a:solidFill>
                <a:schemeClr val="accent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endParaRPr lang="en-US" sz="3200" dirty="0">
              <a:solidFill>
                <a:schemeClr val="accent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rapezoid 20">
                <a:extLst>
                  <a:ext uri="{FF2B5EF4-FFF2-40B4-BE49-F238E27FC236}">
                    <a16:creationId xmlns:a16="http://schemas.microsoft.com/office/drawing/2014/main" id="{D27B7CAC-09B5-458C-8868-066435494D8F}"/>
                  </a:ext>
                </a:extLst>
              </p:cNvPr>
              <p:cNvSpPr/>
              <p:nvPr/>
            </p:nvSpPr>
            <p:spPr>
              <a:xfrm>
                <a:off x="6980041" y="4282633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1" name="Trapezoid 20">
                <a:extLst>
                  <a:ext uri="{FF2B5EF4-FFF2-40B4-BE49-F238E27FC236}">
                    <a16:creationId xmlns:a16="http://schemas.microsoft.com/office/drawing/2014/main" id="{D27B7CAC-09B5-458C-8868-066435494D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041" y="4282633"/>
                <a:ext cx="398562" cy="356752"/>
              </a:xfrm>
              <a:prstGeom prst="trapezoid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rapezoid 21">
                <a:extLst>
                  <a:ext uri="{FF2B5EF4-FFF2-40B4-BE49-F238E27FC236}">
                    <a16:creationId xmlns:a16="http://schemas.microsoft.com/office/drawing/2014/main" id="{CCC9F694-F938-47D1-9E24-C52BE0182B95}"/>
                  </a:ext>
                </a:extLst>
              </p:cNvPr>
              <p:cNvSpPr/>
              <p:nvPr/>
            </p:nvSpPr>
            <p:spPr>
              <a:xfrm>
                <a:off x="5796601" y="4282633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2" name="Trapezoid 21">
                <a:extLst>
                  <a:ext uri="{FF2B5EF4-FFF2-40B4-BE49-F238E27FC236}">
                    <a16:creationId xmlns:a16="http://schemas.microsoft.com/office/drawing/2014/main" id="{CCC9F694-F938-47D1-9E24-C52BE0182B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601" y="4282633"/>
                <a:ext cx="398562" cy="356752"/>
              </a:xfrm>
              <a:prstGeom prst="trapezoid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rapezoid 22">
                <a:extLst>
                  <a:ext uri="{FF2B5EF4-FFF2-40B4-BE49-F238E27FC236}">
                    <a16:creationId xmlns:a16="http://schemas.microsoft.com/office/drawing/2014/main" id="{12E1D4CA-FB6F-4883-B27B-800B0ACF0F7B}"/>
                  </a:ext>
                </a:extLst>
              </p:cNvPr>
              <p:cNvSpPr/>
              <p:nvPr/>
            </p:nvSpPr>
            <p:spPr>
              <a:xfrm>
                <a:off x="4614117" y="4282633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" name="Trapezoid 22">
                <a:extLst>
                  <a:ext uri="{FF2B5EF4-FFF2-40B4-BE49-F238E27FC236}">
                    <a16:creationId xmlns:a16="http://schemas.microsoft.com/office/drawing/2014/main" id="{12E1D4CA-FB6F-4883-B27B-800B0ACF0F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117" y="4282633"/>
                <a:ext cx="398562" cy="356752"/>
              </a:xfrm>
              <a:prstGeom prst="trapezoid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rapezoid 23">
                <a:extLst>
                  <a:ext uri="{FF2B5EF4-FFF2-40B4-BE49-F238E27FC236}">
                    <a16:creationId xmlns:a16="http://schemas.microsoft.com/office/drawing/2014/main" id="{89DC7222-63D4-42AA-839E-ECF13D80C050}"/>
                  </a:ext>
                </a:extLst>
              </p:cNvPr>
              <p:cNvSpPr/>
              <p:nvPr/>
            </p:nvSpPr>
            <p:spPr>
              <a:xfrm>
                <a:off x="7179322" y="3888688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" name="Trapezoid 23">
                <a:extLst>
                  <a:ext uri="{FF2B5EF4-FFF2-40B4-BE49-F238E27FC236}">
                    <a16:creationId xmlns:a16="http://schemas.microsoft.com/office/drawing/2014/main" id="{89DC7222-63D4-42AA-839E-ECF13D80C0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322" y="3888688"/>
                <a:ext cx="398562" cy="356752"/>
              </a:xfrm>
              <a:prstGeom prst="trapezoid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rapezoid 24">
                <a:extLst>
                  <a:ext uri="{FF2B5EF4-FFF2-40B4-BE49-F238E27FC236}">
                    <a16:creationId xmlns:a16="http://schemas.microsoft.com/office/drawing/2014/main" id="{B94645AF-46E7-4110-BC10-FE8291419E1E}"/>
                  </a:ext>
                </a:extLst>
              </p:cNvPr>
              <p:cNvSpPr/>
              <p:nvPr/>
            </p:nvSpPr>
            <p:spPr>
              <a:xfrm>
                <a:off x="5995882" y="3888688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5" name="Trapezoid 24">
                <a:extLst>
                  <a:ext uri="{FF2B5EF4-FFF2-40B4-BE49-F238E27FC236}">
                    <a16:creationId xmlns:a16="http://schemas.microsoft.com/office/drawing/2014/main" id="{B94645AF-46E7-4110-BC10-FE8291419E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882" y="3888688"/>
                <a:ext cx="398562" cy="356752"/>
              </a:xfrm>
              <a:prstGeom prst="trapezoid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rapezoid 25">
                <a:extLst>
                  <a:ext uri="{FF2B5EF4-FFF2-40B4-BE49-F238E27FC236}">
                    <a16:creationId xmlns:a16="http://schemas.microsoft.com/office/drawing/2014/main" id="{8327B44A-834E-4ADE-B243-981879E4B892}"/>
                  </a:ext>
                </a:extLst>
              </p:cNvPr>
              <p:cNvSpPr/>
              <p:nvPr/>
            </p:nvSpPr>
            <p:spPr>
              <a:xfrm>
                <a:off x="4813398" y="3888688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6" name="Trapezoid 25">
                <a:extLst>
                  <a:ext uri="{FF2B5EF4-FFF2-40B4-BE49-F238E27FC236}">
                    <a16:creationId xmlns:a16="http://schemas.microsoft.com/office/drawing/2014/main" id="{8327B44A-834E-4ADE-B243-981879E4B8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398" y="3888688"/>
                <a:ext cx="398562" cy="356752"/>
              </a:xfrm>
              <a:prstGeom prst="trapezoid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rapezoid 26">
                <a:extLst>
                  <a:ext uri="{FF2B5EF4-FFF2-40B4-BE49-F238E27FC236}">
                    <a16:creationId xmlns:a16="http://schemas.microsoft.com/office/drawing/2014/main" id="{324B6300-808B-42CA-8E97-69388F742398}"/>
                  </a:ext>
                </a:extLst>
              </p:cNvPr>
              <p:cNvSpPr/>
              <p:nvPr/>
            </p:nvSpPr>
            <p:spPr>
              <a:xfrm>
                <a:off x="7378603" y="3508031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7" name="Trapezoid 26">
                <a:extLst>
                  <a:ext uri="{FF2B5EF4-FFF2-40B4-BE49-F238E27FC236}">
                    <a16:creationId xmlns:a16="http://schemas.microsoft.com/office/drawing/2014/main" id="{324B6300-808B-42CA-8E97-69388F742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603" y="3508031"/>
                <a:ext cx="398562" cy="356752"/>
              </a:xfrm>
              <a:prstGeom prst="trapezoid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rapezoid 27">
                <a:extLst>
                  <a:ext uri="{FF2B5EF4-FFF2-40B4-BE49-F238E27FC236}">
                    <a16:creationId xmlns:a16="http://schemas.microsoft.com/office/drawing/2014/main" id="{B4D16EB2-E9F4-4517-BCC2-1B701848CD21}"/>
                  </a:ext>
                </a:extLst>
              </p:cNvPr>
              <p:cNvSpPr/>
              <p:nvPr/>
            </p:nvSpPr>
            <p:spPr>
              <a:xfrm>
                <a:off x="6195163" y="3508031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8" name="Trapezoid 27">
                <a:extLst>
                  <a:ext uri="{FF2B5EF4-FFF2-40B4-BE49-F238E27FC236}">
                    <a16:creationId xmlns:a16="http://schemas.microsoft.com/office/drawing/2014/main" id="{B4D16EB2-E9F4-4517-BCC2-1B701848CD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163" y="3508031"/>
                <a:ext cx="398562" cy="356752"/>
              </a:xfrm>
              <a:prstGeom prst="trapezoid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rapezoid 28">
                <a:extLst>
                  <a:ext uri="{FF2B5EF4-FFF2-40B4-BE49-F238E27FC236}">
                    <a16:creationId xmlns:a16="http://schemas.microsoft.com/office/drawing/2014/main" id="{BFFE88C5-F113-4E47-9BAB-95082796D6AD}"/>
                  </a:ext>
                </a:extLst>
              </p:cNvPr>
              <p:cNvSpPr/>
              <p:nvPr/>
            </p:nvSpPr>
            <p:spPr>
              <a:xfrm>
                <a:off x="5012679" y="3508031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9" name="Trapezoid 28">
                <a:extLst>
                  <a:ext uri="{FF2B5EF4-FFF2-40B4-BE49-F238E27FC236}">
                    <a16:creationId xmlns:a16="http://schemas.microsoft.com/office/drawing/2014/main" id="{BFFE88C5-F113-4E47-9BAB-95082796D6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679" y="3508031"/>
                <a:ext cx="398562" cy="356752"/>
              </a:xfrm>
              <a:prstGeom prst="trapezoid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17AC54-07AE-4E11-B02A-A7CDA36F25E1}"/>
              </a:ext>
            </a:extLst>
          </p:cNvPr>
          <p:cNvCxnSpPr>
            <a:cxnSpLocks/>
          </p:cNvCxnSpPr>
          <p:nvPr/>
        </p:nvCxnSpPr>
        <p:spPr>
          <a:xfrm flipV="1">
            <a:off x="6120936" y="4774559"/>
            <a:ext cx="0" cy="60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C3E6F1-4AF7-4D43-AE7A-79068E17D1BF}"/>
              </a:ext>
            </a:extLst>
          </p:cNvPr>
          <p:cNvCxnSpPr>
            <a:cxnSpLocks/>
          </p:cNvCxnSpPr>
          <p:nvPr/>
        </p:nvCxnSpPr>
        <p:spPr>
          <a:xfrm flipV="1">
            <a:off x="7179322" y="4774560"/>
            <a:ext cx="0" cy="399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B59A35-62FB-43E1-A5F7-7CF7DE560A7B}"/>
              </a:ext>
            </a:extLst>
          </p:cNvPr>
          <p:cNvCxnSpPr>
            <a:cxnSpLocks/>
          </p:cNvCxnSpPr>
          <p:nvPr/>
        </p:nvCxnSpPr>
        <p:spPr>
          <a:xfrm flipV="1">
            <a:off x="4813398" y="4774560"/>
            <a:ext cx="0" cy="399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C043B1-409A-4A78-AC78-CF11C057168E}"/>
              </a:ext>
            </a:extLst>
          </p:cNvPr>
          <p:cNvCxnSpPr/>
          <p:nvPr/>
        </p:nvCxnSpPr>
        <p:spPr>
          <a:xfrm>
            <a:off x="4813398" y="5162310"/>
            <a:ext cx="23659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BF52672-8586-40A4-8E72-9978787442C8}"/>
              </a:ext>
            </a:extLst>
          </p:cNvPr>
          <p:cNvSpPr txBox="1"/>
          <p:nvPr/>
        </p:nvSpPr>
        <p:spPr>
          <a:xfrm>
            <a:off x="6509372" y="4792404"/>
            <a:ext cx="719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Value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D3C7DE-B5D6-4060-ABE2-C0172B3C7EDF}"/>
              </a:ext>
            </a:extLst>
          </p:cNvPr>
          <p:cNvSpPr txBox="1"/>
          <p:nvPr/>
        </p:nvSpPr>
        <p:spPr>
          <a:xfrm>
            <a:off x="5561487" y="4775843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D7880A-A1D7-4DA5-AA6D-D0C10851596E}"/>
              </a:ext>
            </a:extLst>
          </p:cNvPr>
          <p:cNvSpPr txBox="1"/>
          <p:nvPr/>
        </p:nvSpPr>
        <p:spPr>
          <a:xfrm>
            <a:off x="4011737" y="4792329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Query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9420123-03E0-4013-AC43-E8A4A58C2CDD}"/>
              </a:ext>
            </a:extLst>
          </p:cNvPr>
          <p:cNvGrpSpPr/>
          <p:nvPr/>
        </p:nvGrpSpPr>
        <p:grpSpPr>
          <a:xfrm>
            <a:off x="5438247" y="5331341"/>
            <a:ext cx="1365379" cy="352651"/>
            <a:chOff x="1826217" y="4031034"/>
            <a:chExt cx="1365379" cy="29044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74A1E97-10DE-4ABC-BF9D-598F95492A32}"/>
                </a:ext>
              </a:extLst>
            </p:cNvPr>
            <p:cNvSpPr/>
            <p:nvPr/>
          </p:nvSpPr>
          <p:spPr>
            <a:xfrm>
              <a:off x="1826217" y="4069162"/>
              <a:ext cx="1365379" cy="25231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6C0ABCBF-7CB8-4D4B-8414-889E49495F74}"/>
                    </a:ext>
                  </a:extLst>
                </p:cNvPr>
                <p:cNvSpPr/>
                <p:nvPr/>
              </p:nvSpPr>
              <p:spPr>
                <a:xfrm>
                  <a:off x="2330107" y="4031034"/>
                  <a:ext cx="369012" cy="2788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6C0ABCBF-7CB8-4D4B-8414-889E49495F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107" y="4031034"/>
                  <a:ext cx="369012" cy="278833"/>
                </a:xfrm>
                <a:prstGeom prst="rect">
                  <a:avLst/>
                </a:prstGeom>
                <a:blipFill>
                  <a:blip r:embed="rId12"/>
                  <a:stretch>
                    <a:fillRect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0F197D0-CC64-4410-A501-C3AD6579B41F}"/>
              </a:ext>
            </a:extLst>
          </p:cNvPr>
          <p:cNvGrpSpPr/>
          <p:nvPr/>
        </p:nvGrpSpPr>
        <p:grpSpPr>
          <a:xfrm>
            <a:off x="5438247" y="5633271"/>
            <a:ext cx="1365379" cy="352651"/>
            <a:chOff x="1826217" y="4031034"/>
            <a:chExt cx="1365379" cy="29044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2ECB862-6DB2-489D-81DE-30638BC27785}"/>
                </a:ext>
              </a:extLst>
            </p:cNvPr>
            <p:cNvSpPr/>
            <p:nvPr/>
          </p:nvSpPr>
          <p:spPr>
            <a:xfrm>
              <a:off x="1826217" y="4069162"/>
              <a:ext cx="1365379" cy="25231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1900690E-3507-47F4-A8D1-C18A25894FF8}"/>
                    </a:ext>
                  </a:extLst>
                </p:cNvPr>
                <p:cNvSpPr/>
                <p:nvPr/>
              </p:nvSpPr>
              <p:spPr>
                <a:xfrm>
                  <a:off x="2330107" y="4031034"/>
                  <a:ext cx="369011" cy="278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1900690E-3507-47F4-A8D1-C18A25894F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107" y="4031034"/>
                  <a:ext cx="369011" cy="2788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A99B8555-E799-8CA1-BD09-F0F4BFAC335B}"/>
              </a:ext>
            </a:extLst>
          </p:cNvPr>
          <p:cNvSpPr/>
          <p:nvPr/>
        </p:nvSpPr>
        <p:spPr>
          <a:xfrm>
            <a:off x="5986804" y="1201005"/>
            <a:ext cx="276135" cy="276135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AC2BE1-95EA-04EA-E6FA-8FB064E596CF}"/>
                  </a:ext>
                </a:extLst>
              </p:cNvPr>
              <p:cNvSpPr txBox="1"/>
              <p:nvPr/>
            </p:nvSpPr>
            <p:spPr>
              <a:xfrm>
                <a:off x="5866194" y="1132106"/>
                <a:ext cx="5655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AC2BE1-95EA-04EA-E6FA-8FB064E59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194" y="1132106"/>
                <a:ext cx="565563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676E4CB-07C7-3ED9-3568-E443DC31A2C6}"/>
              </a:ext>
            </a:extLst>
          </p:cNvPr>
          <p:cNvCxnSpPr>
            <a:stCxn id="50" idx="1"/>
            <a:endCxn id="3" idx="2"/>
          </p:cNvCxnSpPr>
          <p:nvPr/>
        </p:nvCxnSpPr>
        <p:spPr>
          <a:xfrm rot="10800000" flipH="1">
            <a:off x="5438246" y="1339074"/>
            <a:ext cx="548557" cy="4493671"/>
          </a:xfrm>
          <a:prstGeom prst="bentConnector3">
            <a:avLst>
              <a:gd name="adj1" fmla="val -66081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1C2B28-F190-AD78-262A-E48FCE9C6BA4}"/>
              </a:ext>
            </a:extLst>
          </p:cNvPr>
          <p:cNvCxnSpPr>
            <a:cxnSpLocks/>
            <a:stCxn id="15" idx="0"/>
            <a:endCxn id="3" idx="4"/>
          </p:cNvCxnSpPr>
          <p:nvPr/>
        </p:nvCxnSpPr>
        <p:spPr>
          <a:xfrm flipV="1">
            <a:off x="6120441" y="1477140"/>
            <a:ext cx="4431" cy="166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29327B-B780-8FE1-B472-CB13CCA84B2E}"/>
              </a:ext>
            </a:extLst>
          </p:cNvPr>
          <p:cNvGrpSpPr/>
          <p:nvPr/>
        </p:nvGrpSpPr>
        <p:grpSpPr>
          <a:xfrm>
            <a:off x="5437751" y="1622164"/>
            <a:ext cx="1365379" cy="338554"/>
            <a:chOff x="833226" y="2122361"/>
            <a:chExt cx="1365379" cy="33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D06F2B2-7957-AE1A-53E6-4E340A98B3CA}"/>
                </a:ext>
              </a:extLst>
            </p:cNvPr>
            <p:cNvSpPr/>
            <p:nvPr/>
          </p:nvSpPr>
          <p:spPr>
            <a:xfrm>
              <a:off x="833226" y="2143798"/>
              <a:ext cx="1365379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8BDBC01F-4339-AE9B-ABD5-1CDA27D27F75}"/>
                    </a:ext>
                  </a:extLst>
                </p:cNvPr>
                <p:cNvSpPr/>
                <p:nvPr/>
              </p:nvSpPr>
              <p:spPr>
                <a:xfrm>
                  <a:off x="1307443" y="2122361"/>
                  <a:ext cx="372217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𝒉</m:t>
                        </m:r>
                      </m:oMath>
                    </m:oMathPara>
                  </a14:m>
                  <a:endPara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303ADCB-523D-4060-93F7-CE4EA3568C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7443" y="2122361"/>
                  <a:ext cx="372217" cy="33855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23EF42-4551-E39C-9201-6315CFE9F756}"/>
              </a:ext>
            </a:extLst>
          </p:cNvPr>
          <p:cNvCxnSpPr>
            <a:cxnSpLocks/>
          </p:cNvCxnSpPr>
          <p:nvPr/>
        </p:nvCxnSpPr>
        <p:spPr>
          <a:xfrm flipH="1" flipV="1">
            <a:off x="6120441" y="1947875"/>
            <a:ext cx="495" cy="239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4E246E9-F318-F741-AA70-3E0C04BE069F}"/>
              </a:ext>
            </a:extLst>
          </p:cNvPr>
          <p:cNvGrpSpPr/>
          <p:nvPr/>
        </p:nvGrpSpPr>
        <p:grpSpPr>
          <a:xfrm>
            <a:off x="8383980" y="1658449"/>
            <a:ext cx="3615046" cy="4180114"/>
            <a:chOff x="8383980" y="1658449"/>
            <a:chExt cx="3615046" cy="4180114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D86831C-6464-70DD-2238-3DB1101FE152}"/>
                </a:ext>
              </a:extLst>
            </p:cNvPr>
            <p:cNvSpPr/>
            <p:nvPr/>
          </p:nvSpPr>
          <p:spPr>
            <a:xfrm>
              <a:off x="8383980" y="1658449"/>
              <a:ext cx="3615046" cy="4180114"/>
            </a:xfrm>
            <a:prstGeom prst="roundRect">
              <a:avLst>
                <a:gd name="adj" fmla="val 990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pic>
          <p:nvPicPr>
            <p:cNvPr id="1026" name="Picture 2" descr="The Transformer Family | Lil'Log">
              <a:extLst>
                <a:ext uri="{FF2B5EF4-FFF2-40B4-BE49-F238E27FC236}">
                  <a16:creationId xmlns:a16="http://schemas.microsoft.com/office/drawing/2014/main" id="{C5AA253B-C057-2E67-3745-4C4BBE3E49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21" r="80928" b="3230"/>
            <a:stretch/>
          </p:blipFill>
          <p:spPr bwMode="auto">
            <a:xfrm>
              <a:off x="8704778" y="1791441"/>
              <a:ext cx="2271660" cy="3960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3718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BA28-F287-429E-B8B9-D4A3EB2D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Key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CA908-9D68-C980-4EA7-C4AF4E8CE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Learn to route information, then apply local computation to compose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fixed-weight similarity kernels; attention is input-dependent similarity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Compose multiple simple learned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Highly parallelizable; allows data to trump inductive biases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EDC8E-824E-067C-0896-8D9A34C5BDE0}"/>
              </a:ext>
            </a:extLst>
          </p:cNvPr>
          <p:cNvSpPr txBox="1"/>
          <p:nvPr/>
        </p:nvSpPr>
        <p:spPr>
          <a:xfrm>
            <a:off x="741102" y="5579399"/>
            <a:ext cx="109727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 more intuition: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/>
              </a:rPr>
              <a:t>https://transformer-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/>
              </a:rPr>
              <a:t>circuits.pub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/>
              </a:rPr>
              <a:t>/2021/framework/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/>
              </a:rPr>
              <a:t>index.html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09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238" y="2967335"/>
            <a:ext cx="8061862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609555">
              <a:defRPr/>
            </a:pPr>
            <a:r>
              <a:rPr lang="en-US" sz="5400" dirty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Language Pre-training</a:t>
            </a:r>
          </a:p>
        </p:txBody>
      </p:sp>
    </p:spTree>
    <p:extLst>
      <p:ext uri="{BB962C8B-B14F-4D97-AF65-F5344CB8AC3E}">
        <p14:creationId xmlns:p14="http://schemas.microsoft.com/office/powerpoint/2010/main" val="1864317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6336-B07A-40F0-B5EF-9C9867B04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Token-level and Sentence-level Embeddings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23448AD-0F46-468F-A947-720DC8446118}"/>
                  </a:ext>
                </a:extLst>
              </p14:cNvPr>
              <p14:cNvContentPartPr/>
              <p14:nvPr/>
            </p14:nvContentPartPr>
            <p14:xfrm>
              <a:off x="3069084" y="752045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23448AD-0F46-468F-A947-720DC84461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0084" y="74304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6A4F98DE-DC7E-4473-BAF7-1EBE5A9A8BCB}"/>
              </a:ext>
            </a:extLst>
          </p:cNvPr>
          <p:cNvGrpSpPr/>
          <p:nvPr/>
        </p:nvGrpSpPr>
        <p:grpSpPr>
          <a:xfrm>
            <a:off x="2851379" y="4232382"/>
            <a:ext cx="2060525" cy="252110"/>
            <a:chOff x="1012662" y="3733274"/>
            <a:chExt cx="2060525" cy="16396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E4A1712-34E2-44D2-A7C7-8633E0FFD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A7F17F2-A02C-425E-9499-203FA9FD2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E958889-2D91-4706-AAEF-585F68FD8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EAC2B0A-7A1A-4CB0-A33F-25AA393DE6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96E142A-9420-4EA3-A35E-5C86A476BC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0FA8DC6-1E16-4696-9214-B3BE61F1DEE2}"/>
              </a:ext>
            </a:extLst>
          </p:cNvPr>
          <p:cNvSpPr/>
          <p:nvPr/>
        </p:nvSpPr>
        <p:spPr>
          <a:xfrm>
            <a:off x="2699241" y="448449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DD488B-4FB8-471E-AED0-BC4292018C02}"/>
              </a:ext>
            </a:extLst>
          </p:cNvPr>
          <p:cNvSpPr/>
          <p:nvPr/>
        </p:nvSpPr>
        <p:spPr>
          <a:xfrm>
            <a:off x="3216350" y="448449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D1CF43-9692-4981-8E86-8C02D8A46F7B}"/>
              </a:ext>
            </a:extLst>
          </p:cNvPr>
          <p:cNvSpPr/>
          <p:nvPr/>
        </p:nvSpPr>
        <p:spPr>
          <a:xfrm>
            <a:off x="3730822" y="448449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6FD70F-B938-4719-8B49-7621F579988C}"/>
              </a:ext>
            </a:extLst>
          </p:cNvPr>
          <p:cNvSpPr/>
          <p:nvPr/>
        </p:nvSpPr>
        <p:spPr>
          <a:xfrm>
            <a:off x="4245294" y="448449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A29196-9CF9-455F-B579-A09AF1E0EB6F}"/>
              </a:ext>
            </a:extLst>
          </p:cNvPr>
          <p:cNvSpPr/>
          <p:nvPr/>
        </p:nvSpPr>
        <p:spPr>
          <a:xfrm>
            <a:off x="4759766" y="448449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F301D2-7D09-4305-BD3B-1D466FD66C75}"/>
              </a:ext>
            </a:extLst>
          </p:cNvPr>
          <p:cNvSpPr/>
          <p:nvPr/>
        </p:nvSpPr>
        <p:spPr>
          <a:xfrm>
            <a:off x="2699241" y="255913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FE1C3E-350F-40FF-8AE6-075E6683A767}"/>
              </a:ext>
            </a:extLst>
          </p:cNvPr>
          <p:cNvSpPr/>
          <p:nvPr/>
        </p:nvSpPr>
        <p:spPr>
          <a:xfrm>
            <a:off x="3216350" y="255913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BAB39E-ACCA-4B3A-B889-9A9468036BDC}"/>
              </a:ext>
            </a:extLst>
          </p:cNvPr>
          <p:cNvSpPr/>
          <p:nvPr/>
        </p:nvSpPr>
        <p:spPr>
          <a:xfrm>
            <a:off x="3730822" y="255913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A0566C-EE6A-4B5A-96A0-727F9FF13A51}"/>
              </a:ext>
            </a:extLst>
          </p:cNvPr>
          <p:cNvSpPr/>
          <p:nvPr/>
        </p:nvSpPr>
        <p:spPr>
          <a:xfrm>
            <a:off x="4245294" y="255913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CF5E67-8A7A-4858-918C-2E4135A02867}"/>
              </a:ext>
            </a:extLst>
          </p:cNvPr>
          <p:cNvSpPr/>
          <p:nvPr/>
        </p:nvSpPr>
        <p:spPr>
          <a:xfrm>
            <a:off x="4759766" y="255913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07C97A1-4308-4E89-9C9F-6E3E1089DDEB}"/>
              </a:ext>
            </a:extLst>
          </p:cNvPr>
          <p:cNvGrpSpPr/>
          <p:nvPr/>
        </p:nvGrpSpPr>
        <p:grpSpPr>
          <a:xfrm>
            <a:off x="2851379" y="2863407"/>
            <a:ext cx="2060525" cy="277007"/>
            <a:chOff x="1012662" y="3733274"/>
            <a:chExt cx="2060525" cy="16396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9E992DF-77F9-4D90-B7B8-0D63A1CE19B2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B286B08-CA86-4BE0-8F2A-0E1AB7DE0A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1485077-CD0E-4074-8CF3-11DCBF64B2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B513011-2F3F-4847-A83A-C731DF5D09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AF85D9F-B23F-4C0A-B4CB-734115085F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CA43E82-3D83-4636-8034-7E9F0D40C712}"/>
              </a:ext>
            </a:extLst>
          </p:cNvPr>
          <p:cNvSpPr txBox="1"/>
          <p:nvPr/>
        </p:nvSpPr>
        <p:spPr>
          <a:xfrm>
            <a:off x="2699242" y="4857050"/>
            <a:ext cx="30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E661B0-003C-4D72-B1B7-501A5A163381}"/>
              </a:ext>
            </a:extLst>
          </p:cNvPr>
          <p:cNvSpPr txBox="1"/>
          <p:nvPr/>
        </p:nvSpPr>
        <p:spPr>
          <a:xfrm>
            <a:off x="3137627" y="4844743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C63702-DFC7-4C33-9577-886EC47FADCE}"/>
              </a:ext>
            </a:extLst>
          </p:cNvPr>
          <p:cNvSpPr txBox="1"/>
          <p:nvPr/>
        </p:nvSpPr>
        <p:spPr>
          <a:xfrm>
            <a:off x="3650413" y="4857050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340AC3-0DF8-43F9-BEA4-F78AD9208C96}"/>
              </a:ext>
            </a:extLst>
          </p:cNvPr>
          <p:cNvSpPr txBox="1"/>
          <p:nvPr/>
        </p:nvSpPr>
        <p:spPr>
          <a:xfrm>
            <a:off x="4180215" y="4857050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like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541D25-78F8-47B7-B5EF-48FF52540365}"/>
              </a:ext>
            </a:extLst>
          </p:cNvPr>
          <p:cNvSpPr txBox="1"/>
          <p:nvPr/>
        </p:nvSpPr>
        <p:spPr>
          <a:xfrm>
            <a:off x="4693001" y="4857050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F33A9C8-7674-4D13-AF1B-E9327FB997D1}"/>
                  </a:ext>
                </a:extLst>
              </p:cNvPr>
              <p:cNvSpPr/>
              <p:nvPr/>
            </p:nvSpPr>
            <p:spPr>
              <a:xfrm>
                <a:off x="2657336" y="4426309"/>
                <a:ext cx="4397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F33A9C8-7674-4D13-AF1B-E9327FB997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336" y="4426309"/>
                <a:ext cx="43973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71352A5-279C-41AA-A3CD-DF04A8F164D9}"/>
                  </a:ext>
                </a:extLst>
              </p:cNvPr>
              <p:cNvSpPr/>
              <p:nvPr/>
            </p:nvSpPr>
            <p:spPr>
              <a:xfrm>
                <a:off x="3151885" y="442630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71352A5-279C-41AA-A3CD-DF04A8F16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885" y="4426309"/>
                <a:ext cx="444481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FADDAE2-D37A-47CD-BB09-6A7231CC03CF}"/>
                  </a:ext>
                </a:extLst>
              </p:cNvPr>
              <p:cNvSpPr/>
              <p:nvPr/>
            </p:nvSpPr>
            <p:spPr>
              <a:xfrm>
                <a:off x="3676022" y="442630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FADDAE2-D37A-47CD-BB09-6A7231CC03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022" y="4426309"/>
                <a:ext cx="444481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7165D41-2F57-4DC8-9922-BD621917F9F6}"/>
                  </a:ext>
                </a:extLst>
              </p:cNvPr>
              <p:cNvSpPr/>
              <p:nvPr/>
            </p:nvSpPr>
            <p:spPr>
              <a:xfrm>
                <a:off x="4190904" y="442630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7165D41-2F57-4DC8-9922-BD621917F9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04" y="4426309"/>
                <a:ext cx="444481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B95CCDD-E22B-4D6D-B8CC-BC048C98364B}"/>
                  </a:ext>
                </a:extLst>
              </p:cNvPr>
              <p:cNvSpPr/>
              <p:nvPr/>
            </p:nvSpPr>
            <p:spPr>
              <a:xfrm>
                <a:off x="4704967" y="442630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B95CCDD-E22B-4D6D-B8CC-BC048C983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967" y="4426309"/>
                <a:ext cx="444481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55D1A8D-1A82-410D-AC9F-D8163E84B6D7}"/>
                  </a:ext>
                </a:extLst>
              </p:cNvPr>
              <p:cNvSpPr/>
              <p:nvPr/>
            </p:nvSpPr>
            <p:spPr>
              <a:xfrm>
                <a:off x="2657336" y="2523837"/>
                <a:ext cx="4465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55D1A8D-1A82-410D-AC9F-D8163E84B6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336" y="2523837"/>
                <a:ext cx="44653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D088AAC-9B8C-4470-87A4-35A8625FC647}"/>
                  </a:ext>
                </a:extLst>
              </p:cNvPr>
              <p:cNvSpPr/>
              <p:nvPr/>
            </p:nvSpPr>
            <p:spPr>
              <a:xfrm>
                <a:off x="3151885" y="2523837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D088AAC-9B8C-4470-87A4-35A8625FC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885" y="2523837"/>
                <a:ext cx="451277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039A1D3-1B11-4743-83F1-3CF8E276EDF0}"/>
                  </a:ext>
                </a:extLst>
              </p:cNvPr>
              <p:cNvSpPr/>
              <p:nvPr/>
            </p:nvSpPr>
            <p:spPr>
              <a:xfrm>
                <a:off x="3676022" y="2523837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039A1D3-1B11-4743-83F1-3CF8E276ED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022" y="2523837"/>
                <a:ext cx="45127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4B9B145-BF51-4B7D-8671-399AF65CFFF1}"/>
                  </a:ext>
                </a:extLst>
              </p:cNvPr>
              <p:cNvSpPr/>
              <p:nvPr/>
            </p:nvSpPr>
            <p:spPr>
              <a:xfrm>
                <a:off x="4190904" y="2523837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4B9B145-BF51-4B7D-8671-399AF65CFF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04" y="2523837"/>
                <a:ext cx="451277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3BC342E-E39C-423D-9673-0027AFC31774}"/>
                  </a:ext>
                </a:extLst>
              </p:cNvPr>
              <p:cNvSpPr/>
              <p:nvPr/>
            </p:nvSpPr>
            <p:spPr>
              <a:xfrm>
                <a:off x="4704967" y="2523837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3BC342E-E39C-423D-9673-0027AFC31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967" y="2523837"/>
                <a:ext cx="451277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C182ECEC-DA47-4426-AD59-FA15E1150927}"/>
              </a:ext>
            </a:extLst>
          </p:cNvPr>
          <p:cNvSpPr/>
          <p:nvPr/>
        </p:nvSpPr>
        <p:spPr>
          <a:xfrm>
            <a:off x="2395871" y="3141428"/>
            <a:ext cx="2948763" cy="10909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9DB0C9-9B7D-40F9-9256-C7AB6495C3E6}"/>
              </a:ext>
            </a:extLst>
          </p:cNvPr>
          <p:cNvSpPr txBox="1"/>
          <p:nvPr/>
        </p:nvSpPr>
        <p:spPr>
          <a:xfrm>
            <a:off x="2339163" y="1620408"/>
            <a:ext cx="2951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Token-level embeddings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25C8DE2-1E54-4478-AE12-1C97CAC1BEB6}"/>
              </a:ext>
            </a:extLst>
          </p:cNvPr>
          <p:cNvGrpSpPr/>
          <p:nvPr/>
        </p:nvGrpSpPr>
        <p:grpSpPr>
          <a:xfrm>
            <a:off x="7203640" y="4232382"/>
            <a:ext cx="2060525" cy="252110"/>
            <a:chOff x="1012662" y="3733274"/>
            <a:chExt cx="2060525" cy="163962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39BAFF9-0F08-4497-9AF3-74242CCDA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66CF4FE-7B08-449B-A9A7-720B471A4E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412319E-61FD-4178-8D03-216ABE47C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FCBE2F0-78B7-48BD-A50B-0892A4CA2D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AA43507-761F-4179-9F4A-A99F4D9EB0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354F60B5-6065-4916-AD4B-DD05480B3CBA}"/>
              </a:ext>
            </a:extLst>
          </p:cNvPr>
          <p:cNvSpPr/>
          <p:nvPr/>
        </p:nvSpPr>
        <p:spPr>
          <a:xfrm>
            <a:off x="7051502" y="448449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957521-C968-4064-8C82-CCE181EEC573}"/>
              </a:ext>
            </a:extLst>
          </p:cNvPr>
          <p:cNvSpPr/>
          <p:nvPr/>
        </p:nvSpPr>
        <p:spPr>
          <a:xfrm>
            <a:off x="7568611" y="448449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7ADFC8-00E0-4632-ADF4-85C2A6C22DC3}"/>
              </a:ext>
            </a:extLst>
          </p:cNvPr>
          <p:cNvSpPr/>
          <p:nvPr/>
        </p:nvSpPr>
        <p:spPr>
          <a:xfrm>
            <a:off x="8083083" y="448449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F87E21F-D123-4159-A147-14FB7BAE8E82}"/>
              </a:ext>
            </a:extLst>
          </p:cNvPr>
          <p:cNvSpPr/>
          <p:nvPr/>
        </p:nvSpPr>
        <p:spPr>
          <a:xfrm>
            <a:off x="8597555" y="448449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5B2173F-EE96-4C9D-BD6F-79A246738593}"/>
              </a:ext>
            </a:extLst>
          </p:cNvPr>
          <p:cNvSpPr/>
          <p:nvPr/>
        </p:nvSpPr>
        <p:spPr>
          <a:xfrm>
            <a:off x="9112027" y="448449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0D44D73-960F-43BF-AD31-558580B82ECE}"/>
              </a:ext>
            </a:extLst>
          </p:cNvPr>
          <p:cNvSpPr/>
          <p:nvPr/>
        </p:nvSpPr>
        <p:spPr>
          <a:xfrm>
            <a:off x="8044578" y="2559130"/>
            <a:ext cx="304274" cy="30427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7E95FB-D57A-42A5-8352-ECAE7AAC99A8}"/>
              </a:ext>
            </a:extLst>
          </p:cNvPr>
          <p:cNvCxnSpPr/>
          <p:nvPr/>
        </p:nvCxnSpPr>
        <p:spPr>
          <a:xfrm flipV="1">
            <a:off x="8196715" y="2863407"/>
            <a:ext cx="0" cy="277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9268E6B-64C4-465A-8D42-410DA9A9944C}"/>
              </a:ext>
            </a:extLst>
          </p:cNvPr>
          <p:cNvSpPr txBox="1"/>
          <p:nvPr/>
        </p:nvSpPr>
        <p:spPr>
          <a:xfrm>
            <a:off x="7051503" y="4857050"/>
            <a:ext cx="30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41F2CE-8BED-4AA2-99F5-A28BE6EDDE3E}"/>
              </a:ext>
            </a:extLst>
          </p:cNvPr>
          <p:cNvSpPr txBox="1"/>
          <p:nvPr/>
        </p:nvSpPr>
        <p:spPr>
          <a:xfrm>
            <a:off x="7489888" y="4844743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879D85C-DF2F-45B0-8A5B-0948B7A304F1}"/>
              </a:ext>
            </a:extLst>
          </p:cNvPr>
          <p:cNvSpPr txBox="1"/>
          <p:nvPr/>
        </p:nvSpPr>
        <p:spPr>
          <a:xfrm>
            <a:off x="8002674" y="4857050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7CD110E-76A2-4D65-B597-0895CCF97D3C}"/>
              </a:ext>
            </a:extLst>
          </p:cNvPr>
          <p:cNvSpPr txBox="1"/>
          <p:nvPr/>
        </p:nvSpPr>
        <p:spPr>
          <a:xfrm>
            <a:off x="8532476" y="4857050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like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63E10D7-A051-41DA-B20C-0DC6821F9402}"/>
              </a:ext>
            </a:extLst>
          </p:cNvPr>
          <p:cNvSpPr txBox="1"/>
          <p:nvPr/>
        </p:nvSpPr>
        <p:spPr>
          <a:xfrm>
            <a:off x="9045262" y="4857050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894C65C-888A-4749-B1FB-9F2657E6D7F2}"/>
                  </a:ext>
                </a:extLst>
              </p:cNvPr>
              <p:cNvSpPr/>
              <p:nvPr/>
            </p:nvSpPr>
            <p:spPr>
              <a:xfrm>
                <a:off x="7009597" y="4426309"/>
                <a:ext cx="4397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894C65C-888A-4749-B1FB-9F2657E6D7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597" y="4426309"/>
                <a:ext cx="439736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FF3B983-A546-4DEA-9149-07ADFA87E0F3}"/>
                  </a:ext>
                </a:extLst>
              </p:cNvPr>
              <p:cNvSpPr/>
              <p:nvPr/>
            </p:nvSpPr>
            <p:spPr>
              <a:xfrm>
                <a:off x="7504146" y="442630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FF3B983-A546-4DEA-9149-07ADFA87E0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146" y="4426309"/>
                <a:ext cx="444481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F49F6CC-EEAF-4C4C-8DA8-CD30C5ECA270}"/>
                  </a:ext>
                </a:extLst>
              </p:cNvPr>
              <p:cNvSpPr/>
              <p:nvPr/>
            </p:nvSpPr>
            <p:spPr>
              <a:xfrm>
                <a:off x="8028283" y="442630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F49F6CC-EEAF-4C4C-8DA8-CD30C5ECA2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283" y="4426309"/>
                <a:ext cx="444481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B5F8E57-74E4-4429-B40C-4D5707FFBAD1}"/>
                  </a:ext>
                </a:extLst>
              </p:cNvPr>
              <p:cNvSpPr/>
              <p:nvPr/>
            </p:nvSpPr>
            <p:spPr>
              <a:xfrm>
                <a:off x="8543165" y="442630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B5F8E57-74E4-4429-B40C-4D5707FFBA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165" y="4426309"/>
                <a:ext cx="444481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5786981-4BA6-423D-A0E3-4A202ED9FE8D}"/>
                  </a:ext>
                </a:extLst>
              </p:cNvPr>
              <p:cNvSpPr/>
              <p:nvPr/>
            </p:nvSpPr>
            <p:spPr>
              <a:xfrm>
                <a:off x="9057228" y="442630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5786981-4BA6-423D-A0E3-4A202ED9FE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228" y="4426309"/>
                <a:ext cx="444481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C658F5AB-D68F-4FEC-B639-C57B17196AB4}"/>
                  </a:ext>
                </a:extLst>
              </p:cNvPr>
              <p:cNvSpPr/>
              <p:nvPr/>
            </p:nvSpPr>
            <p:spPr>
              <a:xfrm>
                <a:off x="7976751" y="2523837"/>
                <a:ext cx="43992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C658F5AB-D68F-4FEC-B639-C57B17196A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751" y="2523837"/>
                <a:ext cx="439929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tangle 80">
            <a:extLst>
              <a:ext uri="{FF2B5EF4-FFF2-40B4-BE49-F238E27FC236}">
                <a16:creationId xmlns:a16="http://schemas.microsoft.com/office/drawing/2014/main" id="{CB5765FE-93E5-46E6-AB65-1651275EC2DF}"/>
              </a:ext>
            </a:extLst>
          </p:cNvPr>
          <p:cNvSpPr/>
          <p:nvPr/>
        </p:nvSpPr>
        <p:spPr>
          <a:xfrm>
            <a:off x="6748132" y="3141428"/>
            <a:ext cx="2948763" cy="10909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4D68E06-87C1-4A1D-A704-9A879B88D79C}"/>
              </a:ext>
            </a:extLst>
          </p:cNvPr>
          <p:cNvSpPr txBox="1"/>
          <p:nvPr/>
        </p:nvSpPr>
        <p:spPr>
          <a:xfrm>
            <a:off x="6502241" y="1620408"/>
            <a:ext cx="3350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Sentence-level embedding</a:t>
            </a:r>
          </a:p>
        </p:txBody>
      </p:sp>
    </p:spTree>
    <p:extLst>
      <p:ext uri="{BB962C8B-B14F-4D97-AF65-F5344CB8AC3E}">
        <p14:creationId xmlns:p14="http://schemas.microsoft.com/office/powerpoint/2010/main" val="651977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6336-B07A-40F0-B5EF-9C9867B04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Pre-Training and Fine-Tuning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23448AD-0F46-468F-A947-720DC8446118}"/>
                  </a:ext>
                </a:extLst>
              </p14:cNvPr>
              <p14:cNvContentPartPr/>
              <p14:nvPr/>
            </p14:nvContentPartPr>
            <p14:xfrm>
              <a:off x="3069084" y="752045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23448AD-0F46-468F-A947-720DC84461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0084" y="74304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6A4F98DE-DC7E-4473-BAF7-1EBE5A9A8BCB}"/>
              </a:ext>
            </a:extLst>
          </p:cNvPr>
          <p:cNvGrpSpPr/>
          <p:nvPr/>
        </p:nvGrpSpPr>
        <p:grpSpPr>
          <a:xfrm>
            <a:off x="2851379" y="4232382"/>
            <a:ext cx="2060525" cy="252110"/>
            <a:chOff x="1012662" y="3733274"/>
            <a:chExt cx="2060525" cy="16396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E4A1712-34E2-44D2-A7C7-8633E0FFD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A7F17F2-A02C-425E-9499-203FA9FD2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E958889-2D91-4706-AAEF-585F68FD8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EAC2B0A-7A1A-4CB0-A33F-25AA393DE6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96E142A-9420-4EA3-A35E-5C86A476BC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0FA8DC6-1E16-4696-9214-B3BE61F1DEE2}"/>
              </a:ext>
            </a:extLst>
          </p:cNvPr>
          <p:cNvSpPr/>
          <p:nvPr/>
        </p:nvSpPr>
        <p:spPr>
          <a:xfrm>
            <a:off x="2699241" y="448449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DD488B-4FB8-471E-AED0-BC4292018C02}"/>
              </a:ext>
            </a:extLst>
          </p:cNvPr>
          <p:cNvSpPr/>
          <p:nvPr/>
        </p:nvSpPr>
        <p:spPr>
          <a:xfrm>
            <a:off x="3216350" y="448449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D1CF43-9692-4981-8E86-8C02D8A46F7B}"/>
              </a:ext>
            </a:extLst>
          </p:cNvPr>
          <p:cNvSpPr/>
          <p:nvPr/>
        </p:nvSpPr>
        <p:spPr>
          <a:xfrm>
            <a:off x="3730822" y="448449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6FD70F-B938-4719-8B49-7621F579988C}"/>
              </a:ext>
            </a:extLst>
          </p:cNvPr>
          <p:cNvSpPr/>
          <p:nvPr/>
        </p:nvSpPr>
        <p:spPr>
          <a:xfrm>
            <a:off x="4245294" y="448449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A29196-9CF9-455F-B579-A09AF1E0EB6F}"/>
              </a:ext>
            </a:extLst>
          </p:cNvPr>
          <p:cNvSpPr/>
          <p:nvPr/>
        </p:nvSpPr>
        <p:spPr>
          <a:xfrm>
            <a:off x="4759766" y="448449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F301D2-7D09-4305-BD3B-1D466FD66C75}"/>
              </a:ext>
            </a:extLst>
          </p:cNvPr>
          <p:cNvSpPr/>
          <p:nvPr/>
        </p:nvSpPr>
        <p:spPr>
          <a:xfrm>
            <a:off x="2699241" y="255913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FE1C3E-350F-40FF-8AE6-075E6683A767}"/>
              </a:ext>
            </a:extLst>
          </p:cNvPr>
          <p:cNvSpPr/>
          <p:nvPr/>
        </p:nvSpPr>
        <p:spPr>
          <a:xfrm>
            <a:off x="3216350" y="255913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BAB39E-ACCA-4B3A-B889-9A9468036BDC}"/>
              </a:ext>
            </a:extLst>
          </p:cNvPr>
          <p:cNvSpPr/>
          <p:nvPr/>
        </p:nvSpPr>
        <p:spPr>
          <a:xfrm>
            <a:off x="3730822" y="255913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A0566C-EE6A-4B5A-96A0-727F9FF13A51}"/>
              </a:ext>
            </a:extLst>
          </p:cNvPr>
          <p:cNvSpPr/>
          <p:nvPr/>
        </p:nvSpPr>
        <p:spPr>
          <a:xfrm>
            <a:off x="4245294" y="255913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CF5E67-8A7A-4858-918C-2E4135A02867}"/>
              </a:ext>
            </a:extLst>
          </p:cNvPr>
          <p:cNvSpPr/>
          <p:nvPr/>
        </p:nvSpPr>
        <p:spPr>
          <a:xfrm>
            <a:off x="4759766" y="255913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07C97A1-4308-4E89-9C9F-6E3E1089DDEB}"/>
              </a:ext>
            </a:extLst>
          </p:cNvPr>
          <p:cNvGrpSpPr/>
          <p:nvPr/>
        </p:nvGrpSpPr>
        <p:grpSpPr>
          <a:xfrm>
            <a:off x="2851379" y="2863407"/>
            <a:ext cx="2060525" cy="277007"/>
            <a:chOff x="1012662" y="3733274"/>
            <a:chExt cx="2060525" cy="16396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9E992DF-77F9-4D90-B7B8-0D63A1CE19B2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B286B08-CA86-4BE0-8F2A-0E1AB7DE0A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1485077-CD0E-4074-8CF3-11DCBF64B2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B513011-2F3F-4847-A83A-C731DF5D09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AF85D9F-B23F-4C0A-B4CB-734115085F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CA43E82-3D83-4636-8034-7E9F0D40C712}"/>
              </a:ext>
            </a:extLst>
          </p:cNvPr>
          <p:cNvSpPr txBox="1"/>
          <p:nvPr/>
        </p:nvSpPr>
        <p:spPr>
          <a:xfrm>
            <a:off x="2699242" y="4857050"/>
            <a:ext cx="30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E661B0-003C-4D72-B1B7-501A5A163381}"/>
              </a:ext>
            </a:extLst>
          </p:cNvPr>
          <p:cNvSpPr txBox="1"/>
          <p:nvPr/>
        </p:nvSpPr>
        <p:spPr>
          <a:xfrm>
            <a:off x="3137627" y="4844743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C63702-DFC7-4C33-9577-886EC47FADCE}"/>
              </a:ext>
            </a:extLst>
          </p:cNvPr>
          <p:cNvSpPr txBox="1"/>
          <p:nvPr/>
        </p:nvSpPr>
        <p:spPr>
          <a:xfrm>
            <a:off x="3650413" y="4857050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340AC3-0DF8-43F9-BEA4-F78AD9208C96}"/>
              </a:ext>
            </a:extLst>
          </p:cNvPr>
          <p:cNvSpPr txBox="1"/>
          <p:nvPr/>
        </p:nvSpPr>
        <p:spPr>
          <a:xfrm>
            <a:off x="4180215" y="4857050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like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541D25-78F8-47B7-B5EF-48FF52540365}"/>
              </a:ext>
            </a:extLst>
          </p:cNvPr>
          <p:cNvSpPr txBox="1"/>
          <p:nvPr/>
        </p:nvSpPr>
        <p:spPr>
          <a:xfrm>
            <a:off x="4693001" y="4857050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F33A9C8-7674-4D13-AF1B-E9327FB997D1}"/>
                  </a:ext>
                </a:extLst>
              </p:cNvPr>
              <p:cNvSpPr/>
              <p:nvPr/>
            </p:nvSpPr>
            <p:spPr>
              <a:xfrm>
                <a:off x="2657336" y="4426309"/>
                <a:ext cx="4397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F33A9C8-7674-4D13-AF1B-E9327FB997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336" y="4426309"/>
                <a:ext cx="43973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71352A5-279C-41AA-A3CD-DF04A8F164D9}"/>
                  </a:ext>
                </a:extLst>
              </p:cNvPr>
              <p:cNvSpPr/>
              <p:nvPr/>
            </p:nvSpPr>
            <p:spPr>
              <a:xfrm>
                <a:off x="3151885" y="442630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71352A5-279C-41AA-A3CD-DF04A8F16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885" y="4426309"/>
                <a:ext cx="444481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FADDAE2-D37A-47CD-BB09-6A7231CC03CF}"/>
                  </a:ext>
                </a:extLst>
              </p:cNvPr>
              <p:cNvSpPr/>
              <p:nvPr/>
            </p:nvSpPr>
            <p:spPr>
              <a:xfrm>
                <a:off x="3676022" y="442630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FADDAE2-D37A-47CD-BB09-6A7231CC03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022" y="4426309"/>
                <a:ext cx="444481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7165D41-2F57-4DC8-9922-BD621917F9F6}"/>
                  </a:ext>
                </a:extLst>
              </p:cNvPr>
              <p:cNvSpPr/>
              <p:nvPr/>
            </p:nvSpPr>
            <p:spPr>
              <a:xfrm>
                <a:off x="4190904" y="442630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7165D41-2F57-4DC8-9922-BD621917F9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04" y="4426309"/>
                <a:ext cx="444481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B95CCDD-E22B-4D6D-B8CC-BC048C98364B}"/>
                  </a:ext>
                </a:extLst>
              </p:cNvPr>
              <p:cNvSpPr/>
              <p:nvPr/>
            </p:nvSpPr>
            <p:spPr>
              <a:xfrm>
                <a:off x="4704967" y="442630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B95CCDD-E22B-4D6D-B8CC-BC048C983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967" y="4426309"/>
                <a:ext cx="444481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55D1A8D-1A82-410D-AC9F-D8163E84B6D7}"/>
                  </a:ext>
                </a:extLst>
              </p:cNvPr>
              <p:cNvSpPr/>
              <p:nvPr/>
            </p:nvSpPr>
            <p:spPr>
              <a:xfrm>
                <a:off x="2657336" y="2523837"/>
                <a:ext cx="4465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55D1A8D-1A82-410D-AC9F-D8163E84B6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336" y="2523837"/>
                <a:ext cx="446532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D088AAC-9B8C-4470-87A4-35A8625FC647}"/>
                  </a:ext>
                </a:extLst>
              </p:cNvPr>
              <p:cNvSpPr/>
              <p:nvPr/>
            </p:nvSpPr>
            <p:spPr>
              <a:xfrm>
                <a:off x="3151885" y="2523837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D088AAC-9B8C-4470-87A4-35A8625FC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885" y="2523837"/>
                <a:ext cx="45127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039A1D3-1B11-4743-83F1-3CF8E276EDF0}"/>
                  </a:ext>
                </a:extLst>
              </p:cNvPr>
              <p:cNvSpPr/>
              <p:nvPr/>
            </p:nvSpPr>
            <p:spPr>
              <a:xfrm>
                <a:off x="3676022" y="2523837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039A1D3-1B11-4743-83F1-3CF8E276ED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022" y="2523837"/>
                <a:ext cx="451277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4B9B145-BF51-4B7D-8671-399AF65CFFF1}"/>
                  </a:ext>
                </a:extLst>
              </p:cNvPr>
              <p:cNvSpPr/>
              <p:nvPr/>
            </p:nvSpPr>
            <p:spPr>
              <a:xfrm>
                <a:off x="4190904" y="2523837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4B9B145-BF51-4B7D-8671-399AF65CFF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04" y="2523837"/>
                <a:ext cx="451277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3BC342E-E39C-423D-9673-0027AFC31774}"/>
                  </a:ext>
                </a:extLst>
              </p:cNvPr>
              <p:cNvSpPr/>
              <p:nvPr/>
            </p:nvSpPr>
            <p:spPr>
              <a:xfrm>
                <a:off x="4704967" y="2523837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3BC342E-E39C-423D-9673-0027AFC31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967" y="2523837"/>
                <a:ext cx="451277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C182ECEC-DA47-4426-AD59-FA15E1150927}"/>
              </a:ext>
            </a:extLst>
          </p:cNvPr>
          <p:cNvSpPr/>
          <p:nvPr/>
        </p:nvSpPr>
        <p:spPr>
          <a:xfrm>
            <a:off x="2395871" y="3141428"/>
            <a:ext cx="2948763" cy="10909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9DB0C9-9B7D-40F9-9256-C7AB6495C3E6}"/>
              </a:ext>
            </a:extLst>
          </p:cNvPr>
          <p:cNvSpPr txBox="1"/>
          <p:nvPr/>
        </p:nvSpPr>
        <p:spPr>
          <a:xfrm>
            <a:off x="3182650" y="5373018"/>
            <a:ext cx="1520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Pre-training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5A9F251-5B7E-4E2A-BAFC-A35D76980DD7}"/>
              </a:ext>
            </a:extLst>
          </p:cNvPr>
          <p:cNvGrpSpPr/>
          <p:nvPr/>
        </p:nvGrpSpPr>
        <p:grpSpPr>
          <a:xfrm>
            <a:off x="7138033" y="4232382"/>
            <a:ext cx="2060525" cy="252110"/>
            <a:chOff x="1012662" y="3733274"/>
            <a:chExt cx="2060525" cy="163962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CD6CEF1-8B11-4391-9E03-002A6C74A2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6211722A-EEA4-4E50-90DC-1152FEB956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1D4666D2-5DEE-4FC3-89B8-5E810257F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4180B0E4-D8C0-480D-8F9C-3297D13D6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FC9C48C4-9E79-4117-A838-DB3700769E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4A4815D0-B12A-4D35-BCAC-BAF35F44A021}"/>
              </a:ext>
            </a:extLst>
          </p:cNvPr>
          <p:cNvSpPr/>
          <p:nvPr/>
        </p:nvSpPr>
        <p:spPr>
          <a:xfrm>
            <a:off x="6985895" y="448449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21EFCD1-2819-4684-A2B7-16F39E290644}"/>
              </a:ext>
            </a:extLst>
          </p:cNvPr>
          <p:cNvSpPr/>
          <p:nvPr/>
        </p:nvSpPr>
        <p:spPr>
          <a:xfrm>
            <a:off x="7503004" y="448449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7B08AF6-A4EE-41FE-BF13-13CF407935FE}"/>
              </a:ext>
            </a:extLst>
          </p:cNvPr>
          <p:cNvSpPr/>
          <p:nvPr/>
        </p:nvSpPr>
        <p:spPr>
          <a:xfrm>
            <a:off x="8017476" y="448449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FF6D337-C172-4B8D-BE88-5DDA9EFB52A5}"/>
              </a:ext>
            </a:extLst>
          </p:cNvPr>
          <p:cNvSpPr/>
          <p:nvPr/>
        </p:nvSpPr>
        <p:spPr>
          <a:xfrm>
            <a:off x="8531948" y="448449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FF0FF22-C3C8-46F8-B08D-730F027D557A}"/>
              </a:ext>
            </a:extLst>
          </p:cNvPr>
          <p:cNvSpPr/>
          <p:nvPr/>
        </p:nvSpPr>
        <p:spPr>
          <a:xfrm>
            <a:off x="9046420" y="448449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BF5884F-4DD4-4516-B46C-F26CB0CF4DCA}"/>
              </a:ext>
            </a:extLst>
          </p:cNvPr>
          <p:cNvSpPr/>
          <p:nvPr/>
        </p:nvSpPr>
        <p:spPr>
          <a:xfrm>
            <a:off x="6985895" y="255913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9BE8076-1C28-4E78-9941-33EA8127536C}"/>
              </a:ext>
            </a:extLst>
          </p:cNvPr>
          <p:cNvSpPr/>
          <p:nvPr/>
        </p:nvSpPr>
        <p:spPr>
          <a:xfrm>
            <a:off x="7503004" y="255913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864788B-CA63-40A0-922B-5D56D443DE8F}"/>
              </a:ext>
            </a:extLst>
          </p:cNvPr>
          <p:cNvSpPr/>
          <p:nvPr/>
        </p:nvSpPr>
        <p:spPr>
          <a:xfrm>
            <a:off x="8017476" y="255913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519760C-05A4-4E8A-B25D-1645A271C2BD}"/>
              </a:ext>
            </a:extLst>
          </p:cNvPr>
          <p:cNvSpPr/>
          <p:nvPr/>
        </p:nvSpPr>
        <p:spPr>
          <a:xfrm>
            <a:off x="8531948" y="255913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A6BE3C0-2191-47EE-8328-276756779C72}"/>
              </a:ext>
            </a:extLst>
          </p:cNvPr>
          <p:cNvSpPr/>
          <p:nvPr/>
        </p:nvSpPr>
        <p:spPr>
          <a:xfrm>
            <a:off x="9046420" y="255913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0B27EA3-023E-48FF-A556-2A8487E4D941}"/>
              </a:ext>
            </a:extLst>
          </p:cNvPr>
          <p:cNvGrpSpPr/>
          <p:nvPr/>
        </p:nvGrpSpPr>
        <p:grpSpPr>
          <a:xfrm>
            <a:off x="7138033" y="2863407"/>
            <a:ext cx="2060525" cy="277007"/>
            <a:chOff x="1012662" y="3733274"/>
            <a:chExt cx="2060525" cy="163962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49082E84-D182-4883-A753-A363DBB65DE6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A529896-F0D7-4DD9-BD65-D8AC615F85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2C7A8E7D-756E-4C21-AE35-9548922832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E99B0C23-4C1C-408A-BF5B-0FC92743B9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F7628035-A75F-4C7F-A748-AEE12EFB2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79E63871-968D-4B56-8DFC-353BA1E4E17A}"/>
              </a:ext>
            </a:extLst>
          </p:cNvPr>
          <p:cNvSpPr txBox="1"/>
          <p:nvPr/>
        </p:nvSpPr>
        <p:spPr>
          <a:xfrm>
            <a:off x="6985896" y="4857050"/>
            <a:ext cx="30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7B3770E-F99F-436E-920D-1F55AD280629}"/>
              </a:ext>
            </a:extLst>
          </p:cNvPr>
          <p:cNvSpPr txBox="1"/>
          <p:nvPr/>
        </p:nvSpPr>
        <p:spPr>
          <a:xfrm>
            <a:off x="7424281" y="4844743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4524BB9-A6ED-47F0-BA16-70CEE3F13C59}"/>
              </a:ext>
            </a:extLst>
          </p:cNvPr>
          <p:cNvSpPr txBox="1"/>
          <p:nvPr/>
        </p:nvSpPr>
        <p:spPr>
          <a:xfrm>
            <a:off x="7937067" y="4857050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DAA33E8-90EB-4C15-8423-93F63D3DCA6F}"/>
              </a:ext>
            </a:extLst>
          </p:cNvPr>
          <p:cNvSpPr txBox="1"/>
          <p:nvPr/>
        </p:nvSpPr>
        <p:spPr>
          <a:xfrm>
            <a:off x="8466869" y="4857050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like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2A1081C-1328-4E31-8C1E-D6DD96BF1F22}"/>
              </a:ext>
            </a:extLst>
          </p:cNvPr>
          <p:cNvSpPr txBox="1"/>
          <p:nvPr/>
        </p:nvSpPr>
        <p:spPr>
          <a:xfrm>
            <a:off x="8979655" y="4857050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AFC8839-944E-44E4-952A-CB6B09B6C562}"/>
                  </a:ext>
                </a:extLst>
              </p:cNvPr>
              <p:cNvSpPr/>
              <p:nvPr/>
            </p:nvSpPr>
            <p:spPr>
              <a:xfrm>
                <a:off x="6943990" y="4426309"/>
                <a:ext cx="4397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AFC8839-944E-44E4-952A-CB6B09B6C5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990" y="4426309"/>
                <a:ext cx="43973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E4980421-54E3-4223-B320-AF73754EE2E6}"/>
                  </a:ext>
                </a:extLst>
              </p:cNvPr>
              <p:cNvSpPr/>
              <p:nvPr/>
            </p:nvSpPr>
            <p:spPr>
              <a:xfrm>
                <a:off x="7438539" y="442630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E4980421-54E3-4223-B320-AF73754EE2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539" y="4426309"/>
                <a:ext cx="444481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CF4FB1DB-78B0-4D89-9375-8FEF1F17A75F}"/>
                  </a:ext>
                </a:extLst>
              </p:cNvPr>
              <p:cNvSpPr/>
              <p:nvPr/>
            </p:nvSpPr>
            <p:spPr>
              <a:xfrm>
                <a:off x="7962676" y="442630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CF4FB1DB-78B0-4D89-9375-8FEF1F17A7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676" y="4426309"/>
                <a:ext cx="444481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43B009A1-507C-4244-B505-D1E2D33811B9}"/>
                  </a:ext>
                </a:extLst>
              </p:cNvPr>
              <p:cNvSpPr/>
              <p:nvPr/>
            </p:nvSpPr>
            <p:spPr>
              <a:xfrm>
                <a:off x="8477558" y="442630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43B009A1-507C-4244-B505-D1E2D33811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558" y="4426309"/>
                <a:ext cx="444481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42D062DE-33A2-4CE2-BDDC-9DD3CFE616EF}"/>
                  </a:ext>
                </a:extLst>
              </p:cNvPr>
              <p:cNvSpPr/>
              <p:nvPr/>
            </p:nvSpPr>
            <p:spPr>
              <a:xfrm>
                <a:off x="8991621" y="442630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42D062DE-33A2-4CE2-BDDC-9DD3CFE616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621" y="4426309"/>
                <a:ext cx="444481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033891B-7F36-40CC-830E-8065A5CA08A9}"/>
                  </a:ext>
                </a:extLst>
              </p:cNvPr>
              <p:cNvSpPr/>
              <p:nvPr/>
            </p:nvSpPr>
            <p:spPr>
              <a:xfrm>
                <a:off x="6943990" y="2523837"/>
                <a:ext cx="4465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033891B-7F36-40CC-830E-8065A5CA08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990" y="2523837"/>
                <a:ext cx="446532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D06A594-0A5F-4BB4-8DAA-8557DF1A3937}"/>
                  </a:ext>
                </a:extLst>
              </p:cNvPr>
              <p:cNvSpPr/>
              <p:nvPr/>
            </p:nvSpPr>
            <p:spPr>
              <a:xfrm>
                <a:off x="7438539" y="2523837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D06A594-0A5F-4BB4-8DAA-8557DF1A39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539" y="2523837"/>
                <a:ext cx="451277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99562A1A-36E5-4247-A59C-F9CB87794C79}"/>
                  </a:ext>
                </a:extLst>
              </p:cNvPr>
              <p:cNvSpPr/>
              <p:nvPr/>
            </p:nvSpPr>
            <p:spPr>
              <a:xfrm>
                <a:off x="7962676" y="2523837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99562A1A-36E5-4247-A59C-F9CB87794C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676" y="2523837"/>
                <a:ext cx="451277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3C052CF-4E13-42B7-910A-C1AB0A6BFFBF}"/>
                  </a:ext>
                </a:extLst>
              </p:cNvPr>
              <p:cNvSpPr/>
              <p:nvPr/>
            </p:nvSpPr>
            <p:spPr>
              <a:xfrm>
                <a:off x="8477558" y="2523837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3C052CF-4E13-42B7-910A-C1AB0A6BFF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558" y="2523837"/>
                <a:ext cx="451277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C4045478-DF73-4161-AA79-8804E7B9E1E9}"/>
                  </a:ext>
                </a:extLst>
              </p:cNvPr>
              <p:cNvSpPr/>
              <p:nvPr/>
            </p:nvSpPr>
            <p:spPr>
              <a:xfrm>
                <a:off x="8991621" y="2523837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C4045478-DF73-4161-AA79-8804E7B9E1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621" y="2523837"/>
                <a:ext cx="451277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ectangle 117">
            <a:extLst>
              <a:ext uri="{FF2B5EF4-FFF2-40B4-BE49-F238E27FC236}">
                <a16:creationId xmlns:a16="http://schemas.microsoft.com/office/drawing/2014/main" id="{FFF5AC63-0296-406F-B656-9F941943848A}"/>
              </a:ext>
            </a:extLst>
          </p:cNvPr>
          <p:cNvSpPr/>
          <p:nvPr/>
        </p:nvSpPr>
        <p:spPr>
          <a:xfrm>
            <a:off x="6682525" y="3141428"/>
            <a:ext cx="2948763" cy="10909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B832236F-8372-4874-84B5-C957C5E65411}"/>
              </a:ext>
            </a:extLst>
          </p:cNvPr>
          <p:cNvSpPr/>
          <p:nvPr/>
        </p:nvSpPr>
        <p:spPr>
          <a:xfrm>
            <a:off x="4070302" y="3078667"/>
            <a:ext cx="3922977" cy="663477"/>
          </a:xfrm>
          <a:prstGeom prst="curved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0E0553C-0FDD-4AFA-8E4E-7F0B9A1B8161}"/>
              </a:ext>
            </a:extLst>
          </p:cNvPr>
          <p:cNvSpPr/>
          <p:nvPr/>
        </p:nvSpPr>
        <p:spPr>
          <a:xfrm>
            <a:off x="6682524" y="1925577"/>
            <a:ext cx="294876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3B503EC-457B-4F7E-8525-3DFD9583C382}"/>
              </a:ext>
            </a:extLst>
          </p:cNvPr>
          <p:cNvGrpSpPr/>
          <p:nvPr/>
        </p:nvGrpSpPr>
        <p:grpSpPr>
          <a:xfrm>
            <a:off x="7138033" y="2325687"/>
            <a:ext cx="2060525" cy="228516"/>
            <a:chOff x="1012662" y="3733274"/>
            <a:chExt cx="2060525" cy="163962"/>
          </a:xfrm>
        </p:grpSpPr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8D5BBE8A-457B-426E-BD83-66BD9CD78B32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6BE67BB2-D830-4EF7-887A-8C033E3D79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C35680D8-02D3-4A1B-8D28-6C987AFC9C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D60B100A-258F-4EBD-AE3E-E6412CF7DD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EFBA459D-E50A-43A6-AA46-B67C14BA15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5AF4128-255F-4DC7-8993-6E4ADDDFD1AE}"/>
              </a:ext>
            </a:extLst>
          </p:cNvPr>
          <p:cNvGrpSpPr/>
          <p:nvPr/>
        </p:nvGrpSpPr>
        <p:grpSpPr>
          <a:xfrm>
            <a:off x="7138033" y="1690128"/>
            <a:ext cx="2060525" cy="228516"/>
            <a:chOff x="1012662" y="3733274"/>
            <a:chExt cx="2060525" cy="163962"/>
          </a:xfrm>
        </p:grpSpPr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C8008F50-A1A3-43CD-A180-D0A4A280515E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6B8AAC07-232E-4026-A0F4-F3C590AECA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F77A7CF7-3492-4F91-95D0-F0BF34F274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680C7802-35D3-4EF7-A419-1CCC37D4EE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31BFC37B-AFF7-4671-BE47-8262657D3D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C214C0EC-6805-4E99-9FDA-3DF72AF136D9}"/>
              </a:ext>
            </a:extLst>
          </p:cNvPr>
          <p:cNvSpPr txBox="1"/>
          <p:nvPr/>
        </p:nvSpPr>
        <p:spPr>
          <a:xfrm>
            <a:off x="7438539" y="5373018"/>
            <a:ext cx="1526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Fine-Tuning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1ED8BF4-A3A9-4926-A04C-FBAF7D92371A}"/>
              </a:ext>
            </a:extLst>
          </p:cNvPr>
          <p:cNvSpPr/>
          <p:nvPr/>
        </p:nvSpPr>
        <p:spPr>
          <a:xfrm>
            <a:off x="6985895" y="1383217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F9B1401-4A20-442D-91E2-9EBCDA80E93C}"/>
              </a:ext>
            </a:extLst>
          </p:cNvPr>
          <p:cNvSpPr/>
          <p:nvPr/>
        </p:nvSpPr>
        <p:spPr>
          <a:xfrm>
            <a:off x="7503004" y="1383217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58F04C9-842B-4ADD-B9D2-8C8F48F2230E}"/>
              </a:ext>
            </a:extLst>
          </p:cNvPr>
          <p:cNvSpPr/>
          <p:nvPr/>
        </p:nvSpPr>
        <p:spPr>
          <a:xfrm>
            <a:off x="8017476" y="1383217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BD8F565-BB1E-430A-A22E-E72E81DD79C7}"/>
              </a:ext>
            </a:extLst>
          </p:cNvPr>
          <p:cNvSpPr/>
          <p:nvPr/>
        </p:nvSpPr>
        <p:spPr>
          <a:xfrm>
            <a:off x="8531948" y="1383217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A9B9CB0-3277-4DED-A127-B54A3BF6A8B1}"/>
              </a:ext>
            </a:extLst>
          </p:cNvPr>
          <p:cNvSpPr/>
          <p:nvPr/>
        </p:nvSpPr>
        <p:spPr>
          <a:xfrm>
            <a:off x="9046420" y="1383217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7541377A-F8D0-44B6-B9C5-9855C1EDAD89}"/>
                  </a:ext>
                </a:extLst>
              </p:cNvPr>
              <p:cNvSpPr/>
              <p:nvPr/>
            </p:nvSpPr>
            <p:spPr>
              <a:xfrm>
                <a:off x="6943990" y="1347924"/>
                <a:ext cx="4465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7541377A-F8D0-44B6-B9C5-9855C1EDA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990" y="1347924"/>
                <a:ext cx="446532" cy="338554"/>
              </a:xfrm>
              <a:prstGeom prst="rect">
                <a:avLst/>
              </a:prstGeom>
              <a:blipFill>
                <a:blip r:embed="rId25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80BE6D68-D371-408D-BBD9-94078CF95641}"/>
                  </a:ext>
                </a:extLst>
              </p:cNvPr>
              <p:cNvSpPr/>
              <p:nvPr/>
            </p:nvSpPr>
            <p:spPr>
              <a:xfrm>
                <a:off x="7438539" y="1347924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80BE6D68-D371-408D-BBD9-94078CF956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539" y="1347924"/>
                <a:ext cx="451277" cy="338554"/>
              </a:xfrm>
              <a:prstGeom prst="rect">
                <a:avLst/>
              </a:prstGeom>
              <a:blipFill>
                <a:blip r:embed="rId26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8980E8B0-5DEF-4EF4-BFDC-41C47BB6F4F2}"/>
                  </a:ext>
                </a:extLst>
              </p:cNvPr>
              <p:cNvSpPr/>
              <p:nvPr/>
            </p:nvSpPr>
            <p:spPr>
              <a:xfrm>
                <a:off x="7962676" y="1347924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8980E8B0-5DEF-4EF4-BFDC-41C47BB6F4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676" y="1347924"/>
                <a:ext cx="451277" cy="338554"/>
              </a:xfrm>
              <a:prstGeom prst="rect">
                <a:avLst/>
              </a:prstGeom>
              <a:blipFill>
                <a:blip r:embed="rId27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3556304B-B8D6-4588-BDBA-25FB100C2ED1}"/>
                  </a:ext>
                </a:extLst>
              </p:cNvPr>
              <p:cNvSpPr/>
              <p:nvPr/>
            </p:nvSpPr>
            <p:spPr>
              <a:xfrm>
                <a:off x="8477558" y="1347924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3556304B-B8D6-4588-BDBA-25FB100C2E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558" y="1347924"/>
                <a:ext cx="451277" cy="338554"/>
              </a:xfrm>
              <a:prstGeom prst="rect">
                <a:avLst/>
              </a:prstGeom>
              <a:blipFill>
                <a:blip r:embed="rId28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C2F44F87-FC36-4B95-A158-24BC91A1C07F}"/>
                  </a:ext>
                </a:extLst>
              </p:cNvPr>
              <p:cNvSpPr/>
              <p:nvPr/>
            </p:nvSpPr>
            <p:spPr>
              <a:xfrm>
                <a:off x="8991621" y="1347924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C2F44F87-FC36-4B95-A158-24BC91A1C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621" y="1347924"/>
                <a:ext cx="451277" cy="338554"/>
              </a:xfrm>
              <a:prstGeom prst="rect">
                <a:avLst/>
              </a:prstGeom>
              <a:blipFill>
                <a:blip r:embed="rId29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9D05DA9C-25CE-4C77-8A68-45C5E81EE2E1}"/>
              </a:ext>
            </a:extLst>
          </p:cNvPr>
          <p:cNvSpPr txBox="1"/>
          <p:nvPr/>
        </p:nvSpPr>
        <p:spPr>
          <a:xfrm>
            <a:off x="5269895" y="2691246"/>
            <a:ext cx="14847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Initialize</a:t>
            </a:r>
          </a:p>
          <a:p>
            <a:pPr algn="ctr"/>
            <a:r>
              <a:rPr lang="en-US" sz="2000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parameters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F9E32BE-8142-4AB5-9E2E-AF52733C7CCD}"/>
              </a:ext>
            </a:extLst>
          </p:cNvPr>
          <p:cNvSpPr/>
          <p:nvPr/>
        </p:nvSpPr>
        <p:spPr>
          <a:xfrm>
            <a:off x="3421629" y="5719120"/>
            <a:ext cx="19736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(e.g., language model)</a:t>
            </a:r>
          </a:p>
        </p:txBody>
      </p:sp>
    </p:spTree>
    <p:extLst>
      <p:ext uri="{BB962C8B-B14F-4D97-AF65-F5344CB8AC3E}">
        <p14:creationId xmlns:p14="http://schemas.microsoft.com/office/powerpoint/2010/main" val="19006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0B0A-1C52-46E9-A137-02535864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BERT: Bidirectional Encoder Representations from Transformers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4387F7D-056C-485B-A46C-CA1BD4021E62}"/>
              </a:ext>
            </a:extLst>
          </p:cNvPr>
          <p:cNvGrpSpPr/>
          <p:nvPr/>
        </p:nvGrpSpPr>
        <p:grpSpPr>
          <a:xfrm>
            <a:off x="3535617" y="5190778"/>
            <a:ext cx="2060525" cy="252110"/>
            <a:chOff x="1012662" y="3733274"/>
            <a:chExt cx="2060525" cy="163962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41E3C218-803D-407D-BD17-EE154CB19D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8DF62A0-C8E7-4312-B71B-DB14B2C1C2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4E4016D-72A7-4072-821F-A21BC34415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F1F9949-B163-4288-9C3E-6AC262027E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D636F26-80D6-4C06-892A-B6B6755D73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807A808-C599-47CA-AC87-AAF51C4B0C63}"/>
              </a:ext>
            </a:extLst>
          </p:cNvPr>
          <p:cNvSpPr/>
          <p:nvPr/>
        </p:nvSpPr>
        <p:spPr>
          <a:xfrm>
            <a:off x="3383479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8180F4-404C-4176-BA0E-3D9554B858BF}"/>
              </a:ext>
            </a:extLst>
          </p:cNvPr>
          <p:cNvSpPr/>
          <p:nvPr/>
        </p:nvSpPr>
        <p:spPr>
          <a:xfrm>
            <a:off x="3900588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5D38B1-E9A4-415C-88C3-8A47F3744259}"/>
              </a:ext>
            </a:extLst>
          </p:cNvPr>
          <p:cNvSpPr/>
          <p:nvPr/>
        </p:nvSpPr>
        <p:spPr>
          <a:xfrm>
            <a:off x="4415060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ED5909-0CD1-4B91-9962-94195AF4A330}"/>
              </a:ext>
            </a:extLst>
          </p:cNvPr>
          <p:cNvSpPr/>
          <p:nvPr/>
        </p:nvSpPr>
        <p:spPr>
          <a:xfrm>
            <a:off x="4929532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AC4D34-2281-4D35-BADF-D9D5A3CF83B3}"/>
              </a:ext>
            </a:extLst>
          </p:cNvPr>
          <p:cNvSpPr/>
          <p:nvPr/>
        </p:nvSpPr>
        <p:spPr>
          <a:xfrm>
            <a:off x="5444004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B7FF20-0273-498E-B519-19519F4D2C69}"/>
              </a:ext>
            </a:extLst>
          </p:cNvPr>
          <p:cNvSpPr/>
          <p:nvPr/>
        </p:nvSpPr>
        <p:spPr>
          <a:xfrm>
            <a:off x="3383479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67434E-7EFB-4DB4-97F1-403311B19127}"/>
              </a:ext>
            </a:extLst>
          </p:cNvPr>
          <p:cNvSpPr/>
          <p:nvPr/>
        </p:nvSpPr>
        <p:spPr>
          <a:xfrm>
            <a:off x="3900588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0A588F-0801-430B-AA6E-AFDA295E307E}"/>
              </a:ext>
            </a:extLst>
          </p:cNvPr>
          <p:cNvSpPr/>
          <p:nvPr/>
        </p:nvSpPr>
        <p:spPr>
          <a:xfrm>
            <a:off x="4415060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FD2340-17DF-4747-B4BA-DF936CE83D42}"/>
              </a:ext>
            </a:extLst>
          </p:cNvPr>
          <p:cNvSpPr/>
          <p:nvPr/>
        </p:nvSpPr>
        <p:spPr>
          <a:xfrm>
            <a:off x="4929532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134A21-A551-4F05-97E1-2AF38D857E33}"/>
              </a:ext>
            </a:extLst>
          </p:cNvPr>
          <p:cNvSpPr/>
          <p:nvPr/>
        </p:nvSpPr>
        <p:spPr>
          <a:xfrm>
            <a:off x="5444004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10C6980-C01B-4057-8EF5-3C2B752B9B59}"/>
              </a:ext>
            </a:extLst>
          </p:cNvPr>
          <p:cNvGrpSpPr/>
          <p:nvPr/>
        </p:nvGrpSpPr>
        <p:grpSpPr>
          <a:xfrm>
            <a:off x="3535617" y="3821803"/>
            <a:ext cx="2060525" cy="277007"/>
            <a:chOff x="1012662" y="3733274"/>
            <a:chExt cx="2060525" cy="16396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7B8621E-0ACB-4FD4-97E8-C435CE04EFDD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67E2922-52A1-4434-A07B-151DF4ABEB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1FD090D-20B4-4D2B-86B2-DA7653074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A731055-32B0-4C09-BA16-FF5457F863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57D9450-5570-4A9A-8B64-A7D7464FC5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42FA642-0459-4A36-AFE0-BDABB0CE3CFA}"/>
              </a:ext>
            </a:extLst>
          </p:cNvPr>
          <p:cNvSpPr txBox="1"/>
          <p:nvPr/>
        </p:nvSpPr>
        <p:spPr>
          <a:xfrm>
            <a:off x="3383480" y="5815446"/>
            <a:ext cx="30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0D3ECF-0F6B-4D07-9B5E-56A7372BB9C3}"/>
              </a:ext>
            </a:extLst>
          </p:cNvPr>
          <p:cNvSpPr txBox="1"/>
          <p:nvPr/>
        </p:nvSpPr>
        <p:spPr>
          <a:xfrm>
            <a:off x="3821865" y="5803139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E5A09B-21F8-4067-839E-E85F33D94EAB}"/>
              </a:ext>
            </a:extLst>
          </p:cNvPr>
          <p:cNvSpPr txBox="1"/>
          <p:nvPr/>
        </p:nvSpPr>
        <p:spPr>
          <a:xfrm>
            <a:off x="4334651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6DB200-DF9B-43D1-AFCF-2AE1233ECE8C}"/>
              </a:ext>
            </a:extLst>
          </p:cNvPr>
          <p:cNvSpPr txBox="1"/>
          <p:nvPr/>
        </p:nvSpPr>
        <p:spPr>
          <a:xfrm>
            <a:off x="4864453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like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9E09DF-B23C-42CC-A2CF-C7CDD4AA0B32}"/>
              </a:ext>
            </a:extLst>
          </p:cNvPr>
          <p:cNvSpPr txBox="1"/>
          <p:nvPr/>
        </p:nvSpPr>
        <p:spPr>
          <a:xfrm>
            <a:off x="5377239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63FB858-3BFD-42B0-BAE2-173B04E00E85}"/>
                  </a:ext>
                </a:extLst>
              </p:cNvPr>
              <p:cNvSpPr/>
              <p:nvPr/>
            </p:nvSpPr>
            <p:spPr>
              <a:xfrm>
                <a:off x="3341574" y="5384705"/>
                <a:ext cx="4397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63FB858-3BFD-42B0-BAE2-173B04E00E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574" y="5384705"/>
                <a:ext cx="439736" cy="338554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ED1DB59-A528-4910-A03C-2EB27C7BD598}"/>
                  </a:ext>
                </a:extLst>
              </p:cNvPr>
              <p:cNvSpPr/>
              <p:nvPr/>
            </p:nvSpPr>
            <p:spPr>
              <a:xfrm>
                <a:off x="3836123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ED1DB59-A528-4910-A03C-2EB27C7BD5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123" y="5384705"/>
                <a:ext cx="444481" cy="33855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32F04F9-D0D5-4483-A5D6-D50102562DF5}"/>
                  </a:ext>
                </a:extLst>
              </p:cNvPr>
              <p:cNvSpPr/>
              <p:nvPr/>
            </p:nvSpPr>
            <p:spPr>
              <a:xfrm>
                <a:off x="4360260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32F04F9-D0D5-4483-A5D6-D50102562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260" y="5384705"/>
                <a:ext cx="444481" cy="338554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E9D6A1E-30C0-4A76-8606-7ECBF408B30C}"/>
                  </a:ext>
                </a:extLst>
              </p:cNvPr>
              <p:cNvSpPr/>
              <p:nvPr/>
            </p:nvSpPr>
            <p:spPr>
              <a:xfrm>
                <a:off x="4875142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E9D6A1E-30C0-4A76-8606-7ECBF408B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142" y="5384705"/>
                <a:ext cx="444481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6D6BB92-3B10-49AC-B27A-328240C39399}"/>
                  </a:ext>
                </a:extLst>
              </p:cNvPr>
              <p:cNvSpPr/>
              <p:nvPr/>
            </p:nvSpPr>
            <p:spPr>
              <a:xfrm>
                <a:off x="5389205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6D6BB92-3B10-49AC-B27A-328240C39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205" y="5384705"/>
                <a:ext cx="444481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A6C9CEB-5604-457C-9F1C-B6DF18F17EA2}"/>
                  </a:ext>
                </a:extLst>
              </p:cNvPr>
              <p:cNvSpPr/>
              <p:nvPr/>
            </p:nvSpPr>
            <p:spPr>
              <a:xfrm>
                <a:off x="3341574" y="3482233"/>
                <a:ext cx="4465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A6C9CEB-5604-457C-9F1C-B6DF18F17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574" y="3482233"/>
                <a:ext cx="446532" cy="338554"/>
              </a:xfrm>
              <a:prstGeom prst="rect">
                <a:avLst/>
              </a:prstGeom>
              <a:blipFill>
                <a:blip r:embed="rId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8E76A6F-02D6-475D-A9ED-DB1730892AFE}"/>
                  </a:ext>
                </a:extLst>
              </p:cNvPr>
              <p:cNvSpPr/>
              <p:nvPr/>
            </p:nvSpPr>
            <p:spPr>
              <a:xfrm>
                <a:off x="3836123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8E76A6F-02D6-475D-A9ED-DB1730892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123" y="3482233"/>
                <a:ext cx="451277" cy="338554"/>
              </a:xfrm>
              <a:prstGeom prst="rect">
                <a:avLst/>
              </a:prstGeom>
              <a:blipFill>
                <a:blip r:embed="rId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72E44FC-7DDE-4DAE-A9C3-A3C692369079}"/>
                  </a:ext>
                </a:extLst>
              </p:cNvPr>
              <p:cNvSpPr/>
              <p:nvPr/>
            </p:nvSpPr>
            <p:spPr>
              <a:xfrm>
                <a:off x="4360260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72E44FC-7DDE-4DAE-A9C3-A3C692369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260" y="3482233"/>
                <a:ext cx="451277" cy="338554"/>
              </a:xfrm>
              <a:prstGeom prst="rect">
                <a:avLst/>
              </a:prstGeom>
              <a:blipFill>
                <a:blip r:embed="rId9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721BE38-AD4C-4364-B7E2-71D416B93509}"/>
                  </a:ext>
                </a:extLst>
              </p:cNvPr>
              <p:cNvSpPr/>
              <p:nvPr/>
            </p:nvSpPr>
            <p:spPr>
              <a:xfrm>
                <a:off x="4875142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721BE38-AD4C-4364-B7E2-71D416B93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142" y="3482233"/>
                <a:ext cx="451277" cy="338554"/>
              </a:xfrm>
              <a:prstGeom prst="rect">
                <a:avLst/>
              </a:prstGeom>
              <a:blipFill>
                <a:blip r:embed="rId10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D82C963-515C-4AD1-BC63-BE26D4805053}"/>
                  </a:ext>
                </a:extLst>
              </p:cNvPr>
              <p:cNvSpPr/>
              <p:nvPr/>
            </p:nvSpPr>
            <p:spPr>
              <a:xfrm>
                <a:off x="5389205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D82C963-515C-4AD1-BC63-BE26D48050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205" y="3482233"/>
                <a:ext cx="451277" cy="338554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438FC35B-07D0-494C-92F0-FDCB38153FB2}"/>
              </a:ext>
            </a:extLst>
          </p:cNvPr>
          <p:cNvSpPr/>
          <p:nvPr/>
        </p:nvSpPr>
        <p:spPr>
          <a:xfrm>
            <a:off x="2810758" y="4099824"/>
            <a:ext cx="3218114" cy="10909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49DEBD7-C892-4C72-81E9-FDAFCED472FC}"/>
              </a:ext>
            </a:extLst>
          </p:cNvPr>
          <p:cNvSpPr/>
          <p:nvPr/>
        </p:nvSpPr>
        <p:spPr>
          <a:xfrm>
            <a:off x="2902094" y="3517526"/>
            <a:ext cx="304274" cy="30427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DEF4C6-4503-4D1B-841E-3ED1D7DC872D}"/>
              </a:ext>
            </a:extLst>
          </p:cNvPr>
          <p:cNvCxnSpPr/>
          <p:nvPr/>
        </p:nvCxnSpPr>
        <p:spPr>
          <a:xfrm flipV="1">
            <a:off x="3054231" y="3821803"/>
            <a:ext cx="0" cy="277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C807183-8822-48BC-B5B0-31D7F3C7BCAB}"/>
                  </a:ext>
                </a:extLst>
              </p:cNvPr>
              <p:cNvSpPr/>
              <p:nvPr/>
            </p:nvSpPr>
            <p:spPr>
              <a:xfrm>
                <a:off x="2834267" y="3482233"/>
                <a:ext cx="43992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C807183-8822-48BC-B5B0-31D7F3C7BC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267" y="3482233"/>
                <a:ext cx="439929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225AF15A-4C31-4883-8481-644481841436}"/>
              </a:ext>
            </a:extLst>
          </p:cNvPr>
          <p:cNvSpPr txBox="1"/>
          <p:nvPr/>
        </p:nvSpPr>
        <p:spPr>
          <a:xfrm>
            <a:off x="3103869" y="1667222"/>
            <a:ext cx="7199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Jointly learn representation for token-level and sentence level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77C122A-E5DC-45CD-96A0-C0CADB7628E1}"/>
              </a:ext>
            </a:extLst>
          </p:cNvPr>
          <p:cNvSpPr/>
          <p:nvPr/>
        </p:nvSpPr>
        <p:spPr>
          <a:xfrm>
            <a:off x="2571436" y="1667222"/>
            <a:ext cx="338554" cy="33855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C1C1AD1-3D69-49CD-AC21-DA561AA1FB46}"/>
              </a:ext>
            </a:extLst>
          </p:cNvPr>
          <p:cNvSpPr/>
          <p:nvPr/>
        </p:nvSpPr>
        <p:spPr>
          <a:xfrm>
            <a:off x="2571436" y="2119839"/>
            <a:ext cx="338554" cy="33855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05CE00-7768-40A0-ACCB-FF8C52B62616}"/>
              </a:ext>
            </a:extLst>
          </p:cNvPr>
          <p:cNvSpPr txBox="1"/>
          <p:nvPr/>
        </p:nvSpPr>
        <p:spPr>
          <a:xfrm>
            <a:off x="3103869" y="2099133"/>
            <a:ext cx="6829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Same network architecture for pre-training and fine-tuning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E24DE57-6768-49DF-8013-6B17F7D2604B}"/>
              </a:ext>
            </a:extLst>
          </p:cNvPr>
          <p:cNvSpPr txBox="1"/>
          <p:nvPr/>
        </p:nvSpPr>
        <p:spPr>
          <a:xfrm>
            <a:off x="1965458" y="1250893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Advantages:</a:t>
            </a:r>
          </a:p>
        </p:txBody>
      </p:sp>
    </p:spTree>
    <p:extLst>
      <p:ext uri="{BB962C8B-B14F-4D97-AF65-F5344CB8AC3E}">
        <p14:creationId xmlns:p14="http://schemas.microsoft.com/office/powerpoint/2010/main" val="181621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FB0B-DE29-4EC7-8F1D-B6912A75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Encoding - Contextualization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3683E9-966C-46AD-8685-BE24A151558C}"/>
              </a:ext>
            </a:extLst>
          </p:cNvPr>
          <p:cNvGrpSpPr/>
          <p:nvPr/>
        </p:nvGrpSpPr>
        <p:grpSpPr>
          <a:xfrm>
            <a:off x="3014411" y="3600926"/>
            <a:ext cx="2060525" cy="468235"/>
            <a:chOff x="1012662" y="3733274"/>
            <a:chExt cx="2060525" cy="163962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F4FF54B-6C04-4551-AF71-09C35CDA2C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538FB31A-3F55-41CD-A343-26DB36D2F2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3A20531F-A1B2-4C32-B5D0-D5C89F8C9E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313A1DF6-9BA0-4D55-8511-39F2469B8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3F70EA29-5229-4745-9351-6993A55889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1A5A5D4D-2C83-4A0D-9D06-07A88BA1E411}"/>
              </a:ext>
            </a:extLst>
          </p:cNvPr>
          <p:cNvSpPr/>
          <p:nvPr/>
        </p:nvSpPr>
        <p:spPr>
          <a:xfrm>
            <a:off x="2862273" y="40691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EC8B3FB-D2C1-4D42-A78A-01A961EFCD7B}"/>
              </a:ext>
            </a:extLst>
          </p:cNvPr>
          <p:cNvSpPr/>
          <p:nvPr/>
        </p:nvSpPr>
        <p:spPr>
          <a:xfrm>
            <a:off x="3379382" y="40691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DFA64C1-C612-4FF8-90FC-DC58659B1425}"/>
              </a:ext>
            </a:extLst>
          </p:cNvPr>
          <p:cNvSpPr/>
          <p:nvPr/>
        </p:nvSpPr>
        <p:spPr>
          <a:xfrm>
            <a:off x="3893854" y="40691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A57B50A-E1E6-4B74-852F-1D82AE48B988}"/>
              </a:ext>
            </a:extLst>
          </p:cNvPr>
          <p:cNvSpPr/>
          <p:nvPr/>
        </p:nvSpPr>
        <p:spPr>
          <a:xfrm>
            <a:off x="4408326" y="40691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CE4A904-1477-45E6-9228-35DF5ADA9909}"/>
              </a:ext>
            </a:extLst>
          </p:cNvPr>
          <p:cNvSpPr/>
          <p:nvPr/>
        </p:nvSpPr>
        <p:spPr>
          <a:xfrm>
            <a:off x="4922798" y="40691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224C1BD-879C-4799-8C76-6D98D754E097}"/>
              </a:ext>
            </a:extLst>
          </p:cNvPr>
          <p:cNvSpPr/>
          <p:nvPr/>
        </p:nvSpPr>
        <p:spPr>
          <a:xfrm>
            <a:off x="2862273" y="214379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86C58BE-8B50-4785-948A-E0B1999AA3C0}"/>
              </a:ext>
            </a:extLst>
          </p:cNvPr>
          <p:cNvSpPr/>
          <p:nvPr/>
        </p:nvSpPr>
        <p:spPr>
          <a:xfrm>
            <a:off x="3379382" y="214379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C974745-241D-46AE-BC83-41D850286754}"/>
              </a:ext>
            </a:extLst>
          </p:cNvPr>
          <p:cNvSpPr/>
          <p:nvPr/>
        </p:nvSpPr>
        <p:spPr>
          <a:xfrm>
            <a:off x="3893854" y="214379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B914FE7-9CEF-4293-AA16-7647CF10E18D}"/>
              </a:ext>
            </a:extLst>
          </p:cNvPr>
          <p:cNvSpPr/>
          <p:nvPr/>
        </p:nvSpPr>
        <p:spPr>
          <a:xfrm>
            <a:off x="4408326" y="214379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F952D8F-0F75-4B4E-89BD-860B38A5E83B}"/>
              </a:ext>
            </a:extLst>
          </p:cNvPr>
          <p:cNvSpPr/>
          <p:nvPr/>
        </p:nvSpPr>
        <p:spPr>
          <a:xfrm>
            <a:off x="4922798" y="214379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FF1A1D5-203A-43CC-AA53-2FD2BAEC738B}"/>
              </a:ext>
            </a:extLst>
          </p:cNvPr>
          <p:cNvGrpSpPr/>
          <p:nvPr/>
        </p:nvGrpSpPr>
        <p:grpSpPr>
          <a:xfrm>
            <a:off x="3014411" y="2448075"/>
            <a:ext cx="2060525" cy="468235"/>
            <a:chOff x="1012662" y="3733274"/>
            <a:chExt cx="2060525" cy="163962"/>
          </a:xfrm>
        </p:grpSpPr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1458365-B6A7-4558-9174-3234EFB4FEBC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1E3F767-809B-45C7-9455-DFD9A2A4B6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EA74264A-0561-4470-99B3-6BEBF730C3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3858E5CB-D67D-44C9-9A87-891AAE6CA2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42CCF99-ACD5-4575-940B-BC33BC69B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3CA7D7D4-340C-41D7-84B3-6B11C043D1BD}"/>
              </a:ext>
            </a:extLst>
          </p:cNvPr>
          <p:cNvSpPr txBox="1"/>
          <p:nvPr/>
        </p:nvSpPr>
        <p:spPr>
          <a:xfrm>
            <a:off x="2862274" y="4441718"/>
            <a:ext cx="304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5BBA671-EA5C-4D37-8F91-532B205D42FC}"/>
              </a:ext>
            </a:extLst>
          </p:cNvPr>
          <p:cNvSpPr txBox="1"/>
          <p:nvPr/>
        </p:nvSpPr>
        <p:spPr>
          <a:xfrm>
            <a:off x="3300659" y="4429411"/>
            <a:ext cx="45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do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19A7823-40E4-472B-BBF3-0A64D715A12B}"/>
              </a:ext>
            </a:extLst>
          </p:cNvPr>
          <p:cNvSpPr txBox="1"/>
          <p:nvPr/>
        </p:nvSpPr>
        <p:spPr>
          <a:xfrm>
            <a:off x="3813445" y="4441718"/>
            <a:ext cx="45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1DBA465-BE10-4905-B406-348FEF96D4C1}"/>
              </a:ext>
            </a:extLst>
          </p:cNvPr>
          <p:cNvSpPr txBox="1"/>
          <p:nvPr/>
        </p:nvSpPr>
        <p:spPr>
          <a:xfrm>
            <a:off x="4343247" y="4441718"/>
            <a:ext cx="45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like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68959EA-A265-4322-9A27-678581099924}"/>
              </a:ext>
            </a:extLst>
          </p:cNvPr>
          <p:cNvSpPr txBox="1"/>
          <p:nvPr/>
        </p:nvSpPr>
        <p:spPr>
          <a:xfrm>
            <a:off x="4856033" y="4441718"/>
            <a:ext cx="45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C4C08A4-3611-4C71-A3E3-D7F395337697}"/>
                  </a:ext>
                </a:extLst>
              </p:cNvPr>
              <p:cNvSpPr/>
              <p:nvPr/>
            </p:nvSpPr>
            <p:spPr>
              <a:xfrm>
                <a:off x="2820368" y="4010977"/>
                <a:ext cx="4397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C4C08A4-3611-4C71-A3E3-D7F395337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368" y="4010977"/>
                <a:ext cx="43973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6C9C3BBD-0C7E-424E-9DE6-128516BBF951}"/>
                  </a:ext>
                </a:extLst>
              </p:cNvPr>
              <p:cNvSpPr/>
              <p:nvPr/>
            </p:nvSpPr>
            <p:spPr>
              <a:xfrm>
                <a:off x="3314917" y="40109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6C9C3BBD-0C7E-424E-9DE6-128516BBF9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917" y="4010977"/>
                <a:ext cx="444481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05A1031-C117-4666-A44C-EE6BC9A42815}"/>
                  </a:ext>
                </a:extLst>
              </p:cNvPr>
              <p:cNvSpPr/>
              <p:nvPr/>
            </p:nvSpPr>
            <p:spPr>
              <a:xfrm>
                <a:off x="3839054" y="40109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05A1031-C117-4666-A44C-EE6BC9A428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054" y="4010977"/>
                <a:ext cx="444481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6CC2D75-DE7A-4C56-B80A-3248C046C5A3}"/>
                  </a:ext>
                </a:extLst>
              </p:cNvPr>
              <p:cNvSpPr/>
              <p:nvPr/>
            </p:nvSpPr>
            <p:spPr>
              <a:xfrm>
                <a:off x="4353936" y="40109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6CC2D75-DE7A-4C56-B80A-3248C046C5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936" y="4010977"/>
                <a:ext cx="444481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C0E3D6F7-5151-4E79-8047-24A1DB1A77DC}"/>
                  </a:ext>
                </a:extLst>
              </p:cNvPr>
              <p:cNvSpPr/>
              <p:nvPr/>
            </p:nvSpPr>
            <p:spPr>
              <a:xfrm>
                <a:off x="4867999" y="40109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C0E3D6F7-5151-4E79-8047-24A1DB1A7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999" y="4010977"/>
                <a:ext cx="444481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C86A0C2D-73CA-4EE4-82EA-3C53012AF4D3}"/>
                  </a:ext>
                </a:extLst>
              </p:cNvPr>
              <p:cNvSpPr/>
              <p:nvPr/>
            </p:nvSpPr>
            <p:spPr>
              <a:xfrm>
                <a:off x="2820368" y="2108505"/>
                <a:ext cx="4465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C86A0C2D-73CA-4EE4-82EA-3C53012AF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368" y="2108505"/>
                <a:ext cx="44653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B40AFE2-833C-40A9-8CDF-8092C328C95F}"/>
                  </a:ext>
                </a:extLst>
              </p:cNvPr>
              <p:cNvSpPr/>
              <p:nvPr/>
            </p:nvSpPr>
            <p:spPr>
              <a:xfrm>
                <a:off x="3314917" y="2108505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B40AFE2-833C-40A9-8CDF-8092C328C9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917" y="2108505"/>
                <a:ext cx="45127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94F6C19-6978-42D9-8F89-FD8C684BC98F}"/>
                  </a:ext>
                </a:extLst>
              </p:cNvPr>
              <p:cNvSpPr/>
              <p:nvPr/>
            </p:nvSpPr>
            <p:spPr>
              <a:xfrm>
                <a:off x="3839054" y="2108505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94F6C19-6978-42D9-8F89-FD8C684BC9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054" y="2108505"/>
                <a:ext cx="451277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976897BD-88CD-4AA6-B9DD-B5A21FEDE2AC}"/>
                  </a:ext>
                </a:extLst>
              </p:cNvPr>
              <p:cNvSpPr/>
              <p:nvPr/>
            </p:nvSpPr>
            <p:spPr>
              <a:xfrm>
                <a:off x="4353936" y="2108505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976897BD-88CD-4AA6-B9DD-B5A21FEDE2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936" y="2108505"/>
                <a:ext cx="45127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32A2A21-82B8-4E32-9051-E184C5191A23}"/>
                  </a:ext>
                </a:extLst>
              </p:cNvPr>
              <p:cNvSpPr/>
              <p:nvPr/>
            </p:nvSpPr>
            <p:spPr>
              <a:xfrm>
                <a:off x="4867999" y="2108505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32A2A21-82B8-4E32-9051-E184C5191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999" y="2108505"/>
                <a:ext cx="451277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D6329C7D-DA51-49EA-9885-261CF5FF43EA}"/>
              </a:ext>
            </a:extLst>
          </p:cNvPr>
          <p:cNvSpPr/>
          <p:nvPr/>
        </p:nvSpPr>
        <p:spPr>
          <a:xfrm>
            <a:off x="2558339" y="2726096"/>
            <a:ext cx="3087752" cy="10909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</a:rPr>
              <a:t>Contextualized </a:t>
            </a:r>
          </a:p>
          <a:p>
            <a:pPr algn="ctr"/>
            <a:r>
              <a:rPr lang="en-US" sz="2000" dirty="0">
                <a:solidFill>
                  <a:schemeClr val="accent4"/>
                </a:solidFill>
              </a:rPr>
              <a:t>Sequence Encoding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317FA9-9CA7-4D2C-B108-5313500FF3EC}"/>
              </a:ext>
            </a:extLst>
          </p:cNvPr>
          <p:cNvSpPr txBox="1"/>
          <p:nvPr/>
        </p:nvSpPr>
        <p:spPr>
          <a:xfrm>
            <a:off x="6127482" y="1427083"/>
            <a:ext cx="3348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Option 2: Convolutions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8C35322-FBF6-405F-B79A-D98A18876FFE}"/>
              </a:ext>
            </a:extLst>
          </p:cNvPr>
          <p:cNvSpPr/>
          <p:nvPr/>
        </p:nvSpPr>
        <p:spPr>
          <a:xfrm>
            <a:off x="6719373" y="2726096"/>
            <a:ext cx="3087752" cy="10909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FF8839E-FCDB-4B56-98A5-402BA79BC64A}"/>
              </a:ext>
            </a:extLst>
          </p:cNvPr>
          <p:cNvGrpSpPr/>
          <p:nvPr/>
        </p:nvGrpSpPr>
        <p:grpSpPr>
          <a:xfrm>
            <a:off x="7175445" y="3600926"/>
            <a:ext cx="2060525" cy="468235"/>
            <a:chOff x="1012662" y="3733274"/>
            <a:chExt cx="2060525" cy="163962"/>
          </a:xfrm>
        </p:grpSpPr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F97781EB-E64F-4FEA-9974-42DA5F0F73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1F3A1DC9-4ABC-43D2-920E-E4587B4034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B655C8CB-EA0E-454B-8573-19357AA332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8B609FD6-2008-425F-97F7-DC6B0B64EB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0EAE96A1-AAE0-4082-AD53-809CB2DFC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3094874-11E2-4D1B-8ED7-CBF686B23990}"/>
              </a:ext>
            </a:extLst>
          </p:cNvPr>
          <p:cNvSpPr/>
          <p:nvPr/>
        </p:nvSpPr>
        <p:spPr>
          <a:xfrm>
            <a:off x="7023307" y="40691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6C9D78F-D3D9-420D-9447-F65BE944F3CE}"/>
              </a:ext>
            </a:extLst>
          </p:cNvPr>
          <p:cNvSpPr/>
          <p:nvPr/>
        </p:nvSpPr>
        <p:spPr>
          <a:xfrm>
            <a:off x="7540416" y="40691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1011690-3D33-4D1D-984B-C6DA1AF367A3}"/>
              </a:ext>
            </a:extLst>
          </p:cNvPr>
          <p:cNvSpPr/>
          <p:nvPr/>
        </p:nvSpPr>
        <p:spPr>
          <a:xfrm>
            <a:off x="8054888" y="40691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333AE96-E518-49EE-9700-71CDF7FE0842}"/>
              </a:ext>
            </a:extLst>
          </p:cNvPr>
          <p:cNvSpPr/>
          <p:nvPr/>
        </p:nvSpPr>
        <p:spPr>
          <a:xfrm>
            <a:off x="8569360" y="40691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EE5BD9E-09F1-4CD0-8B85-2FF31673DF8C}"/>
              </a:ext>
            </a:extLst>
          </p:cNvPr>
          <p:cNvSpPr/>
          <p:nvPr/>
        </p:nvSpPr>
        <p:spPr>
          <a:xfrm>
            <a:off x="9083832" y="40691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B5C5A69-90C6-4402-B0CF-3D45E30BF7DA}"/>
              </a:ext>
            </a:extLst>
          </p:cNvPr>
          <p:cNvSpPr/>
          <p:nvPr/>
        </p:nvSpPr>
        <p:spPr>
          <a:xfrm>
            <a:off x="7023307" y="214379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176AB7E-E2CF-4E42-A117-01E77BD9CBFC}"/>
              </a:ext>
            </a:extLst>
          </p:cNvPr>
          <p:cNvSpPr/>
          <p:nvPr/>
        </p:nvSpPr>
        <p:spPr>
          <a:xfrm>
            <a:off x="7540416" y="214379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21B9527-1F26-435F-98D2-B03CCDFDEAC5}"/>
              </a:ext>
            </a:extLst>
          </p:cNvPr>
          <p:cNvSpPr/>
          <p:nvPr/>
        </p:nvSpPr>
        <p:spPr>
          <a:xfrm>
            <a:off x="8054888" y="214379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F6301C9-FB6F-4C19-9C1D-EE5A0798A894}"/>
              </a:ext>
            </a:extLst>
          </p:cNvPr>
          <p:cNvSpPr/>
          <p:nvPr/>
        </p:nvSpPr>
        <p:spPr>
          <a:xfrm>
            <a:off x="8569360" y="214379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E6D459E-2556-463A-994B-A6AF44B2D83A}"/>
              </a:ext>
            </a:extLst>
          </p:cNvPr>
          <p:cNvSpPr/>
          <p:nvPr/>
        </p:nvSpPr>
        <p:spPr>
          <a:xfrm>
            <a:off x="9083832" y="214379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5877615-0D78-4F8D-B6E2-69547D9C1FB6}"/>
              </a:ext>
            </a:extLst>
          </p:cNvPr>
          <p:cNvGrpSpPr/>
          <p:nvPr/>
        </p:nvGrpSpPr>
        <p:grpSpPr>
          <a:xfrm>
            <a:off x="7175445" y="2448075"/>
            <a:ext cx="2060525" cy="468235"/>
            <a:chOff x="1012662" y="3733274"/>
            <a:chExt cx="2060525" cy="163962"/>
          </a:xfrm>
        </p:grpSpPr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435A72AF-74BB-4EAA-A1C4-AAE9B8C44AF6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3ABFF12C-7790-4ADB-8FCE-28D42B8ADE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4C6C57B0-F3F5-419E-AF9D-BB537663FB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C4EF9A3B-2ED6-494E-A88E-3FBAE084F7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03BAD3E1-2366-4901-9768-E6974CA8F6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0BAA8CB3-F1CA-4767-B84D-E15F81418A56}"/>
              </a:ext>
            </a:extLst>
          </p:cNvPr>
          <p:cNvSpPr txBox="1"/>
          <p:nvPr/>
        </p:nvSpPr>
        <p:spPr>
          <a:xfrm>
            <a:off x="7023308" y="4441718"/>
            <a:ext cx="304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A4F8251-F223-40CB-BF52-888F2989837D}"/>
              </a:ext>
            </a:extLst>
          </p:cNvPr>
          <p:cNvSpPr txBox="1"/>
          <p:nvPr/>
        </p:nvSpPr>
        <p:spPr>
          <a:xfrm>
            <a:off x="7461693" y="4429411"/>
            <a:ext cx="45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do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0A9D4E4-0F8D-4138-82DD-C979539623D0}"/>
              </a:ext>
            </a:extLst>
          </p:cNvPr>
          <p:cNvSpPr txBox="1"/>
          <p:nvPr/>
        </p:nvSpPr>
        <p:spPr>
          <a:xfrm>
            <a:off x="7974479" y="4441718"/>
            <a:ext cx="45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31442C0-4D90-42F2-8834-6B35EDFC2EC7}"/>
              </a:ext>
            </a:extLst>
          </p:cNvPr>
          <p:cNvSpPr txBox="1"/>
          <p:nvPr/>
        </p:nvSpPr>
        <p:spPr>
          <a:xfrm>
            <a:off x="8504281" y="4441718"/>
            <a:ext cx="45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like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35D3FC4-5428-43B8-9A4B-0E9F8B062F2B}"/>
              </a:ext>
            </a:extLst>
          </p:cNvPr>
          <p:cNvSpPr txBox="1"/>
          <p:nvPr/>
        </p:nvSpPr>
        <p:spPr>
          <a:xfrm>
            <a:off x="9017067" y="4441718"/>
            <a:ext cx="45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FDFD22B5-B982-4DC0-B04C-AF4B38290505}"/>
                  </a:ext>
                </a:extLst>
              </p:cNvPr>
              <p:cNvSpPr/>
              <p:nvPr/>
            </p:nvSpPr>
            <p:spPr>
              <a:xfrm>
                <a:off x="6981402" y="4010977"/>
                <a:ext cx="4397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FDFD22B5-B982-4DC0-B04C-AF4B382905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402" y="4010977"/>
                <a:ext cx="439736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1A2604DD-EB98-4E4B-AE53-E73620A3AB68}"/>
                  </a:ext>
                </a:extLst>
              </p:cNvPr>
              <p:cNvSpPr/>
              <p:nvPr/>
            </p:nvSpPr>
            <p:spPr>
              <a:xfrm>
                <a:off x="7475951" y="40109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1A2604DD-EB98-4E4B-AE53-E73620A3A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951" y="4010977"/>
                <a:ext cx="444481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850FE5DE-93AA-460D-BE1B-04E966B79E05}"/>
                  </a:ext>
                </a:extLst>
              </p:cNvPr>
              <p:cNvSpPr/>
              <p:nvPr/>
            </p:nvSpPr>
            <p:spPr>
              <a:xfrm>
                <a:off x="8000088" y="40109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850FE5DE-93AA-460D-BE1B-04E966B79E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088" y="4010977"/>
                <a:ext cx="444481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2E4CB4B0-09B8-44AA-A792-45ADA9510A36}"/>
                  </a:ext>
                </a:extLst>
              </p:cNvPr>
              <p:cNvSpPr/>
              <p:nvPr/>
            </p:nvSpPr>
            <p:spPr>
              <a:xfrm>
                <a:off x="8514970" y="40109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2E4CB4B0-09B8-44AA-A792-45ADA9510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970" y="4010977"/>
                <a:ext cx="444481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8575BFA-6F78-4582-BAE1-4CE153F88171}"/>
                  </a:ext>
                </a:extLst>
              </p:cNvPr>
              <p:cNvSpPr/>
              <p:nvPr/>
            </p:nvSpPr>
            <p:spPr>
              <a:xfrm>
                <a:off x="9029033" y="40109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8575BFA-6F78-4582-BAE1-4CE153F88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033" y="4010977"/>
                <a:ext cx="444481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71BC772C-96F2-42A2-9EE9-A135F0FC1EBC}"/>
                  </a:ext>
                </a:extLst>
              </p:cNvPr>
              <p:cNvSpPr/>
              <p:nvPr/>
            </p:nvSpPr>
            <p:spPr>
              <a:xfrm>
                <a:off x="6981402" y="2108505"/>
                <a:ext cx="4465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71BC772C-96F2-42A2-9EE9-A135F0FC1E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402" y="2108505"/>
                <a:ext cx="446532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2AE64E54-79D6-4B1D-B106-F93CDAB54AD8}"/>
                  </a:ext>
                </a:extLst>
              </p:cNvPr>
              <p:cNvSpPr/>
              <p:nvPr/>
            </p:nvSpPr>
            <p:spPr>
              <a:xfrm>
                <a:off x="7475951" y="2108505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2AE64E54-79D6-4B1D-B106-F93CDAB54A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951" y="2108505"/>
                <a:ext cx="451277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1EA0733C-8FA1-4BA9-9AC7-798995D57CA9}"/>
                  </a:ext>
                </a:extLst>
              </p:cNvPr>
              <p:cNvSpPr/>
              <p:nvPr/>
            </p:nvSpPr>
            <p:spPr>
              <a:xfrm>
                <a:off x="8000088" y="2108505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1EA0733C-8FA1-4BA9-9AC7-798995D57C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088" y="2108505"/>
                <a:ext cx="451277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E8881445-CAF8-4C7F-931C-BD05215A119B}"/>
                  </a:ext>
                </a:extLst>
              </p:cNvPr>
              <p:cNvSpPr/>
              <p:nvPr/>
            </p:nvSpPr>
            <p:spPr>
              <a:xfrm>
                <a:off x="8514970" y="2108505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E8881445-CAF8-4C7F-931C-BD05215A11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970" y="2108505"/>
                <a:ext cx="451277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5C70B4B5-51AF-4201-B069-17E626C1609A}"/>
                  </a:ext>
                </a:extLst>
              </p:cNvPr>
              <p:cNvSpPr/>
              <p:nvPr/>
            </p:nvSpPr>
            <p:spPr>
              <a:xfrm>
                <a:off x="9029033" y="2108505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5C70B4B5-51AF-4201-B069-17E626C160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033" y="2108505"/>
                <a:ext cx="451277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18D9D1CC-7D07-42BC-A506-77ECE4CD123B}"/>
              </a:ext>
            </a:extLst>
          </p:cNvPr>
          <p:cNvSpPr/>
          <p:nvPr/>
        </p:nvSpPr>
        <p:spPr>
          <a:xfrm>
            <a:off x="6924137" y="3385165"/>
            <a:ext cx="994003" cy="1597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E95014-CB02-4B0D-8478-1B5D394C2B91}"/>
              </a:ext>
            </a:extLst>
          </p:cNvPr>
          <p:cNvSpPr/>
          <p:nvPr/>
        </p:nvSpPr>
        <p:spPr>
          <a:xfrm>
            <a:off x="6924137" y="3179285"/>
            <a:ext cx="994003" cy="1597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6AB98A1C-DB60-4287-ADEF-FB8FE64D5ECA}"/>
              </a:ext>
            </a:extLst>
          </p:cNvPr>
          <p:cNvSpPr/>
          <p:nvPr/>
        </p:nvSpPr>
        <p:spPr>
          <a:xfrm>
            <a:off x="6924137" y="2959874"/>
            <a:ext cx="994003" cy="1597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4E4BF0-984C-43DC-9647-34948A678E9D}"/>
              </a:ext>
            </a:extLst>
          </p:cNvPr>
          <p:cNvSpPr txBox="1"/>
          <p:nvPr/>
        </p:nvSpPr>
        <p:spPr>
          <a:xfrm>
            <a:off x="7220631" y="4737187"/>
            <a:ext cx="2443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Can be parallelized!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EE3699F-22A5-4AC8-A6E8-9BC2BEF776AA}"/>
              </a:ext>
            </a:extLst>
          </p:cNvPr>
          <p:cNvSpPr txBox="1"/>
          <p:nvPr/>
        </p:nvSpPr>
        <p:spPr>
          <a:xfrm>
            <a:off x="6175063" y="5091131"/>
            <a:ext cx="4583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But modeling long-range dependencies requires multiple layers.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9C53FD8-CEE9-49ED-B56E-D78EAD133827}"/>
              </a:ext>
            </a:extLst>
          </p:cNvPr>
          <p:cNvSpPr txBox="1"/>
          <p:nvPr/>
        </p:nvSpPr>
        <p:spPr>
          <a:xfrm>
            <a:off x="6254665" y="5771058"/>
            <a:ext cx="4375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 convolutional kernels are static.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B3D989-2A4A-59B7-E06A-9DA799F0C797}"/>
              </a:ext>
            </a:extLst>
          </p:cNvPr>
          <p:cNvCxnSpPr>
            <a:cxnSpLocks/>
          </p:cNvCxnSpPr>
          <p:nvPr/>
        </p:nvCxnSpPr>
        <p:spPr>
          <a:xfrm flipV="1">
            <a:off x="10305601" y="2726096"/>
            <a:ext cx="0" cy="1090955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FAFAA80-0914-6010-52F0-112AE27EDA57}"/>
              </a:ext>
            </a:extLst>
          </p:cNvPr>
          <p:cNvSpPr txBox="1"/>
          <p:nvPr/>
        </p:nvSpPr>
        <p:spPr>
          <a:xfrm>
            <a:off x="10327880" y="2931596"/>
            <a:ext cx="1526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Sequential </a:t>
            </a:r>
            <a:b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Computation</a:t>
            </a:r>
          </a:p>
        </p:txBody>
      </p:sp>
    </p:spTree>
    <p:extLst>
      <p:ext uri="{BB962C8B-B14F-4D97-AF65-F5344CB8AC3E}">
        <p14:creationId xmlns:p14="http://schemas.microsoft.com/office/powerpoint/2010/main" val="377565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00092 L 0.16319 -0.0009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00092 L 0.16319 -0.0009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00092 L 0.16319 -0.0009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166" grpId="0" animBg="1"/>
      <p:bldP spid="166" grpId="1" animBg="1"/>
      <p:bldP spid="167" grpId="0" animBg="1"/>
      <p:bldP spid="167" grpId="1" animBg="1"/>
      <p:bldP spid="26" grpId="0"/>
      <p:bldP spid="66" grpId="0"/>
      <p:bldP spid="169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0B0A-1C52-46E9-A137-02535864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BERT: Bidirectional Encoder Representations from Transformers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1E3C218-803D-407D-BD17-EE154CB19DB9}"/>
              </a:ext>
            </a:extLst>
          </p:cNvPr>
          <p:cNvCxnSpPr>
            <a:cxnSpLocks/>
          </p:cNvCxnSpPr>
          <p:nvPr/>
        </p:nvCxnSpPr>
        <p:spPr>
          <a:xfrm flipV="1">
            <a:off x="3524773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8DF62A0-C8E7-4312-B71B-DB14B2C1C242}"/>
              </a:ext>
            </a:extLst>
          </p:cNvPr>
          <p:cNvCxnSpPr>
            <a:cxnSpLocks/>
          </p:cNvCxnSpPr>
          <p:nvPr/>
        </p:nvCxnSpPr>
        <p:spPr>
          <a:xfrm flipV="1">
            <a:off x="4041882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E4016D-72A7-4072-821F-A21BC34415CC}"/>
              </a:ext>
            </a:extLst>
          </p:cNvPr>
          <p:cNvCxnSpPr>
            <a:cxnSpLocks/>
          </p:cNvCxnSpPr>
          <p:nvPr/>
        </p:nvCxnSpPr>
        <p:spPr>
          <a:xfrm flipV="1">
            <a:off x="4553717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1F9949-B163-4288-9C3E-6AC262027E86}"/>
              </a:ext>
            </a:extLst>
          </p:cNvPr>
          <p:cNvCxnSpPr>
            <a:cxnSpLocks/>
          </p:cNvCxnSpPr>
          <p:nvPr/>
        </p:nvCxnSpPr>
        <p:spPr>
          <a:xfrm flipV="1">
            <a:off x="5081833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636F26-80D6-4C06-892A-B6B6755D735E}"/>
              </a:ext>
            </a:extLst>
          </p:cNvPr>
          <p:cNvCxnSpPr>
            <a:cxnSpLocks/>
          </p:cNvCxnSpPr>
          <p:nvPr/>
        </p:nvCxnSpPr>
        <p:spPr>
          <a:xfrm flipV="1">
            <a:off x="5585298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07A808-C599-47CA-AC87-AAF51C4B0C63}"/>
              </a:ext>
            </a:extLst>
          </p:cNvPr>
          <p:cNvSpPr/>
          <p:nvPr/>
        </p:nvSpPr>
        <p:spPr>
          <a:xfrm>
            <a:off x="3372636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8180F4-404C-4176-BA0E-3D9554B858BF}"/>
              </a:ext>
            </a:extLst>
          </p:cNvPr>
          <p:cNvSpPr/>
          <p:nvPr/>
        </p:nvSpPr>
        <p:spPr>
          <a:xfrm>
            <a:off x="3889745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5D38B1-E9A4-415C-88C3-8A47F3744259}"/>
              </a:ext>
            </a:extLst>
          </p:cNvPr>
          <p:cNvSpPr/>
          <p:nvPr/>
        </p:nvSpPr>
        <p:spPr>
          <a:xfrm>
            <a:off x="4404217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ED5909-0CD1-4B91-9962-94195AF4A330}"/>
              </a:ext>
            </a:extLst>
          </p:cNvPr>
          <p:cNvSpPr/>
          <p:nvPr/>
        </p:nvSpPr>
        <p:spPr>
          <a:xfrm>
            <a:off x="4918689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AC4D34-2281-4D35-BADF-D9D5A3CF83B3}"/>
              </a:ext>
            </a:extLst>
          </p:cNvPr>
          <p:cNvSpPr/>
          <p:nvPr/>
        </p:nvSpPr>
        <p:spPr>
          <a:xfrm>
            <a:off x="5433161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B7FF20-0273-498E-B519-19519F4D2C69}"/>
              </a:ext>
            </a:extLst>
          </p:cNvPr>
          <p:cNvSpPr/>
          <p:nvPr/>
        </p:nvSpPr>
        <p:spPr>
          <a:xfrm>
            <a:off x="3372636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67434E-7EFB-4DB4-97F1-403311B19127}"/>
              </a:ext>
            </a:extLst>
          </p:cNvPr>
          <p:cNvSpPr/>
          <p:nvPr/>
        </p:nvSpPr>
        <p:spPr>
          <a:xfrm>
            <a:off x="3889745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0A588F-0801-430B-AA6E-AFDA295E307E}"/>
              </a:ext>
            </a:extLst>
          </p:cNvPr>
          <p:cNvSpPr/>
          <p:nvPr/>
        </p:nvSpPr>
        <p:spPr>
          <a:xfrm>
            <a:off x="4404217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FD2340-17DF-4747-B4BA-DF936CE83D42}"/>
              </a:ext>
            </a:extLst>
          </p:cNvPr>
          <p:cNvSpPr/>
          <p:nvPr/>
        </p:nvSpPr>
        <p:spPr>
          <a:xfrm>
            <a:off x="4918689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134A21-A551-4F05-97E1-2AF38D857E33}"/>
              </a:ext>
            </a:extLst>
          </p:cNvPr>
          <p:cNvSpPr/>
          <p:nvPr/>
        </p:nvSpPr>
        <p:spPr>
          <a:xfrm>
            <a:off x="5433161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10C6980-C01B-4057-8EF5-3C2B752B9B59}"/>
              </a:ext>
            </a:extLst>
          </p:cNvPr>
          <p:cNvGrpSpPr/>
          <p:nvPr/>
        </p:nvGrpSpPr>
        <p:grpSpPr>
          <a:xfrm>
            <a:off x="3524774" y="3821803"/>
            <a:ext cx="2060525" cy="277007"/>
            <a:chOff x="1012662" y="3733274"/>
            <a:chExt cx="2060525" cy="16396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7B8621E-0ACB-4FD4-97E8-C435CE04EFDD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67E2922-52A1-4434-A07B-151DF4ABEB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1FD090D-20B4-4D2B-86B2-DA7653074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A731055-32B0-4C09-BA16-FF5457F863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57D9450-5570-4A9A-8B64-A7D7464FC5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42FA642-0459-4A36-AFE0-BDABB0CE3CFA}"/>
              </a:ext>
            </a:extLst>
          </p:cNvPr>
          <p:cNvSpPr txBox="1"/>
          <p:nvPr/>
        </p:nvSpPr>
        <p:spPr>
          <a:xfrm>
            <a:off x="3372637" y="5815446"/>
            <a:ext cx="30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0D3ECF-0F6B-4D07-9B5E-56A7372BB9C3}"/>
              </a:ext>
            </a:extLst>
          </p:cNvPr>
          <p:cNvSpPr txBox="1"/>
          <p:nvPr/>
        </p:nvSpPr>
        <p:spPr>
          <a:xfrm>
            <a:off x="3811022" y="5803139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E5A09B-21F8-4067-839E-E85F33D94EAB}"/>
              </a:ext>
            </a:extLst>
          </p:cNvPr>
          <p:cNvSpPr txBox="1"/>
          <p:nvPr/>
        </p:nvSpPr>
        <p:spPr>
          <a:xfrm>
            <a:off x="4323808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6DB200-DF9B-43D1-AFCF-2AE1233ECE8C}"/>
              </a:ext>
            </a:extLst>
          </p:cNvPr>
          <p:cNvSpPr txBox="1"/>
          <p:nvPr/>
        </p:nvSpPr>
        <p:spPr>
          <a:xfrm>
            <a:off x="4853610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like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9E09DF-B23C-42CC-A2CF-C7CDD4AA0B32}"/>
              </a:ext>
            </a:extLst>
          </p:cNvPr>
          <p:cNvSpPr txBox="1"/>
          <p:nvPr/>
        </p:nvSpPr>
        <p:spPr>
          <a:xfrm>
            <a:off x="5366396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63FB858-3BFD-42B0-BAE2-173B04E00E85}"/>
                  </a:ext>
                </a:extLst>
              </p:cNvPr>
              <p:cNvSpPr/>
              <p:nvPr/>
            </p:nvSpPr>
            <p:spPr>
              <a:xfrm>
                <a:off x="3330731" y="5384705"/>
                <a:ext cx="4541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63FB858-3BFD-42B0-BAE2-173B04E00E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731" y="5384705"/>
                <a:ext cx="454162" cy="338554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ED1DB59-A528-4910-A03C-2EB27C7BD598}"/>
                  </a:ext>
                </a:extLst>
              </p:cNvPr>
              <p:cNvSpPr/>
              <p:nvPr/>
            </p:nvSpPr>
            <p:spPr>
              <a:xfrm>
                <a:off x="3825280" y="5384705"/>
                <a:ext cx="458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ED1DB59-A528-4910-A03C-2EB27C7BD5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280" y="5384705"/>
                <a:ext cx="458908" cy="33855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32F04F9-D0D5-4483-A5D6-D50102562DF5}"/>
                  </a:ext>
                </a:extLst>
              </p:cNvPr>
              <p:cNvSpPr/>
              <p:nvPr/>
            </p:nvSpPr>
            <p:spPr>
              <a:xfrm>
                <a:off x="4349417" y="5384705"/>
                <a:ext cx="458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32F04F9-D0D5-4483-A5D6-D50102562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417" y="5384705"/>
                <a:ext cx="458908" cy="338554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E9D6A1E-30C0-4A76-8606-7ECBF408B30C}"/>
                  </a:ext>
                </a:extLst>
              </p:cNvPr>
              <p:cNvSpPr/>
              <p:nvPr/>
            </p:nvSpPr>
            <p:spPr>
              <a:xfrm>
                <a:off x="4864299" y="5384705"/>
                <a:ext cx="458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E9D6A1E-30C0-4A76-8606-7ECBF408B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99" y="5384705"/>
                <a:ext cx="458908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6D6BB92-3B10-49AC-B27A-328240C39399}"/>
                  </a:ext>
                </a:extLst>
              </p:cNvPr>
              <p:cNvSpPr/>
              <p:nvPr/>
            </p:nvSpPr>
            <p:spPr>
              <a:xfrm>
                <a:off x="5378362" y="5384705"/>
                <a:ext cx="458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6D6BB92-3B10-49AC-B27A-328240C39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62" y="5384705"/>
                <a:ext cx="458908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A6C9CEB-5604-457C-9F1C-B6DF18F17EA2}"/>
                  </a:ext>
                </a:extLst>
              </p:cNvPr>
              <p:cNvSpPr/>
              <p:nvPr/>
            </p:nvSpPr>
            <p:spPr>
              <a:xfrm>
                <a:off x="3330731" y="3482233"/>
                <a:ext cx="46095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A6C9CEB-5604-457C-9F1C-B6DF18F17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731" y="3482233"/>
                <a:ext cx="460959" cy="338554"/>
              </a:xfrm>
              <a:prstGeom prst="rect">
                <a:avLst/>
              </a:prstGeom>
              <a:blipFill>
                <a:blip r:embed="rId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8E76A6F-02D6-475D-A9ED-DB1730892AFE}"/>
                  </a:ext>
                </a:extLst>
              </p:cNvPr>
              <p:cNvSpPr/>
              <p:nvPr/>
            </p:nvSpPr>
            <p:spPr>
              <a:xfrm>
                <a:off x="3825280" y="3482233"/>
                <a:ext cx="46570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8E76A6F-02D6-475D-A9ED-DB1730892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280" y="3482233"/>
                <a:ext cx="465704" cy="338554"/>
              </a:xfrm>
              <a:prstGeom prst="rect">
                <a:avLst/>
              </a:prstGeom>
              <a:blipFill>
                <a:blip r:embed="rId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72E44FC-7DDE-4DAE-A9C3-A3C692369079}"/>
                  </a:ext>
                </a:extLst>
              </p:cNvPr>
              <p:cNvSpPr/>
              <p:nvPr/>
            </p:nvSpPr>
            <p:spPr>
              <a:xfrm>
                <a:off x="4349417" y="3482233"/>
                <a:ext cx="46570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72E44FC-7DDE-4DAE-A9C3-A3C692369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417" y="3482233"/>
                <a:ext cx="465704" cy="338554"/>
              </a:xfrm>
              <a:prstGeom prst="rect">
                <a:avLst/>
              </a:prstGeom>
              <a:blipFill>
                <a:blip r:embed="rId9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721BE38-AD4C-4364-B7E2-71D416B93509}"/>
                  </a:ext>
                </a:extLst>
              </p:cNvPr>
              <p:cNvSpPr/>
              <p:nvPr/>
            </p:nvSpPr>
            <p:spPr>
              <a:xfrm>
                <a:off x="4864299" y="3482233"/>
                <a:ext cx="46570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721BE38-AD4C-4364-B7E2-71D416B93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99" y="3482233"/>
                <a:ext cx="465704" cy="338554"/>
              </a:xfrm>
              <a:prstGeom prst="rect">
                <a:avLst/>
              </a:prstGeom>
              <a:blipFill>
                <a:blip r:embed="rId10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D82C963-515C-4AD1-BC63-BE26D4805053}"/>
                  </a:ext>
                </a:extLst>
              </p:cNvPr>
              <p:cNvSpPr/>
              <p:nvPr/>
            </p:nvSpPr>
            <p:spPr>
              <a:xfrm>
                <a:off x="5378362" y="3482233"/>
                <a:ext cx="46570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D82C963-515C-4AD1-BC63-BE26D48050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62" y="3482233"/>
                <a:ext cx="465704" cy="338554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438FC35B-07D0-494C-92F0-FDCB38153FB2}"/>
              </a:ext>
            </a:extLst>
          </p:cNvPr>
          <p:cNvSpPr/>
          <p:nvPr/>
        </p:nvSpPr>
        <p:spPr>
          <a:xfrm>
            <a:off x="2799915" y="4099824"/>
            <a:ext cx="6301555" cy="10909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49DEBD7-C892-4C72-81E9-FDAFCED472FC}"/>
              </a:ext>
            </a:extLst>
          </p:cNvPr>
          <p:cNvSpPr/>
          <p:nvPr/>
        </p:nvSpPr>
        <p:spPr>
          <a:xfrm>
            <a:off x="2891251" y="3517526"/>
            <a:ext cx="304274" cy="30427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DEF4C6-4503-4D1B-841E-3ED1D7DC872D}"/>
              </a:ext>
            </a:extLst>
          </p:cNvPr>
          <p:cNvCxnSpPr/>
          <p:nvPr/>
        </p:nvCxnSpPr>
        <p:spPr>
          <a:xfrm flipV="1">
            <a:off x="3043388" y="3821803"/>
            <a:ext cx="0" cy="277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C807183-8822-48BC-B5B0-31D7F3C7BCAB}"/>
                  </a:ext>
                </a:extLst>
              </p:cNvPr>
              <p:cNvSpPr/>
              <p:nvPr/>
            </p:nvSpPr>
            <p:spPr>
              <a:xfrm>
                <a:off x="2823424" y="3482233"/>
                <a:ext cx="45435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C807183-8822-48BC-B5B0-31D7F3C7BC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424" y="3482233"/>
                <a:ext cx="454355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DE24DE57-6768-49DF-8013-6B17F7D2604B}"/>
              </a:ext>
            </a:extLst>
          </p:cNvPr>
          <p:cNvSpPr txBox="1"/>
          <p:nvPr/>
        </p:nvSpPr>
        <p:spPr>
          <a:xfrm>
            <a:off x="1965458" y="1250893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Advantages: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518ECCB-E320-4112-8B0B-6D81865FBA72}"/>
              </a:ext>
            </a:extLst>
          </p:cNvPr>
          <p:cNvSpPr/>
          <p:nvPr/>
        </p:nvSpPr>
        <p:spPr>
          <a:xfrm>
            <a:off x="2571436" y="2565173"/>
            <a:ext cx="338554" cy="33855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0869A5-15CE-45EB-A253-A30C16ACDB56}"/>
              </a:ext>
            </a:extLst>
          </p:cNvPr>
          <p:cNvSpPr txBox="1"/>
          <p:nvPr/>
        </p:nvSpPr>
        <p:spPr>
          <a:xfrm>
            <a:off x="3103868" y="2544467"/>
            <a:ext cx="6338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Can be used to learn relationship between sentences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3776354-B93C-447D-8819-02D34655CFA7}"/>
              </a:ext>
            </a:extLst>
          </p:cNvPr>
          <p:cNvSpPr txBox="1"/>
          <p:nvPr/>
        </p:nvSpPr>
        <p:spPr>
          <a:xfrm>
            <a:off x="3103869" y="1667222"/>
            <a:ext cx="7199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Jointly learn representation for token-level and sentence level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B50743B-45FD-4E9F-B361-419BB1C0006A}"/>
              </a:ext>
            </a:extLst>
          </p:cNvPr>
          <p:cNvSpPr/>
          <p:nvPr/>
        </p:nvSpPr>
        <p:spPr>
          <a:xfrm>
            <a:off x="2571436" y="1667222"/>
            <a:ext cx="338554" cy="33855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034B858-0158-4463-8557-D31DB3F30333}"/>
              </a:ext>
            </a:extLst>
          </p:cNvPr>
          <p:cNvSpPr/>
          <p:nvPr/>
        </p:nvSpPr>
        <p:spPr>
          <a:xfrm>
            <a:off x="2571436" y="2119839"/>
            <a:ext cx="338554" cy="33855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AB3752A-6F41-479E-9941-BA5E7005A25E}"/>
              </a:ext>
            </a:extLst>
          </p:cNvPr>
          <p:cNvSpPr txBox="1"/>
          <p:nvPr/>
        </p:nvSpPr>
        <p:spPr>
          <a:xfrm>
            <a:off x="3103869" y="2099133"/>
            <a:ext cx="6829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Same network architecture for pre-training and fine-tuning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CE3BFC2-11E9-4F50-87ED-17FB4A3631A8}"/>
              </a:ext>
            </a:extLst>
          </p:cNvPr>
          <p:cNvGrpSpPr/>
          <p:nvPr/>
        </p:nvGrpSpPr>
        <p:grpSpPr>
          <a:xfrm>
            <a:off x="6637723" y="5190778"/>
            <a:ext cx="2060525" cy="252110"/>
            <a:chOff x="1012662" y="3733274"/>
            <a:chExt cx="2060525" cy="163962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FFA6847-8EF6-433C-BF29-F6D92E1AE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3702B59-DBF2-4DAB-B7C0-7EAE5C9405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978B495-2EB9-4951-B54C-594D1190EA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333F349-8961-4F64-837A-26C007B437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3FEA5FE-2996-466F-8CDF-888781BEC1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B3E97498-CAFB-4810-9265-EF5641472A0B}"/>
              </a:ext>
            </a:extLst>
          </p:cNvPr>
          <p:cNvSpPr/>
          <p:nvPr/>
        </p:nvSpPr>
        <p:spPr>
          <a:xfrm>
            <a:off x="6485585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C849E6F-8869-4585-B2CD-C477EBBC049E}"/>
              </a:ext>
            </a:extLst>
          </p:cNvPr>
          <p:cNvSpPr/>
          <p:nvPr/>
        </p:nvSpPr>
        <p:spPr>
          <a:xfrm>
            <a:off x="7002694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698C18B-46C6-4EBD-8018-03CA2BAC53A2}"/>
              </a:ext>
            </a:extLst>
          </p:cNvPr>
          <p:cNvSpPr/>
          <p:nvPr/>
        </p:nvSpPr>
        <p:spPr>
          <a:xfrm>
            <a:off x="7517166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CB04089-23A7-44E6-A382-40A649744C4E}"/>
              </a:ext>
            </a:extLst>
          </p:cNvPr>
          <p:cNvSpPr/>
          <p:nvPr/>
        </p:nvSpPr>
        <p:spPr>
          <a:xfrm>
            <a:off x="8031638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9305636-D426-4E6C-8286-AE353C16205B}"/>
              </a:ext>
            </a:extLst>
          </p:cNvPr>
          <p:cNvSpPr/>
          <p:nvPr/>
        </p:nvSpPr>
        <p:spPr>
          <a:xfrm>
            <a:off x="8546110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1944BF-9F22-45E3-82D1-1E4C9AC465C2}"/>
              </a:ext>
            </a:extLst>
          </p:cNvPr>
          <p:cNvSpPr txBox="1"/>
          <p:nvPr/>
        </p:nvSpPr>
        <p:spPr>
          <a:xfrm>
            <a:off x="6485586" y="5815446"/>
            <a:ext cx="30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E0E54B1-AA35-466B-9008-47B9C62C70DB}"/>
              </a:ext>
            </a:extLst>
          </p:cNvPr>
          <p:cNvSpPr txBox="1"/>
          <p:nvPr/>
        </p:nvSpPr>
        <p:spPr>
          <a:xfrm>
            <a:off x="6859153" y="5803139"/>
            <a:ext cx="611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enjoy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E22BCE7-AE6B-40A8-A8E1-74E23B45AEC4}"/>
              </a:ext>
            </a:extLst>
          </p:cNvPr>
          <p:cNvSpPr txBox="1"/>
          <p:nvPr/>
        </p:nvSpPr>
        <p:spPr>
          <a:xfrm>
            <a:off x="7436757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DCD47C-E333-406A-A709-77E545C260CD}"/>
              </a:ext>
            </a:extLst>
          </p:cNvPr>
          <p:cNvSpPr txBox="1"/>
          <p:nvPr/>
        </p:nvSpPr>
        <p:spPr>
          <a:xfrm>
            <a:off x="7913811" y="5815446"/>
            <a:ext cx="539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2881649-7225-4DDF-AFC4-738E1AFEC08C}"/>
              </a:ext>
            </a:extLst>
          </p:cNvPr>
          <p:cNvSpPr txBox="1"/>
          <p:nvPr/>
        </p:nvSpPr>
        <p:spPr>
          <a:xfrm>
            <a:off x="8411475" y="5815446"/>
            <a:ext cx="62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CEA7E52-1561-4999-BBA8-800472442DAF}"/>
                  </a:ext>
                </a:extLst>
              </p:cNvPr>
              <p:cNvSpPr/>
              <p:nvPr/>
            </p:nvSpPr>
            <p:spPr>
              <a:xfrm>
                <a:off x="6408241" y="5398881"/>
                <a:ext cx="50904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CEA7E52-1561-4999-BBA8-800472442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241" y="5398881"/>
                <a:ext cx="509049" cy="338554"/>
              </a:xfrm>
              <a:prstGeom prst="rect">
                <a:avLst/>
              </a:prstGeom>
              <a:blipFill>
                <a:blip r:embed="rId1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2902779-0606-41B6-9C45-2B84C0CE56C0}"/>
                  </a:ext>
                </a:extLst>
              </p:cNvPr>
              <p:cNvSpPr/>
              <p:nvPr/>
            </p:nvSpPr>
            <p:spPr>
              <a:xfrm>
                <a:off x="6902789" y="5398881"/>
                <a:ext cx="51379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2902779-0606-41B6-9C45-2B84C0CE56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789" y="5398881"/>
                <a:ext cx="513794" cy="338554"/>
              </a:xfrm>
              <a:prstGeom prst="rect">
                <a:avLst/>
              </a:prstGeom>
              <a:blipFill>
                <a:blip r:embed="rId1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CF62A1A-9707-444E-AAE5-989ACB5F67DD}"/>
                  </a:ext>
                </a:extLst>
              </p:cNvPr>
              <p:cNvSpPr/>
              <p:nvPr/>
            </p:nvSpPr>
            <p:spPr>
              <a:xfrm>
                <a:off x="7426926" y="5398881"/>
                <a:ext cx="51379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CF62A1A-9707-444E-AAE5-989ACB5F67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926" y="5398881"/>
                <a:ext cx="513794" cy="338554"/>
              </a:xfrm>
              <a:prstGeom prst="rect">
                <a:avLst/>
              </a:prstGeom>
              <a:blipFill>
                <a:blip r:embed="rId1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E98E47B-CE00-43CB-8353-C304DD555A95}"/>
                  </a:ext>
                </a:extLst>
              </p:cNvPr>
              <p:cNvSpPr/>
              <p:nvPr/>
            </p:nvSpPr>
            <p:spPr>
              <a:xfrm>
                <a:off x="7941808" y="5398881"/>
                <a:ext cx="51379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E98E47B-CE00-43CB-8353-C304DD555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808" y="5398881"/>
                <a:ext cx="513794" cy="338554"/>
              </a:xfrm>
              <a:prstGeom prst="rect">
                <a:avLst/>
              </a:prstGeom>
              <a:blipFill>
                <a:blip r:embed="rId16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B8F848F-5F23-4406-AFF6-7B1A98AD1ADD}"/>
                  </a:ext>
                </a:extLst>
              </p:cNvPr>
              <p:cNvSpPr/>
              <p:nvPr/>
            </p:nvSpPr>
            <p:spPr>
              <a:xfrm>
                <a:off x="8455871" y="5398881"/>
                <a:ext cx="51379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B8F848F-5F23-4406-AFF6-7B1A98AD1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871" y="5398881"/>
                <a:ext cx="513794" cy="338554"/>
              </a:xfrm>
              <a:prstGeom prst="rect">
                <a:avLst/>
              </a:prstGeom>
              <a:blipFill>
                <a:blip r:embed="rId1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77">
            <a:extLst>
              <a:ext uri="{FF2B5EF4-FFF2-40B4-BE49-F238E27FC236}">
                <a16:creationId xmlns:a16="http://schemas.microsoft.com/office/drawing/2014/main" id="{B35F0BE7-F822-43A7-B7B9-BCA09D17B2AE}"/>
              </a:ext>
            </a:extLst>
          </p:cNvPr>
          <p:cNvSpPr/>
          <p:nvPr/>
        </p:nvSpPr>
        <p:spPr>
          <a:xfrm>
            <a:off x="6449038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812317A-F7DE-4F3F-84A6-05B5BFEFE4D2}"/>
              </a:ext>
            </a:extLst>
          </p:cNvPr>
          <p:cNvSpPr/>
          <p:nvPr/>
        </p:nvSpPr>
        <p:spPr>
          <a:xfrm>
            <a:off x="6966147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AE723A1-C1DD-4891-AC7D-32F92EF34D01}"/>
              </a:ext>
            </a:extLst>
          </p:cNvPr>
          <p:cNvSpPr/>
          <p:nvPr/>
        </p:nvSpPr>
        <p:spPr>
          <a:xfrm>
            <a:off x="7480619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3F073A8-703B-45F9-8A9B-C5A35FEB50F0}"/>
              </a:ext>
            </a:extLst>
          </p:cNvPr>
          <p:cNvSpPr/>
          <p:nvPr/>
        </p:nvSpPr>
        <p:spPr>
          <a:xfrm>
            <a:off x="7995091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6BFC2C5-FCA8-4F9D-8614-3C7517674D65}"/>
              </a:ext>
            </a:extLst>
          </p:cNvPr>
          <p:cNvSpPr/>
          <p:nvPr/>
        </p:nvSpPr>
        <p:spPr>
          <a:xfrm>
            <a:off x="8509563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C4C5299-BC14-4CA7-A0CF-AA7B3DF801A6}"/>
              </a:ext>
            </a:extLst>
          </p:cNvPr>
          <p:cNvGrpSpPr/>
          <p:nvPr/>
        </p:nvGrpSpPr>
        <p:grpSpPr>
          <a:xfrm>
            <a:off x="6601176" y="3821803"/>
            <a:ext cx="2060525" cy="277007"/>
            <a:chOff x="1012662" y="3733274"/>
            <a:chExt cx="2060525" cy="163962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10BF300-007E-4409-B4EF-736AA4FB6A32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2D1727E-8B0A-443C-BAD2-B3E65CAA74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4D16EB60-DEEC-4A9A-BC0F-50FF3E6220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95CC0DD0-7D27-459B-942F-5F57A1B163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B56C676-2306-45D8-83F6-E9E759237B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95089FD-FABE-4A1C-9B6A-88206589CF52}"/>
                  </a:ext>
                </a:extLst>
              </p:cNvPr>
              <p:cNvSpPr/>
              <p:nvPr/>
            </p:nvSpPr>
            <p:spPr>
              <a:xfrm>
                <a:off x="6364605" y="3482233"/>
                <a:ext cx="51385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95089FD-FABE-4A1C-9B6A-88206589CF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605" y="3482233"/>
                <a:ext cx="513859" cy="338554"/>
              </a:xfrm>
              <a:prstGeom prst="rect">
                <a:avLst/>
              </a:prstGeom>
              <a:blipFill>
                <a:blip r:embed="rId1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22F6932-2B0E-4AB8-BA5C-DAA9DF62ECDC}"/>
                  </a:ext>
                </a:extLst>
              </p:cNvPr>
              <p:cNvSpPr/>
              <p:nvPr/>
            </p:nvSpPr>
            <p:spPr>
              <a:xfrm>
                <a:off x="6859153" y="3482233"/>
                <a:ext cx="51860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22F6932-2B0E-4AB8-BA5C-DAA9DF62EC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153" y="3482233"/>
                <a:ext cx="518604" cy="338554"/>
              </a:xfrm>
              <a:prstGeom prst="rect">
                <a:avLst/>
              </a:prstGeom>
              <a:blipFill>
                <a:blip r:embed="rId19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6D55A38-2374-4EFF-8CD3-1AD646BA1DBC}"/>
                  </a:ext>
                </a:extLst>
              </p:cNvPr>
              <p:cNvSpPr/>
              <p:nvPr/>
            </p:nvSpPr>
            <p:spPr>
              <a:xfrm>
                <a:off x="7383290" y="3482233"/>
                <a:ext cx="51860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6D55A38-2374-4EFF-8CD3-1AD646BA1D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290" y="3482233"/>
                <a:ext cx="518604" cy="338554"/>
              </a:xfrm>
              <a:prstGeom prst="rect">
                <a:avLst/>
              </a:prstGeom>
              <a:blipFill>
                <a:blip r:embed="rId20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E280AAD-3818-45B8-A47F-C0D3A1CF28BA}"/>
                  </a:ext>
                </a:extLst>
              </p:cNvPr>
              <p:cNvSpPr/>
              <p:nvPr/>
            </p:nvSpPr>
            <p:spPr>
              <a:xfrm>
                <a:off x="7898172" y="3482233"/>
                <a:ext cx="51860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E280AAD-3818-45B8-A47F-C0D3A1CF28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172" y="3482233"/>
                <a:ext cx="518604" cy="338554"/>
              </a:xfrm>
              <a:prstGeom prst="rect">
                <a:avLst/>
              </a:prstGeom>
              <a:blipFill>
                <a:blip r:embed="rId2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94B5B167-820A-4644-84D9-4FA53DC9D72D}"/>
                  </a:ext>
                </a:extLst>
              </p:cNvPr>
              <p:cNvSpPr/>
              <p:nvPr/>
            </p:nvSpPr>
            <p:spPr>
              <a:xfrm>
                <a:off x="8412235" y="3482233"/>
                <a:ext cx="51860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94B5B167-820A-4644-84D9-4FA53DC9D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235" y="3482233"/>
                <a:ext cx="518604" cy="338554"/>
              </a:xfrm>
              <a:prstGeom prst="rect">
                <a:avLst/>
              </a:prstGeom>
              <a:blipFill>
                <a:blip r:embed="rId22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5DDB40C5-E7AB-4AFB-A599-9BA9FCAA3A64}"/>
              </a:ext>
            </a:extLst>
          </p:cNvPr>
          <p:cNvSpPr/>
          <p:nvPr/>
        </p:nvSpPr>
        <p:spPr>
          <a:xfrm>
            <a:off x="5943859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585836A-A6A1-4915-B329-E8234C5F8CE4}"/>
              </a:ext>
            </a:extLst>
          </p:cNvPr>
          <p:cNvSpPr/>
          <p:nvPr/>
        </p:nvSpPr>
        <p:spPr>
          <a:xfrm>
            <a:off x="5865341" y="5432002"/>
            <a:ext cx="4780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SEP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07B508A-C1B6-4118-8892-FF6183F6802F}"/>
              </a:ext>
            </a:extLst>
          </p:cNvPr>
          <p:cNvCxnSpPr>
            <a:cxnSpLocks/>
          </p:cNvCxnSpPr>
          <p:nvPr/>
        </p:nvCxnSpPr>
        <p:spPr>
          <a:xfrm flipV="1">
            <a:off x="6095996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E1E3892A-86BE-43AC-90DE-F3D096650AFE}"/>
              </a:ext>
            </a:extLst>
          </p:cNvPr>
          <p:cNvSpPr/>
          <p:nvPr/>
        </p:nvSpPr>
        <p:spPr>
          <a:xfrm>
            <a:off x="2571436" y="3034056"/>
            <a:ext cx="338554" cy="33855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DC300F-BD74-481F-A671-CA0173BD7B0E}"/>
              </a:ext>
            </a:extLst>
          </p:cNvPr>
          <p:cNvSpPr txBox="1"/>
          <p:nvPr/>
        </p:nvSpPr>
        <p:spPr>
          <a:xfrm>
            <a:off x="3103868" y="3013350"/>
            <a:ext cx="761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Models bidirectional and long-range interactions between tokens</a:t>
            </a:r>
          </a:p>
        </p:txBody>
      </p:sp>
      <p:sp>
        <p:nvSpPr>
          <p:cNvPr id="100" name="Arrow: Left 99">
            <a:extLst>
              <a:ext uri="{FF2B5EF4-FFF2-40B4-BE49-F238E27FC236}">
                <a16:creationId xmlns:a16="http://schemas.microsoft.com/office/drawing/2014/main" id="{573C836D-C006-4986-A45B-C388236153F4}"/>
              </a:ext>
            </a:extLst>
          </p:cNvPr>
          <p:cNvSpPr/>
          <p:nvPr/>
        </p:nvSpPr>
        <p:spPr>
          <a:xfrm>
            <a:off x="3244831" y="4330474"/>
            <a:ext cx="5605543" cy="247945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1" name="Arrow: Left 100">
            <a:extLst>
              <a:ext uri="{FF2B5EF4-FFF2-40B4-BE49-F238E27FC236}">
                <a16:creationId xmlns:a16="http://schemas.microsoft.com/office/drawing/2014/main" id="{E1881CB9-E684-45B2-874A-73FA340A740F}"/>
              </a:ext>
            </a:extLst>
          </p:cNvPr>
          <p:cNvSpPr/>
          <p:nvPr/>
        </p:nvSpPr>
        <p:spPr>
          <a:xfrm rot="10800000">
            <a:off x="3244830" y="4725507"/>
            <a:ext cx="5605543" cy="247945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54BE89B-7C19-4E0B-9680-73BF91C42277}"/>
              </a:ext>
            </a:extLst>
          </p:cNvPr>
          <p:cNvSpPr txBox="1"/>
          <p:nvPr/>
        </p:nvSpPr>
        <p:spPr>
          <a:xfrm>
            <a:off x="1625105" y="4183635"/>
            <a:ext cx="1115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can we do all this?</a:t>
            </a:r>
          </a:p>
        </p:txBody>
      </p:sp>
      <p:sp>
        <p:nvSpPr>
          <p:cNvPr id="103" name="Left Brace 102">
            <a:extLst>
              <a:ext uri="{FF2B5EF4-FFF2-40B4-BE49-F238E27FC236}">
                <a16:creationId xmlns:a16="http://schemas.microsoft.com/office/drawing/2014/main" id="{324E0578-7553-421B-B61B-614E94012614}"/>
              </a:ext>
            </a:extLst>
          </p:cNvPr>
          <p:cNvSpPr/>
          <p:nvPr/>
        </p:nvSpPr>
        <p:spPr>
          <a:xfrm>
            <a:off x="2253190" y="1631034"/>
            <a:ext cx="320704" cy="1886492"/>
          </a:xfrm>
          <a:prstGeom prst="leftBrace">
            <a:avLst>
              <a:gd name="adj1" fmla="val 32646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9158D62-A8F6-4739-A664-E2B65B82F239}"/>
              </a:ext>
            </a:extLst>
          </p:cNvPr>
          <p:cNvCxnSpPr>
            <a:stCxn id="103" idx="1"/>
            <a:endCxn id="102" idx="0"/>
          </p:cNvCxnSpPr>
          <p:nvPr/>
        </p:nvCxnSpPr>
        <p:spPr>
          <a:xfrm rot="10800000" flipV="1">
            <a:off x="2182910" y="2574279"/>
            <a:ext cx="70281" cy="1609355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119D6B0-28C8-4DFD-B920-75216E4DBE65}"/>
              </a:ext>
            </a:extLst>
          </p:cNvPr>
          <p:cNvSpPr/>
          <p:nvPr/>
        </p:nvSpPr>
        <p:spPr>
          <a:xfrm>
            <a:off x="5913773" y="3517526"/>
            <a:ext cx="401227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89F65807-1FC9-471D-BD64-AD22245726D6}"/>
                  </a:ext>
                </a:extLst>
              </p:cNvPr>
              <p:cNvSpPr/>
              <p:nvPr/>
            </p:nvSpPr>
            <p:spPr>
              <a:xfrm>
                <a:off x="5816446" y="3482233"/>
                <a:ext cx="629403" cy="357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𝑠𝑒𝑝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89F65807-1FC9-471D-BD64-AD22245726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446" y="3482233"/>
                <a:ext cx="629403" cy="35753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469F938-5A6B-4877-87E8-56084BB90134}"/>
              </a:ext>
            </a:extLst>
          </p:cNvPr>
          <p:cNvCxnSpPr>
            <a:cxnSpLocks/>
          </p:cNvCxnSpPr>
          <p:nvPr/>
        </p:nvCxnSpPr>
        <p:spPr>
          <a:xfrm flipV="1">
            <a:off x="6095996" y="3825591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E89453B-34BF-5238-F40F-CB97CBEA2B03}"/>
              </a:ext>
            </a:extLst>
          </p:cNvPr>
          <p:cNvSpPr/>
          <p:nvPr/>
        </p:nvSpPr>
        <p:spPr>
          <a:xfrm>
            <a:off x="2891725" y="545083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4DEE13-4307-6EC0-941F-A4D1EB273333}"/>
              </a:ext>
            </a:extLst>
          </p:cNvPr>
          <p:cNvSpPr/>
          <p:nvPr/>
        </p:nvSpPr>
        <p:spPr>
          <a:xfrm>
            <a:off x="2813207" y="5439948"/>
            <a:ext cx="4796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96A7B09-0CEE-1F08-A41B-7057761ACF56}"/>
              </a:ext>
            </a:extLst>
          </p:cNvPr>
          <p:cNvCxnSpPr>
            <a:cxnSpLocks/>
          </p:cNvCxnSpPr>
          <p:nvPr/>
        </p:nvCxnSpPr>
        <p:spPr>
          <a:xfrm flipV="1">
            <a:off x="3043862" y="5198724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/>
      <p:bldP spid="100" grpId="0" animBg="1"/>
      <p:bldP spid="101" grpId="0" animBg="1"/>
      <p:bldP spid="102" grpId="0"/>
      <p:bldP spid="10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0B0A-1C52-46E9-A137-02535864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BERT: Bidirectional Encoder Representations from Transformers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1E3C218-803D-407D-BD17-EE154CB19DB9}"/>
              </a:ext>
            </a:extLst>
          </p:cNvPr>
          <p:cNvCxnSpPr>
            <a:cxnSpLocks/>
          </p:cNvCxnSpPr>
          <p:nvPr/>
        </p:nvCxnSpPr>
        <p:spPr>
          <a:xfrm flipV="1">
            <a:off x="3524773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8DF62A0-C8E7-4312-B71B-DB14B2C1C242}"/>
              </a:ext>
            </a:extLst>
          </p:cNvPr>
          <p:cNvCxnSpPr>
            <a:cxnSpLocks/>
          </p:cNvCxnSpPr>
          <p:nvPr/>
        </p:nvCxnSpPr>
        <p:spPr>
          <a:xfrm flipV="1">
            <a:off x="4041882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E4016D-72A7-4072-821F-A21BC34415CC}"/>
              </a:ext>
            </a:extLst>
          </p:cNvPr>
          <p:cNvCxnSpPr>
            <a:cxnSpLocks/>
          </p:cNvCxnSpPr>
          <p:nvPr/>
        </p:nvCxnSpPr>
        <p:spPr>
          <a:xfrm flipV="1">
            <a:off x="4553717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1F9949-B163-4288-9C3E-6AC262027E86}"/>
              </a:ext>
            </a:extLst>
          </p:cNvPr>
          <p:cNvCxnSpPr>
            <a:cxnSpLocks/>
          </p:cNvCxnSpPr>
          <p:nvPr/>
        </p:nvCxnSpPr>
        <p:spPr>
          <a:xfrm flipV="1">
            <a:off x="5081833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636F26-80D6-4C06-892A-B6B6755D735E}"/>
              </a:ext>
            </a:extLst>
          </p:cNvPr>
          <p:cNvCxnSpPr>
            <a:cxnSpLocks/>
          </p:cNvCxnSpPr>
          <p:nvPr/>
        </p:nvCxnSpPr>
        <p:spPr>
          <a:xfrm flipV="1">
            <a:off x="5585298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07A808-C599-47CA-AC87-AAF51C4B0C63}"/>
              </a:ext>
            </a:extLst>
          </p:cNvPr>
          <p:cNvSpPr/>
          <p:nvPr/>
        </p:nvSpPr>
        <p:spPr>
          <a:xfrm>
            <a:off x="3372636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8180F4-404C-4176-BA0E-3D9554B858BF}"/>
              </a:ext>
            </a:extLst>
          </p:cNvPr>
          <p:cNvSpPr/>
          <p:nvPr/>
        </p:nvSpPr>
        <p:spPr>
          <a:xfrm>
            <a:off x="3889745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5D38B1-E9A4-415C-88C3-8A47F3744259}"/>
              </a:ext>
            </a:extLst>
          </p:cNvPr>
          <p:cNvSpPr/>
          <p:nvPr/>
        </p:nvSpPr>
        <p:spPr>
          <a:xfrm>
            <a:off x="4404217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ED5909-0CD1-4B91-9962-94195AF4A330}"/>
              </a:ext>
            </a:extLst>
          </p:cNvPr>
          <p:cNvSpPr/>
          <p:nvPr/>
        </p:nvSpPr>
        <p:spPr>
          <a:xfrm>
            <a:off x="4918689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AC4D34-2281-4D35-BADF-D9D5A3CF83B3}"/>
              </a:ext>
            </a:extLst>
          </p:cNvPr>
          <p:cNvSpPr/>
          <p:nvPr/>
        </p:nvSpPr>
        <p:spPr>
          <a:xfrm>
            <a:off x="5433161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B7FF20-0273-498E-B519-19519F4D2C69}"/>
              </a:ext>
            </a:extLst>
          </p:cNvPr>
          <p:cNvSpPr/>
          <p:nvPr/>
        </p:nvSpPr>
        <p:spPr>
          <a:xfrm>
            <a:off x="3372636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67434E-7EFB-4DB4-97F1-403311B19127}"/>
              </a:ext>
            </a:extLst>
          </p:cNvPr>
          <p:cNvSpPr/>
          <p:nvPr/>
        </p:nvSpPr>
        <p:spPr>
          <a:xfrm>
            <a:off x="3889745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0A588F-0801-430B-AA6E-AFDA295E307E}"/>
              </a:ext>
            </a:extLst>
          </p:cNvPr>
          <p:cNvSpPr/>
          <p:nvPr/>
        </p:nvSpPr>
        <p:spPr>
          <a:xfrm>
            <a:off x="4404217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FD2340-17DF-4747-B4BA-DF936CE83D42}"/>
              </a:ext>
            </a:extLst>
          </p:cNvPr>
          <p:cNvSpPr/>
          <p:nvPr/>
        </p:nvSpPr>
        <p:spPr>
          <a:xfrm>
            <a:off x="4918689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134A21-A551-4F05-97E1-2AF38D857E33}"/>
              </a:ext>
            </a:extLst>
          </p:cNvPr>
          <p:cNvSpPr/>
          <p:nvPr/>
        </p:nvSpPr>
        <p:spPr>
          <a:xfrm>
            <a:off x="5433161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10C6980-C01B-4057-8EF5-3C2B752B9B59}"/>
              </a:ext>
            </a:extLst>
          </p:cNvPr>
          <p:cNvGrpSpPr/>
          <p:nvPr/>
        </p:nvGrpSpPr>
        <p:grpSpPr>
          <a:xfrm>
            <a:off x="3524774" y="3821803"/>
            <a:ext cx="2060525" cy="277007"/>
            <a:chOff x="1012662" y="3733274"/>
            <a:chExt cx="2060525" cy="16396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7B8621E-0ACB-4FD4-97E8-C435CE04EFDD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67E2922-52A1-4434-A07B-151DF4ABEB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1FD090D-20B4-4D2B-86B2-DA7653074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A731055-32B0-4C09-BA16-FF5457F863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57D9450-5570-4A9A-8B64-A7D7464FC5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42FA642-0459-4A36-AFE0-BDABB0CE3CFA}"/>
              </a:ext>
            </a:extLst>
          </p:cNvPr>
          <p:cNvSpPr txBox="1"/>
          <p:nvPr/>
        </p:nvSpPr>
        <p:spPr>
          <a:xfrm>
            <a:off x="3372637" y="5815446"/>
            <a:ext cx="30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0D3ECF-0F6B-4D07-9B5E-56A7372BB9C3}"/>
              </a:ext>
            </a:extLst>
          </p:cNvPr>
          <p:cNvSpPr txBox="1"/>
          <p:nvPr/>
        </p:nvSpPr>
        <p:spPr>
          <a:xfrm>
            <a:off x="3811022" y="5803139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E5A09B-21F8-4067-839E-E85F33D94EAB}"/>
              </a:ext>
            </a:extLst>
          </p:cNvPr>
          <p:cNvSpPr txBox="1"/>
          <p:nvPr/>
        </p:nvSpPr>
        <p:spPr>
          <a:xfrm>
            <a:off x="4323808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6DB200-DF9B-43D1-AFCF-2AE1233ECE8C}"/>
              </a:ext>
            </a:extLst>
          </p:cNvPr>
          <p:cNvSpPr txBox="1"/>
          <p:nvPr/>
        </p:nvSpPr>
        <p:spPr>
          <a:xfrm>
            <a:off x="4853610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like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9E09DF-B23C-42CC-A2CF-C7CDD4AA0B32}"/>
              </a:ext>
            </a:extLst>
          </p:cNvPr>
          <p:cNvSpPr txBox="1"/>
          <p:nvPr/>
        </p:nvSpPr>
        <p:spPr>
          <a:xfrm>
            <a:off x="5366396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63FB858-3BFD-42B0-BAE2-173B04E00E85}"/>
                  </a:ext>
                </a:extLst>
              </p:cNvPr>
              <p:cNvSpPr/>
              <p:nvPr/>
            </p:nvSpPr>
            <p:spPr>
              <a:xfrm>
                <a:off x="3330731" y="5384705"/>
                <a:ext cx="4397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63FB858-3BFD-42B0-BAE2-173B04E00E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731" y="5384705"/>
                <a:ext cx="439736" cy="338554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ED1DB59-A528-4910-A03C-2EB27C7BD598}"/>
                  </a:ext>
                </a:extLst>
              </p:cNvPr>
              <p:cNvSpPr/>
              <p:nvPr/>
            </p:nvSpPr>
            <p:spPr>
              <a:xfrm>
                <a:off x="3825280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ED1DB59-A528-4910-A03C-2EB27C7BD5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280" y="5384705"/>
                <a:ext cx="444481" cy="33855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32F04F9-D0D5-4483-A5D6-D50102562DF5}"/>
                  </a:ext>
                </a:extLst>
              </p:cNvPr>
              <p:cNvSpPr/>
              <p:nvPr/>
            </p:nvSpPr>
            <p:spPr>
              <a:xfrm>
                <a:off x="4349417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32F04F9-D0D5-4483-A5D6-D50102562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417" y="5384705"/>
                <a:ext cx="444481" cy="338554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E9D6A1E-30C0-4A76-8606-7ECBF408B30C}"/>
                  </a:ext>
                </a:extLst>
              </p:cNvPr>
              <p:cNvSpPr/>
              <p:nvPr/>
            </p:nvSpPr>
            <p:spPr>
              <a:xfrm>
                <a:off x="4864299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E9D6A1E-30C0-4A76-8606-7ECBF408B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99" y="5384705"/>
                <a:ext cx="444481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6D6BB92-3B10-49AC-B27A-328240C39399}"/>
                  </a:ext>
                </a:extLst>
              </p:cNvPr>
              <p:cNvSpPr/>
              <p:nvPr/>
            </p:nvSpPr>
            <p:spPr>
              <a:xfrm>
                <a:off x="5378362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6D6BB92-3B10-49AC-B27A-328240C39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62" y="5384705"/>
                <a:ext cx="444481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A6C9CEB-5604-457C-9F1C-B6DF18F17EA2}"/>
                  </a:ext>
                </a:extLst>
              </p:cNvPr>
              <p:cNvSpPr/>
              <p:nvPr/>
            </p:nvSpPr>
            <p:spPr>
              <a:xfrm>
                <a:off x="3330731" y="3482233"/>
                <a:ext cx="4465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A6C9CEB-5604-457C-9F1C-B6DF18F17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731" y="3482233"/>
                <a:ext cx="446532" cy="338554"/>
              </a:xfrm>
              <a:prstGeom prst="rect">
                <a:avLst/>
              </a:prstGeom>
              <a:blipFill>
                <a:blip r:embed="rId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8E76A6F-02D6-475D-A9ED-DB1730892AFE}"/>
                  </a:ext>
                </a:extLst>
              </p:cNvPr>
              <p:cNvSpPr/>
              <p:nvPr/>
            </p:nvSpPr>
            <p:spPr>
              <a:xfrm>
                <a:off x="3825280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8E76A6F-02D6-475D-A9ED-DB1730892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280" y="3482233"/>
                <a:ext cx="451277" cy="338554"/>
              </a:xfrm>
              <a:prstGeom prst="rect">
                <a:avLst/>
              </a:prstGeom>
              <a:blipFill>
                <a:blip r:embed="rId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72E44FC-7DDE-4DAE-A9C3-A3C692369079}"/>
                  </a:ext>
                </a:extLst>
              </p:cNvPr>
              <p:cNvSpPr/>
              <p:nvPr/>
            </p:nvSpPr>
            <p:spPr>
              <a:xfrm>
                <a:off x="4349417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72E44FC-7DDE-4DAE-A9C3-A3C692369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417" y="3482233"/>
                <a:ext cx="451277" cy="338554"/>
              </a:xfrm>
              <a:prstGeom prst="rect">
                <a:avLst/>
              </a:prstGeom>
              <a:blipFill>
                <a:blip r:embed="rId9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721BE38-AD4C-4364-B7E2-71D416B93509}"/>
                  </a:ext>
                </a:extLst>
              </p:cNvPr>
              <p:cNvSpPr/>
              <p:nvPr/>
            </p:nvSpPr>
            <p:spPr>
              <a:xfrm>
                <a:off x="4864299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721BE38-AD4C-4364-B7E2-71D416B93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99" y="3482233"/>
                <a:ext cx="451277" cy="338554"/>
              </a:xfrm>
              <a:prstGeom prst="rect">
                <a:avLst/>
              </a:prstGeom>
              <a:blipFill>
                <a:blip r:embed="rId10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D82C963-515C-4AD1-BC63-BE26D4805053}"/>
                  </a:ext>
                </a:extLst>
              </p:cNvPr>
              <p:cNvSpPr/>
              <p:nvPr/>
            </p:nvSpPr>
            <p:spPr>
              <a:xfrm>
                <a:off x="5378362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D82C963-515C-4AD1-BC63-BE26D48050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62" y="3482233"/>
                <a:ext cx="451277" cy="338554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438FC35B-07D0-494C-92F0-FDCB38153FB2}"/>
              </a:ext>
            </a:extLst>
          </p:cNvPr>
          <p:cNvSpPr/>
          <p:nvPr/>
        </p:nvSpPr>
        <p:spPr>
          <a:xfrm>
            <a:off x="2799915" y="4099824"/>
            <a:ext cx="6301555" cy="1090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Transformer Self-Attention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49DEBD7-C892-4C72-81E9-FDAFCED472FC}"/>
              </a:ext>
            </a:extLst>
          </p:cNvPr>
          <p:cNvSpPr/>
          <p:nvPr/>
        </p:nvSpPr>
        <p:spPr>
          <a:xfrm>
            <a:off x="2891251" y="3517526"/>
            <a:ext cx="304274" cy="30427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DEF4C6-4503-4D1B-841E-3ED1D7DC872D}"/>
              </a:ext>
            </a:extLst>
          </p:cNvPr>
          <p:cNvCxnSpPr/>
          <p:nvPr/>
        </p:nvCxnSpPr>
        <p:spPr>
          <a:xfrm flipV="1">
            <a:off x="3043388" y="3821803"/>
            <a:ext cx="0" cy="277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C807183-8822-48BC-B5B0-31D7F3C7BCAB}"/>
                  </a:ext>
                </a:extLst>
              </p:cNvPr>
              <p:cNvSpPr/>
              <p:nvPr/>
            </p:nvSpPr>
            <p:spPr>
              <a:xfrm>
                <a:off x="2823424" y="3482233"/>
                <a:ext cx="439929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C807183-8822-48BC-B5B0-31D7F3C7BC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424" y="3482233"/>
                <a:ext cx="439929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DE24DE57-6768-49DF-8013-6B17F7D2604B}"/>
              </a:ext>
            </a:extLst>
          </p:cNvPr>
          <p:cNvSpPr txBox="1"/>
          <p:nvPr/>
        </p:nvSpPr>
        <p:spPr>
          <a:xfrm>
            <a:off x="1965458" y="1250893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Advantages: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518ECCB-E320-4112-8B0B-6D81865FBA72}"/>
              </a:ext>
            </a:extLst>
          </p:cNvPr>
          <p:cNvSpPr/>
          <p:nvPr/>
        </p:nvSpPr>
        <p:spPr>
          <a:xfrm>
            <a:off x="2571436" y="2565173"/>
            <a:ext cx="338554" cy="33855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0869A5-15CE-45EB-A253-A30C16ACDB56}"/>
              </a:ext>
            </a:extLst>
          </p:cNvPr>
          <p:cNvSpPr txBox="1"/>
          <p:nvPr/>
        </p:nvSpPr>
        <p:spPr>
          <a:xfrm>
            <a:off x="3103868" y="2544467"/>
            <a:ext cx="6338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Can be used to learn relationship between sentences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3776354-B93C-447D-8819-02D34655CFA7}"/>
              </a:ext>
            </a:extLst>
          </p:cNvPr>
          <p:cNvSpPr txBox="1"/>
          <p:nvPr/>
        </p:nvSpPr>
        <p:spPr>
          <a:xfrm>
            <a:off x="3103869" y="1667222"/>
            <a:ext cx="7199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Jointly learn representation for token-level and sentence level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B50743B-45FD-4E9F-B361-419BB1C0006A}"/>
              </a:ext>
            </a:extLst>
          </p:cNvPr>
          <p:cNvSpPr/>
          <p:nvPr/>
        </p:nvSpPr>
        <p:spPr>
          <a:xfrm>
            <a:off x="2571436" y="1667222"/>
            <a:ext cx="338554" cy="33855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034B858-0158-4463-8557-D31DB3F30333}"/>
              </a:ext>
            </a:extLst>
          </p:cNvPr>
          <p:cNvSpPr/>
          <p:nvPr/>
        </p:nvSpPr>
        <p:spPr>
          <a:xfrm>
            <a:off x="2571436" y="2119839"/>
            <a:ext cx="338554" cy="33855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AB3752A-6F41-479E-9941-BA5E7005A25E}"/>
              </a:ext>
            </a:extLst>
          </p:cNvPr>
          <p:cNvSpPr txBox="1"/>
          <p:nvPr/>
        </p:nvSpPr>
        <p:spPr>
          <a:xfrm>
            <a:off x="3103869" y="2099133"/>
            <a:ext cx="6829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Same network architecture for pre-training and fine-tuning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CE3BFC2-11E9-4F50-87ED-17FB4A3631A8}"/>
              </a:ext>
            </a:extLst>
          </p:cNvPr>
          <p:cNvGrpSpPr/>
          <p:nvPr/>
        </p:nvGrpSpPr>
        <p:grpSpPr>
          <a:xfrm>
            <a:off x="6637723" y="5190778"/>
            <a:ext cx="2060525" cy="252110"/>
            <a:chOff x="1012662" y="3733274"/>
            <a:chExt cx="2060525" cy="163962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FFA6847-8EF6-433C-BF29-F6D92E1AE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3702B59-DBF2-4DAB-B7C0-7EAE5C9405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978B495-2EB9-4951-B54C-594D1190EA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333F349-8961-4F64-837A-26C007B437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3FEA5FE-2996-466F-8CDF-888781BEC1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B3E97498-CAFB-4810-9265-EF5641472A0B}"/>
              </a:ext>
            </a:extLst>
          </p:cNvPr>
          <p:cNvSpPr/>
          <p:nvPr/>
        </p:nvSpPr>
        <p:spPr>
          <a:xfrm>
            <a:off x="6485585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C849E6F-8869-4585-B2CD-C477EBBC049E}"/>
              </a:ext>
            </a:extLst>
          </p:cNvPr>
          <p:cNvSpPr/>
          <p:nvPr/>
        </p:nvSpPr>
        <p:spPr>
          <a:xfrm>
            <a:off x="7002694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698C18B-46C6-4EBD-8018-03CA2BAC53A2}"/>
              </a:ext>
            </a:extLst>
          </p:cNvPr>
          <p:cNvSpPr/>
          <p:nvPr/>
        </p:nvSpPr>
        <p:spPr>
          <a:xfrm>
            <a:off x="7517166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CB04089-23A7-44E6-A382-40A649744C4E}"/>
              </a:ext>
            </a:extLst>
          </p:cNvPr>
          <p:cNvSpPr/>
          <p:nvPr/>
        </p:nvSpPr>
        <p:spPr>
          <a:xfrm>
            <a:off x="8031638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9305636-D426-4E6C-8286-AE353C16205B}"/>
              </a:ext>
            </a:extLst>
          </p:cNvPr>
          <p:cNvSpPr/>
          <p:nvPr/>
        </p:nvSpPr>
        <p:spPr>
          <a:xfrm>
            <a:off x="8546110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1944BF-9F22-45E3-82D1-1E4C9AC465C2}"/>
              </a:ext>
            </a:extLst>
          </p:cNvPr>
          <p:cNvSpPr txBox="1"/>
          <p:nvPr/>
        </p:nvSpPr>
        <p:spPr>
          <a:xfrm>
            <a:off x="6485586" y="5815446"/>
            <a:ext cx="30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E0E54B1-AA35-466B-9008-47B9C62C70DB}"/>
              </a:ext>
            </a:extLst>
          </p:cNvPr>
          <p:cNvSpPr txBox="1"/>
          <p:nvPr/>
        </p:nvSpPr>
        <p:spPr>
          <a:xfrm>
            <a:off x="6859153" y="5803139"/>
            <a:ext cx="611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enjoy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E22BCE7-AE6B-40A8-A8E1-74E23B45AEC4}"/>
              </a:ext>
            </a:extLst>
          </p:cNvPr>
          <p:cNvSpPr txBox="1"/>
          <p:nvPr/>
        </p:nvSpPr>
        <p:spPr>
          <a:xfrm>
            <a:off x="7436757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DCD47C-E333-406A-A709-77E545C260CD}"/>
              </a:ext>
            </a:extLst>
          </p:cNvPr>
          <p:cNvSpPr txBox="1"/>
          <p:nvPr/>
        </p:nvSpPr>
        <p:spPr>
          <a:xfrm>
            <a:off x="7913811" y="5815446"/>
            <a:ext cx="539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2881649-7225-4DDF-AFC4-738E1AFEC08C}"/>
              </a:ext>
            </a:extLst>
          </p:cNvPr>
          <p:cNvSpPr txBox="1"/>
          <p:nvPr/>
        </p:nvSpPr>
        <p:spPr>
          <a:xfrm>
            <a:off x="8411475" y="5815446"/>
            <a:ext cx="62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CEA7E52-1561-4999-BBA8-800472442DAF}"/>
                  </a:ext>
                </a:extLst>
              </p:cNvPr>
              <p:cNvSpPr/>
              <p:nvPr/>
            </p:nvSpPr>
            <p:spPr>
              <a:xfrm>
                <a:off x="6408241" y="5398881"/>
                <a:ext cx="49462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CEA7E52-1561-4999-BBA8-800472442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241" y="5398881"/>
                <a:ext cx="494623" cy="338554"/>
              </a:xfrm>
              <a:prstGeom prst="rect">
                <a:avLst/>
              </a:prstGeom>
              <a:blipFill>
                <a:blip r:embed="rId1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2902779-0606-41B6-9C45-2B84C0CE56C0}"/>
                  </a:ext>
                </a:extLst>
              </p:cNvPr>
              <p:cNvSpPr/>
              <p:nvPr/>
            </p:nvSpPr>
            <p:spPr>
              <a:xfrm>
                <a:off x="6902789" y="5398881"/>
                <a:ext cx="4993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2902779-0606-41B6-9C45-2B84C0CE56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789" y="5398881"/>
                <a:ext cx="499367" cy="338554"/>
              </a:xfrm>
              <a:prstGeom prst="rect">
                <a:avLst/>
              </a:prstGeom>
              <a:blipFill>
                <a:blip r:embed="rId1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CF62A1A-9707-444E-AAE5-989ACB5F67DD}"/>
                  </a:ext>
                </a:extLst>
              </p:cNvPr>
              <p:cNvSpPr/>
              <p:nvPr/>
            </p:nvSpPr>
            <p:spPr>
              <a:xfrm>
                <a:off x="7426926" y="5398881"/>
                <a:ext cx="4993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CF62A1A-9707-444E-AAE5-989ACB5F67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926" y="5398881"/>
                <a:ext cx="499367" cy="338554"/>
              </a:xfrm>
              <a:prstGeom prst="rect">
                <a:avLst/>
              </a:prstGeom>
              <a:blipFill>
                <a:blip r:embed="rId1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E98E47B-CE00-43CB-8353-C304DD555A95}"/>
                  </a:ext>
                </a:extLst>
              </p:cNvPr>
              <p:cNvSpPr/>
              <p:nvPr/>
            </p:nvSpPr>
            <p:spPr>
              <a:xfrm>
                <a:off x="7941808" y="5398881"/>
                <a:ext cx="4993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E98E47B-CE00-43CB-8353-C304DD555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808" y="5398881"/>
                <a:ext cx="499367" cy="338554"/>
              </a:xfrm>
              <a:prstGeom prst="rect">
                <a:avLst/>
              </a:prstGeom>
              <a:blipFill>
                <a:blip r:embed="rId16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B8F848F-5F23-4406-AFF6-7B1A98AD1ADD}"/>
                  </a:ext>
                </a:extLst>
              </p:cNvPr>
              <p:cNvSpPr/>
              <p:nvPr/>
            </p:nvSpPr>
            <p:spPr>
              <a:xfrm>
                <a:off x="8455871" y="5398881"/>
                <a:ext cx="4993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B8F848F-5F23-4406-AFF6-7B1A98AD1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871" y="5398881"/>
                <a:ext cx="499367" cy="338554"/>
              </a:xfrm>
              <a:prstGeom prst="rect">
                <a:avLst/>
              </a:prstGeom>
              <a:blipFill>
                <a:blip r:embed="rId1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77">
            <a:extLst>
              <a:ext uri="{FF2B5EF4-FFF2-40B4-BE49-F238E27FC236}">
                <a16:creationId xmlns:a16="http://schemas.microsoft.com/office/drawing/2014/main" id="{B35F0BE7-F822-43A7-B7B9-BCA09D17B2AE}"/>
              </a:ext>
            </a:extLst>
          </p:cNvPr>
          <p:cNvSpPr/>
          <p:nvPr/>
        </p:nvSpPr>
        <p:spPr>
          <a:xfrm>
            <a:off x="6449038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812317A-F7DE-4F3F-84A6-05B5BFEFE4D2}"/>
              </a:ext>
            </a:extLst>
          </p:cNvPr>
          <p:cNvSpPr/>
          <p:nvPr/>
        </p:nvSpPr>
        <p:spPr>
          <a:xfrm>
            <a:off x="6966147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AE723A1-C1DD-4891-AC7D-32F92EF34D01}"/>
              </a:ext>
            </a:extLst>
          </p:cNvPr>
          <p:cNvSpPr/>
          <p:nvPr/>
        </p:nvSpPr>
        <p:spPr>
          <a:xfrm>
            <a:off x="7480619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3F073A8-703B-45F9-8A9B-C5A35FEB50F0}"/>
              </a:ext>
            </a:extLst>
          </p:cNvPr>
          <p:cNvSpPr/>
          <p:nvPr/>
        </p:nvSpPr>
        <p:spPr>
          <a:xfrm>
            <a:off x="7995091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6BFC2C5-FCA8-4F9D-8614-3C7517674D65}"/>
              </a:ext>
            </a:extLst>
          </p:cNvPr>
          <p:cNvSpPr/>
          <p:nvPr/>
        </p:nvSpPr>
        <p:spPr>
          <a:xfrm>
            <a:off x="8509563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C4C5299-BC14-4CA7-A0CF-AA7B3DF801A6}"/>
              </a:ext>
            </a:extLst>
          </p:cNvPr>
          <p:cNvGrpSpPr/>
          <p:nvPr/>
        </p:nvGrpSpPr>
        <p:grpSpPr>
          <a:xfrm>
            <a:off x="6601176" y="3821803"/>
            <a:ext cx="2060525" cy="277007"/>
            <a:chOff x="1012662" y="3733274"/>
            <a:chExt cx="2060525" cy="163962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10BF300-007E-4409-B4EF-736AA4FB6A32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2D1727E-8B0A-443C-BAD2-B3E65CAA74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4D16EB60-DEEC-4A9A-BC0F-50FF3E6220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95CC0DD0-7D27-459B-942F-5F57A1B163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B56C676-2306-45D8-83F6-E9E759237B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95089FD-FABE-4A1C-9B6A-88206589CF52}"/>
                  </a:ext>
                </a:extLst>
              </p:cNvPr>
              <p:cNvSpPr/>
              <p:nvPr/>
            </p:nvSpPr>
            <p:spPr>
              <a:xfrm>
                <a:off x="6364605" y="3482233"/>
                <a:ext cx="4994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95089FD-FABE-4A1C-9B6A-88206589CF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605" y="3482233"/>
                <a:ext cx="499432" cy="338554"/>
              </a:xfrm>
              <a:prstGeom prst="rect">
                <a:avLst/>
              </a:prstGeom>
              <a:blipFill>
                <a:blip r:embed="rId1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22F6932-2B0E-4AB8-BA5C-DAA9DF62ECDC}"/>
                  </a:ext>
                </a:extLst>
              </p:cNvPr>
              <p:cNvSpPr/>
              <p:nvPr/>
            </p:nvSpPr>
            <p:spPr>
              <a:xfrm>
                <a:off x="6859153" y="3482233"/>
                <a:ext cx="504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22F6932-2B0E-4AB8-BA5C-DAA9DF62EC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153" y="3482233"/>
                <a:ext cx="504176" cy="338554"/>
              </a:xfrm>
              <a:prstGeom prst="rect">
                <a:avLst/>
              </a:prstGeom>
              <a:blipFill>
                <a:blip r:embed="rId19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6D55A38-2374-4EFF-8CD3-1AD646BA1DBC}"/>
                  </a:ext>
                </a:extLst>
              </p:cNvPr>
              <p:cNvSpPr/>
              <p:nvPr/>
            </p:nvSpPr>
            <p:spPr>
              <a:xfrm>
                <a:off x="7383290" y="3482233"/>
                <a:ext cx="504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6D55A38-2374-4EFF-8CD3-1AD646BA1D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290" y="3482233"/>
                <a:ext cx="504176" cy="338554"/>
              </a:xfrm>
              <a:prstGeom prst="rect">
                <a:avLst/>
              </a:prstGeom>
              <a:blipFill>
                <a:blip r:embed="rId20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E280AAD-3818-45B8-A47F-C0D3A1CF28BA}"/>
                  </a:ext>
                </a:extLst>
              </p:cNvPr>
              <p:cNvSpPr/>
              <p:nvPr/>
            </p:nvSpPr>
            <p:spPr>
              <a:xfrm>
                <a:off x="7898172" y="3482233"/>
                <a:ext cx="504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E280AAD-3818-45B8-A47F-C0D3A1CF28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172" y="3482233"/>
                <a:ext cx="504176" cy="338554"/>
              </a:xfrm>
              <a:prstGeom prst="rect">
                <a:avLst/>
              </a:prstGeom>
              <a:blipFill>
                <a:blip r:embed="rId2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94B5B167-820A-4644-84D9-4FA53DC9D72D}"/>
                  </a:ext>
                </a:extLst>
              </p:cNvPr>
              <p:cNvSpPr/>
              <p:nvPr/>
            </p:nvSpPr>
            <p:spPr>
              <a:xfrm>
                <a:off x="8412235" y="3482233"/>
                <a:ext cx="504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94B5B167-820A-4644-84D9-4FA53DC9D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235" y="3482233"/>
                <a:ext cx="504176" cy="338554"/>
              </a:xfrm>
              <a:prstGeom prst="rect">
                <a:avLst/>
              </a:prstGeom>
              <a:blipFill>
                <a:blip r:embed="rId22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5DDB40C5-E7AB-4AFB-A599-9BA9FCAA3A64}"/>
              </a:ext>
            </a:extLst>
          </p:cNvPr>
          <p:cNvSpPr/>
          <p:nvPr/>
        </p:nvSpPr>
        <p:spPr>
          <a:xfrm>
            <a:off x="5943859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585836A-A6A1-4915-B329-E8234C5F8CE4}"/>
              </a:ext>
            </a:extLst>
          </p:cNvPr>
          <p:cNvSpPr/>
          <p:nvPr/>
        </p:nvSpPr>
        <p:spPr>
          <a:xfrm>
            <a:off x="5863570" y="5438783"/>
            <a:ext cx="4780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SEP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07B508A-C1B6-4118-8892-FF6183F6802F}"/>
              </a:ext>
            </a:extLst>
          </p:cNvPr>
          <p:cNvCxnSpPr>
            <a:cxnSpLocks/>
          </p:cNvCxnSpPr>
          <p:nvPr/>
        </p:nvCxnSpPr>
        <p:spPr>
          <a:xfrm flipV="1">
            <a:off x="6095996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E1E3892A-86BE-43AC-90DE-F3D096650AFE}"/>
              </a:ext>
            </a:extLst>
          </p:cNvPr>
          <p:cNvSpPr/>
          <p:nvPr/>
        </p:nvSpPr>
        <p:spPr>
          <a:xfrm>
            <a:off x="2571436" y="3034056"/>
            <a:ext cx="338554" cy="33855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DC300F-BD74-481F-A671-CA0173BD7B0E}"/>
              </a:ext>
            </a:extLst>
          </p:cNvPr>
          <p:cNvSpPr txBox="1"/>
          <p:nvPr/>
        </p:nvSpPr>
        <p:spPr>
          <a:xfrm>
            <a:off x="3103869" y="3013350"/>
            <a:ext cx="5800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Models bidirectional interactions between tokens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88F9A67-B6F5-4104-98E8-C8A24FDE23D1}"/>
              </a:ext>
            </a:extLst>
          </p:cNvPr>
          <p:cNvSpPr txBox="1"/>
          <p:nvPr/>
        </p:nvSpPr>
        <p:spPr>
          <a:xfrm>
            <a:off x="9005245" y="4352913"/>
            <a:ext cx="179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But how to train self-supervised?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221AF69-C35B-4097-9142-2B0C9618CE7D}"/>
              </a:ext>
            </a:extLst>
          </p:cNvPr>
          <p:cNvSpPr/>
          <p:nvPr/>
        </p:nvSpPr>
        <p:spPr>
          <a:xfrm>
            <a:off x="2876397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EBEFF07-1669-461F-A526-52CD4AF6FA13}"/>
              </a:ext>
            </a:extLst>
          </p:cNvPr>
          <p:cNvCxnSpPr>
            <a:cxnSpLocks/>
          </p:cNvCxnSpPr>
          <p:nvPr/>
        </p:nvCxnSpPr>
        <p:spPr>
          <a:xfrm flipV="1">
            <a:off x="3028534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0359588-9384-489B-ABC6-837FACD1517D}"/>
              </a:ext>
            </a:extLst>
          </p:cNvPr>
          <p:cNvSpPr/>
          <p:nvPr/>
        </p:nvSpPr>
        <p:spPr>
          <a:xfrm>
            <a:off x="2794394" y="5438783"/>
            <a:ext cx="4796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CAF0E54-4977-4EAA-B148-FDCB6F883728}"/>
              </a:ext>
            </a:extLst>
          </p:cNvPr>
          <p:cNvSpPr/>
          <p:nvPr/>
        </p:nvSpPr>
        <p:spPr>
          <a:xfrm>
            <a:off x="5913773" y="3517526"/>
            <a:ext cx="401227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01501B0-DEA8-44C7-AB35-3CCC32E48E1B}"/>
                  </a:ext>
                </a:extLst>
              </p:cNvPr>
              <p:cNvSpPr/>
              <p:nvPr/>
            </p:nvSpPr>
            <p:spPr>
              <a:xfrm>
                <a:off x="5816446" y="3482233"/>
                <a:ext cx="614977" cy="357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𝑠𝑒𝑝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01501B0-DEA8-44C7-AB35-3CCC32E48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446" y="3482233"/>
                <a:ext cx="614977" cy="35753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800EA41-34BB-45D4-89AB-E681B5F05EF0}"/>
              </a:ext>
            </a:extLst>
          </p:cNvPr>
          <p:cNvCxnSpPr>
            <a:cxnSpLocks/>
          </p:cNvCxnSpPr>
          <p:nvPr/>
        </p:nvCxnSpPr>
        <p:spPr>
          <a:xfrm flipV="1">
            <a:off x="6095996" y="3825591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Arc 2">
            <a:extLst>
              <a:ext uri="{FF2B5EF4-FFF2-40B4-BE49-F238E27FC236}">
                <a16:creationId xmlns:a16="http://schemas.microsoft.com/office/drawing/2014/main" id="{42D5594B-5145-4EAA-A228-F0A587762CF1}"/>
              </a:ext>
            </a:extLst>
          </p:cNvPr>
          <p:cNvSpPr/>
          <p:nvPr/>
        </p:nvSpPr>
        <p:spPr>
          <a:xfrm rot="10800000">
            <a:off x="2162404" y="4645826"/>
            <a:ext cx="1329726" cy="938218"/>
          </a:xfrm>
          <a:prstGeom prst="arc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7B2CB6-F9AC-4B1F-A31B-860A2CDD5827}"/>
              </a:ext>
            </a:extLst>
          </p:cNvPr>
          <p:cNvSpPr txBox="1"/>
          <p:nvPr/>
        </p:nvSpPr>
        <p:spPr>
          <a:xfrm>
            <a:off x="1465911" y="4388962"/>
            <a:ext cx="14253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Special sentence-level token</a:t>
            </a:r>
          </a:p>
        </p:txBody>
      </p:sp>
    </p:spTree>
    <p:extLst>
      <p:ext uri="{BB962C8B-B14F-4D97-AF65-F5344CB8AC3E}">
        <p14:creationId xmlns:p14="http://schemas.microsoft.com/office/powerpoint/2010/main" val="223304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3" grpId="0" animBg="1"/>
      <p:bldP spid="4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0B0A-1C52-46E9-A137-0253586483A7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dirty="0"/>
              <a:t>Pre-training BERT Model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2A232FF-E462-4AEA-B6F4-434BA1BD7C2B}"/>
              </a:ext>
            </a:extLst>
          </p:cNvPr>
          <p:cNvCxnSpPr>
            <a:cxnSpLocks/>
          </p:cNvCxnSpPr>
          <p:nvPr/>
        </p:nvCxnSpPr>
        <p:spPr>
          <a:xfrm flipV="1">
            <a:off x="3524773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6696A91-FF19-4B01-8E49-A705CD719E83}"/>
              </a:ext>
            </a:extLst>
          </p:cNvPr>
          <p:cNvCxnSpPr>
            <a:cxnSpLocks/>
          </p:cNvCxnSpPr>
          <p:nvPr/>
        </p:nvCxnSpPr>
        <p:spPr>
          <a:xfrm flipV="1">
            <a:off x="4041882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28E1EA0-93A7-4C9F-A441-DB3A825F1B92}"/>
              </a:ext>
            </a:extLst>
          </p:cNvPr>
          <p:cNvCxnSpPr>
            <a:cxnSpLocks/>
          </p:cNvCxnSpPr>
          <p:nvPr/>
        </p:nvCxnSpPr>
        <p:spPr>
          <a:xfrm flipV="1">
            <a:off x="4553717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C3F7A9D-1DF1-4459-BFB8-63B6A21FD2D8}"/>
              </a:ext>
            </a:extLst>
          </p:cNvPr>
          <p:cNvCxnSpPr>
            <a:cxnSpLocks/>
          </p:cNvCxnSpPr>
          <p:nvPr/>
        </p:nvCxnSpPr>
        <p:spPr>
          <a:xfrm flipV="1">
            <a:off x="5081833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D56AB84-C98B-4A36-974E-6BE53B100356}"/>
              </a:ext>
            </a:extLst>
          </p:cNvPr>
          <p:cNvCxnSpPr>
            <a:cxnSpLocks/>
          </p:cNvCxnSpPr>
          <p:nvPr/>
        </p:nvCxnSpPr>
        <p:spPr>
          <a:xfrm flipV="1">
            <a:off x="5585298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D74EB9F-A9EC-4B66-B776-04F956A30937}"/>
              </a:ext>
            </a:extLst>
          </p:cNvPr>
          <p:cNvSpPr/>
          <p:nvPr/>
        </p:nvSpPr>
        <p:spPr>
          <a:xfrm>
            <a:off x="3372636" y="5442890"/>
            <a:ext cx="304274" cy="304274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BA43B89-10EB-4C89-8CF8-5DE90D1AA6E6}"/>
              </a:ext>
            </a:extLst>
          </p:cNvPr>
          <p:cNvSpPr/>
          <p:nvPr/>
        </p:nvSpPr>
        <p:spPr>
          <a:xfrm>
            <a:off x="3889745" y="5442890"/>
            <a:ext cx="304274" cy="304274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6BA551C-1AED-40C3-9964-DDDDA6CC6BBC}"/>
              </a:ext>
            </a:extLst>
          </p:cNvPr>
          <p:cNvSpPr/>
          <p:nvPr/>
        </p:nvSpPr>
        <p:spPr>
          <a:xfrm>
            <a:off x="4404217" y="5442890"/>
            <a:ext cx="304274" cy="304274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1329FCA-4DF2-4559-9B29-3ACA789AC3DE}"/>
              </a:ext>
            </a:extLst>
          </p:cNvPr>
          <p:cNvSpPr/>
          <p:nvPr/>
        </p:nvSpPr>
        <p:spPr>
          <a:xfrm>
            <a:off x="4897425" y="5442890"/>
            <a:ext cx="369756" cy="304274"/>
          </a:xfrm>
          <a:prstGeom prst="rect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E70D61B-9488-4AA7-B47F-ECF53D527123}"/>
              </a:ext>
            </a:extLst>
          </p:cNvPr>
          <p:cNvSpPr/>
          <p:nvPr/>
        </p:nvSpPr>
        <p:spPr>
          <a:xfrm>
            <a:off x="5433161" y="5442890"/>
            <a:ext cx="304274" cy="304274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FD056C6-681B-434F-A274-B98FD0B924B6}"/>
              </a:ext>
            </a:extLst>
          </p:cNvPr>
          <p:cNvSpPr/>
          <p:nvPr/>
        </p:nvSpPr>
        <p:spPr>
          <a:xfrm>
            <a:off x="3372636" y="3517526"/>
            <a:ext cx="304274" cy="304274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3EAD3A0-CA7E-41FE-9A92-94FC98ACC35F}"/>
              </a:ext>
            </a:extLst>
          </p:cNvPr>
          <p:cNvSpPr/>
          <p:nvPr/>
        </p:nvSpPr>
        <p:spPr>
          <a:xfrm>
            <a:off x="3889745" y="3517526"/>
            <a:ext cx="304274" cy="304274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E104ADD-768E-4102-A89F-3E99D8900CCA}"/>
              </a:ext>
            </a:extLst>
          </p:cNvPr>
          <p:cNvSpPr/>
          <p:nvPr/>
        </p:nvSpPr>
        <p:spPr>
          <a:xfrm>
            <a:off x="4404217" y="3517526"/>
            <a:ext cx="304274" cy="304274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A748455-01AE-4F8E-8155-9DEE99078139}"/>
              </a:ext>
            </a:extLst>
          </p:cNvPr>
          <p:cNvSpPr/>
          <p:nvPr/>
        </p:nvSpPr>
        <p:spPr>
          <a:xfrm>
            <a:off x="4918689" y="3517526"/>
            <a:ext cx="304274" cy="304274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1A8F4DD-970A-4727-A18E-38F67BC262EF}"/>
              </a:ext>
            </a:extLst>
          </p:cNvPr>
          <p:cNvSpPr/>
          <p:nvPr/>
        </p:nvSpPr>
        <p:spPr>
          <a:xfrm>
            <a:off x="5433161" y="3517526"/>
            <a:ext cx="304274" cy="304274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6966E69-7B4B-4961-9BB9-7F65FE945466}"/>
              </a:ext>
            </a:extLst>
          </p:cNvPr>
          <p:cNvGrpSpPr/>
          <p:nvPr/>
        </p:nvGrpSpPr>
        <p:grpSpPr>
          <a:xfrm>
            <a:off x="3524774" y="3821803"/>
            <a:ext cx="2060525" cy="277007"/>
            <a:chOff x="1012662" y="3733274"/>
            <a:chExt cx="2060525" cy="163962"/>
          </a:xfrm>
          <a:effectLst/>
        </p:grpSpPr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D7DAA003-5AD6-43B5-BAF6-D4ADADF8B80C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D65B617F-A5B9-4E30-900C-FA9C16D7B0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DFA1E0AC-58B8-407B-8502-7B0020659B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B013434-8994-4CF3-B86F-1F08E1B9C7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EC45CEB-6053-4435-9C12-A80F0C5187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91D9D401-A574-46D2-94AE-6698050BB3A3}"/>
              </a:ext>
            </a:extLst>
          </p:cNvPr>
          <p:cNvSpPr txBox="1"/>
          <p:nvPr/>
        </p:nvSpPr>
        <p:spPr>
          <a:xfrm>
            <a:off x="3372637" y="5815446"/>
            <a:ext cx="30427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A70A0FE-E4EE-4040-B698-E23B300A08F1}"/>
              </a:ext>
            </a:extLst>
          </p:cNvPr>
          <p:cNvSpPr txBox="1"/>
          <p:nvPr/>
        </p:nvSpPr>
        <p:spPr>
          <a:xfrm>
            <a:off x="3811022" y="5803139"/>
            <a:ext cx="45644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E1C9B2-7FFA-4FC0-960E-DAF93EB450B5}"/>
              </a:ext>
            </a:extLst>
          </p:cNvPr>
          <p:cNvSpPr txBox="1"/>
          <p:nvPr/>
        </p:nvSpPr>
        <p:spPr>
          <a:xfrm>
            <a:off x="4323808" y="5815446"/>
            <a:ext cx="45644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8C1E875-9D2E-4BD7-84BD-C8E0F52B1CAF}"/>
              </a:ext>
            </a:extLst>
          </p:cNvPr>
          <p:cNvSpPr txBox="1"/>
          <p:nvPr/>
        </p:nvSpPr>
        <p:spPr>
          <a:xfrm>
            <a:off x="4864299" y="3001647"/>
            <a:ext cx="45644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like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CB30987-7227-49EA-B151-C8076D24F409}"/>
              </a:ext>
            </a:extLst>
          </p:cNvPr>
          <p:cNvSpPr txBox="1"/>
          <p:nvPr/>
        </p:nvSpPr>
        <p:spPr>
          <a:xfrm>
            <a:off x="5366396" y="5815446"/>
            <a:ext cx="45644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623F994E-E08E-45FB-8778-75145207F712}"/>
                  </a:ext>
                </a:extLst>
              </p:cNvPr>
              <p:cNvSpPr/>
              <p:nvPr/>
            </p:nvSpPr>
            <p:spPr>
              <a:xfrm>
                <a:off x="3330731" y="5384705"/>
                <a:ext cx="439736" cy="338554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623F994E-E08E-45FB-8778-75145207F7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731" y="5384705"/>
                <a:ext cx="439736" cy="33855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F81F54B6-0E02-48F8-B43B-E26557B3C4C6}"/>
                  </a:ext>
                </a:extLst>
              </p:cNvPr>
              <p:cNvSpPr/>
              <p:nvPr/>
            </p:nvSpPr>
            <p:spPr>
              <a:xfrm>
                <a:off x="3825280" y="5384705"/>
                <a:ext cx="444481" cy="338554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F81F54B6-0E02-48F8-B43B-E26557B3C4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280" y="5384705"/>
                <a:ext cx="444481" cy="338554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807B9193-092F-4D00-8A0D-A42771E49B20}"/>
                  </a:ext>
                </a:extLst>
              </p:cNvPr>
              <p:cNvSpPr/>
              <p:nvPr/>
            </p:nvSpPr>
            <p:spPr>
              <a:xfrm>
                <a:off x="4349417" y="5384705"/>
                <a:ext cx="444481" cy="338554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807B9193-092F-4D00-8A0D-A42771E49B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417" y="5384705"/>
                <a:ext cx="444481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Rectangle 129">
            <a:extLst>
              <a:ext uri="{FF2B5EF4-FFF2-40B4-BE49-F238E27FC236}">
                <a16:creationId xmlns:a16="http://schemas.microsoft.com/office/drawing/2014/main" id="{61642473-013B-4E0D-A3E2-E3B1C5E5B57A}"/>
              </a:ext>
            </a:extLst>
          </p:cNvPr>
          <p:cNvSpPr/>
          <p:nvPr/>
        </p:nvSpPr>
        <p:spPr>
          <a:xfrm>
            <a:off x="4821347" y="5454478"/>
            <a:ext cx="521297" cy="2616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C675C4B7-E4EF-4939-B8A6-852B9DF81979}"/>
                  </a:ext>
                </a:extLst>
              </p:cNvPr>
              <p:cNvSpPr/>
              <p:nvPr/>
            </p:nvSpPr>
            <p:spPr>
              <a:xfrm>
                <a:off x="5378362" y="5384705"/>
                <a:ext cx="444481" cy="338554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C675C4B7-E4EF-4939-B8A6-852B9DF819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62" y="5384705"/>
                <a:ext cx="444481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B32903BA-A353-438F-8D38-E0659A16AA90}"/>
                  </a:ext>
                </a:extLst>
              </p:cNvPr>
              <p:cNvSpPr/>
              <p:nvPr/>
            </p:nvSpPr>
            <p:spPr>
              <a:xfrm>
                <a:off x="3330731" y="3482233"/>
                <a:ext cx="446532" cy="338554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B32903BA-A353-438F-8D38-E0659A16A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731" y="3482233"/>
                <a:ext cx="446532" cy="338554"/>
              </a:xfrm>
              <a:prstGeom prst="rect">
                <a:avLst/>
              </a:prstGeom>
              <a:blipFill>
                <a:blip r:embed="rId7"/>
                <a:stretch>
                  <a:fillRect b="-370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99359900-DDEC-423F-8BBF-61780AB12665}"/>
                  </a:ext>
                </a:extLst>
              </p:cNvPr>
              <p:cNvSpPr/>
              <p:nvPr/>
            </p:nvSpPr>
            <p:spPr>
              <a:xfrm>
                <a:off x="3825280" y="3482233"/>
                <a:ext cx="451277" cy="338554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99359900-DDEC-423F-8BBF-61780AB126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280" y="3482233"/>
                <a:ext cx="451277" cy="338554"/>
              </a:xfrm>
              <a:prstGeom prst="rect">
                <a:avLst/>
              </a:prstGeom>
              <a:blipFill>
                <a:blip r:embed="rId8"/>
                <a:stretch>
                  <a:fillRect b="-370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E12B03B-71AF-4AA4-AFD7-6987B00C1AB3}"/>
                  </a:ext>
                </a:extLst>
              </p:cNvPr>
              <p:cNvSpPr/>
              <p:nvPr/>
            </p:nvSpPr>
            <p:spPr>
              <a:xfrm>
                <a:off x="4349417" y="3482233"/>
                <a:ext cx="451277" cy="338554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E12B03B-71AF-4AA4-AFD7-6987B00C1A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417" y="3482233"/>
                <a:ext cx="451277" cy="338554"/>
              </a:xfrm>
              <a:prstGeom prst="rect">
                <a:avLst/>
              </a:prstGeom>
              <a:blipFill>
                <a:blip r:embed="rId9"/>
                <a:stretch>
                  <a:fillRect b="-370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1688CDB8-B9FF-43D3-8318-71891838F328}"/>
                  </a:ext>
                </a:extLst>
              </p:cNvPr>
              <p:cNvSpPr/>
              <p:nvPr/>
            </p:nvSpPr>
            <p:spPr>
              <a:xfrm>
                <a:off x="4864299" y="3482233"/>
                <a:ext cx="451277" cy="338554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1688CDB8-B9FF-43D3-8318-71891838F3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99" y="3482233"/>
                <a:ext cx="451277" cy="338554"/>
              </a:xfrm>
              <a:prstGeom prst="rect">
                <a:avLst/>
              </a:prstGeom>
              <a:blipFill>
                <a:blip r:embed="rId10"/>
                <a:stretch>
                  <a:fillRect b="-370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A8BA961B-A9B1-4C11-85B3-12670C39E65E}"/>
                  </a:ext>
                </a:extLst>
              </p:cNvPr>
              <p:cNvSpPr/>
              <p:nvPr/>
            </p:nvSpPr>
            <p:spPr>
              <a:xfrm>
                <a:off x="5378362" y="3482233"/>
                <a:ext cx="451277" cy="338554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A8BA961B-A9B1-4C11-85B3-12670C39E6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62" y="3482233"/>
                <a:ext cx="451277" cy="338554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Rectangle 137">
            <a:extLst>
              <a:ext uri="{FF2B5EF4-FFF2-40B4-BE49-F238E27FC236}">
                <a16:creationId xmlns:a16="http://schemas.microsoft.com/office/drawing/2014/main" id="{F51CFA08-122D-4942-86F2-ECC7B9654C24}"/>
              </a:ext>
            </a:extLst>
          </p:cNvPr>
          <p:cNvSpPr/>
          <p:nvPr/>
        </p:nvSpPr>
        <p:spPr>
          <a:xfrm>
            <a:off x="2891251" y="3517526"/>
            <a:ext cx="304274" cy="304274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88E8B6A-BC6F-41CF-83BD-63E4DD5340A4}"/>
              </a:ext>
            </a:extLst>
          </p:cNvPr>
          <p:cNvCxnSpPr/>
          <p:nvPr/>
        </p:nvCxnSpPr>
        <p:spPr>
          <a:xfrm flipV="1">
            <a:off x="3043388" y="3821803"/>
            <a:ext cx="0" cy="277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C7E73006-994F-4643-BD9C-6721DFABA5FB}"/>
                  </a:ext>
                </a:extLst>
              </p:cNvPr>
              <p:cNvSpPr/>
              <p:nvPr/>
            </p:nvSpPr>
            <p:spPr>
              <a:xfrm>
                <a:off x="2823424" y="3482233"/>
                <a:ext cx="439929" cy="338554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C7E73006-994F-4643-BD9C-6721DFABA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424" y="3482233"/>
                <a:ext cx="439929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D4B3367-D98F-4F27-A87A-EA7DE0381006}"/>
              </a:ext>
            </a:extLst>
          </p:cNvPr>
          <p:cNvGrpSpPr/>
          <p:nvPr/>
        </p:nvGrpSpPr>
        <p:grpSpPr>
          <a:xfrm>
            <a:off x="6637723" y="5190778"/>
            <a:ext cx="2060525" cy="252110"/>
            <a:chOff x="1012662" y="3733274"/>
            <a:chExt cx="2060525" cy="163962"/>
          </a:xfrm>
          <a:effectLst/>
        </p:grpSpPr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ADDAE5CF-0E92-4547-A1DA-C7C405CE77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DEB6ACB9-A1D2-4A9A-B996-FAD7135D8F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3B6B064C-FF16-462D-973F-7A622A8384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64B41F69-68A5-4F31-A4A6-95F5EBA6E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4FE46268-F457-4FE1-B8F7-9B6D64D90E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0FC31D1-2AE7-443D-BC5D-64BB2FE48D53}"/>
              </a:ext>
            </a:extLst>
          </p:cNvPr>
          <p:cNvSpPr/>
          <p:nvPr/>
        </p:nvSpPr>
        <p:spPr>
          <a:xfrm>
            <a:off x="6485585" y="5442890"/>
            <a:ext cx="304274" cy="304274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C3802A3-9E97-487C-A2EA-6186F3D1468A}"/>
              </a:ext>
            </a:extLst>
          </p:cNvPr>
          <p:cNvSpPr/>
          <p:nvPr/>
        </p:nvSpPr>
        <p:spPr>
          <a:xfrm>
            <a:off x="7517166" y="5442890"/>
            <a:ext cx="304274" cy="304274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FE12A75-D26D-44F0-A987-1491B7CEE752}"/>
              </a:ext>
            </a:extLst>
          </p:cNvPr>
          <p:cNvSpPr/>
          <p:nvPr/>
        </p:nvSpPr>
        <p:spPr>
          <a:xfrm>
            <a:off x="8031638" y="5442890"/>
            <a:ext cx="304274" cy="304274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74A0B47-35FA-43FF-93E1-35D7D6818A36}"/>
              </a:ext>
            </a:extLst>
          </p:cNvPr>
          <p:cNvSpPr/>
          <p:nvPr/>
        </p:nvSpPr>
        <p:spPr>
          <a:xfrm>
            <a:off x="8546110" y="5442890"/>
            <a:ext cx="304274" cy="304274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7801EE3-41DC-456C-AE8B-6EEB758C7781}"/>
              </a:ext>
            </a:extLst>
          </p:cNvPr>
          <p:cNvSpPr txBox="1"/>
          <p:nvPr/>
        </p:nvSpPr>
        <p:spPr>
          <a:xfrm>
            <a:off x="6485586" y="5815446"/>
            <a:ext cx="30427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A8CBA89-AB4C-486B-AE5C-77B6B13542A5}"/>
              </a:ext>
            </a:extLst>
          </p:cNvPr>
          <p:cNvSpPr txBox="1"/>
          <p:nvPr/>
        </p:nvSpPr>
        <p:spPr>
          <a:xfrm>
            <a:off x="7436757" y="5815446"/>
            <a:ext cx="45644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my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BEE1832-7B46-47A0-A262-59801496B68F}"/>
              </a:ext>
            </a:extLst>
          </p:cNvPr>
          <p:cNvSpPr txBox="1"/>
          <p:nvPr/>
        </p:nvSpPr>
        <p:spPr>
          <a:xfrm>
            <a:off x="7913811" y="5815446"/>
            <a:ext cx="53992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6A60335-441D-40E1-87D4-27E7A49BD04B}"/>
              </a:ext>
            </a:extLst>
          </p:cNvPr>
          <p:cNvSpPr txBox="1"/>
          <p:nvPr/>
        </p:nvSpPr>
        <p:spPr>
          <a:xfrm>
            <a:off x="8411475" y="5815446"/>
            <a:ext cx="622125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D853ADB3-9156-43DF-86C7-D4AD9A77B902}"/>
                  </a:ext>
                </a:extLst>
              </p:cNvPr>
              <p:cNvSpPr/>
              <p:nvPr/>
            </p:nvSpPr>
            <p:spPr>
              <a:xfrm>
                <a:off x="6408241" y="5398881"/>
                <a:ext cx="494623" cy="338554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D853ADB3-9156-43DF-86C7-D4AD9A77B9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241" y="5398881"/>
                <a:ext cx="494623" cy="338554"/>
              </a:xfrm>
              <a:prstGeom prst="rect">
                <a:avLst/>
              </a:prstGeom>
              <a:blipFill>
                <a:blip r:embed="rId13"/>
                <a:stretch>
                  <a:fillRect b="-370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B16B5003-97B8-4E75-B77A-FCECB38DBC5F}"/>
                  </a:ext>
                </a:extLst>
              </p:cNvPr>
              <p:cNvSpPr/>
              <p:nvPr/>
            </p:nvSpPr>
            <p:spPr>
              <a:xfrm>
                <a:off x="7426926" y="5398881"/>
                <a:ext cx="499367" cy="338554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B16B5003-97B8-4E75-B77A-FCECB38DBC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926" y="5398881"/>
                <a:ext cx="499367" cy="338554"/>
              </a:xfrm>
              <a:prstGeom prst="rect">
                <a:avLst/>
              </a:prstGeom>
              <a:blipFill>
                <a:blip r:embed="rId14"/>
                <a:stretch>
                  <a:fillRect b="-370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F448616C-7152-4C99-9B95-36FEAE6F818C}"/>
                  </a:ext>
                </a:extLst>
              </p:cNvPr>
              <p:cNvSpPr/>
              <p:nvPr/>
            </p:nvSpPr>
            <p:spPr>
              <a:xfrm>
                <a:off x="7941808" y="5398881"/>
                <a:ext cx="499367" cy="338554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F448616C-7152-4C99-9B95-36FEAE6F81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808" y="5398881"/>
                <a:ext cx="499367" cy="338554"/>
              </a:xfrm>
              <a:prstGeom prst="rect">
                <a:avLst/>
              </a:prstGeom>
              <a:blipFill>
                <a:blip r:embed="rId15"/>
                <a:stretch>
                  <a:fillRect b="-370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A4F3BBF6-F05F-4CE6-BA7B-CCCA4588238E}"/>
                  </a:ext>
                </a:extLst>
              </p:cNvPr>
              <p:cNvSpPr/>
              <p:nvPr/>
            </p:nvSpPr>
            <p:spPr>
              <a:xfrm>
                <a:off x="8455871" y="5398881"/>
                <a:ext cx="499367" cy="338554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A4F3BBF6-F05F-4CE6-BA7B-CCCA458823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871" y="5398881"/>
                <a:ext cx="499367" cy="338554"/>
              </a:xfrm>
              <a:prstGeom prst="rect">
                <a:avLst/>
              </a:prstGeom>
              <a:blipFill>
                <a:blip r:embed="rId16"/>
                <a:stretch>
                  <a:fillRect b="-370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Rectangle 161">
            <a:extLst>
              <a:ext uri="{FF2B5EF4-FFF2-40B4-BE49-F238E27FC236}">
                <a16:creationId xmlns:a16="http://schemas.microsoft.com/office/drawing/2014/main" id="{83977538-A101-401C-83CE-3417C16B67AF}"/>
              </a:ext>
            </a:extLst>
          </p:cNvPr>
          <p:cNvSpPr/>
          <p:nvPr/>
        </p:nvSpPr>
        <p:spPr>
          <a:xfrm>
            <a:off x="6449038" y="3517526"/>
            <a:ext cx="304274" cy="304274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C0BE577-4655-4D0F-AA4D-33CD4462E45B}"/>
              </a:ext>
            </a:extLst>
          </p:cNvPr>
          <p:cNvSpPr/>
          <p:nvPr/>
        </p:nvSpPr>
        <p:spPr>
          <a:xfrm>
            <a:off x="6966147" y="3517526"/>
            <a:ext cx="304274" cy="304274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64D93E0-FFAE-4C3F-8D78-4D86DAAD181B}"/>
              </a:ext>
            </a:extLst>
          </p:cNvPr>
          <p:cNvSpPr/>
          <p:nvPr/>
        </p:nvSpPr>
        <p:spPr>
          <a:xfrm>
            <a:off x="7480619" y="3517526"/>
            <a:ext cx="304274" cy="304274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E5F5E9E-A728-4908-BD21-B127FE3AD9B1}"/>
              </a:ext>
            </a:extLst>
          </p:cNvPr>
          <p:cNvSpPr/>
          <p:nvPr/>
        </p:nvSpPr>
        <p:spPr>
          <a:xfrm>
            <a:off x="7995091" y="3517526"/>
            <a:ext cx="304274" cy="304274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50FBF0B-702C-47D9-97D2-0DF36173E6A4}"/>
              </a:ext>
            </a:extLst>
          </p:cNvPr>
          <p:cNvSpPr/>
          <p:nvPr/>
        </p:nvSpPr>
        <p:spPr>
          <a:xfrm>
            <a:off x="8509563" y="3517526"/>
            <a:ext cx="304274" cy="304274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3C1B52B-20B4-4928-9266-A84C6D66D6D8}"/>
              </a:ext>
            </a:extLst>
          </p:cNvPr>
          <p:cNvGrpSpPr/>
          <p:nvPr/>
        </p:nvGrpSpPr>
        <p:grpSpPr>
          <a:xfrm>
            <a:off x="6601176" y="3821803"/>
            <a:ext cx="2060525" cy="277007"/>
            <a:chOff x="1012662" y="3733274"/>
            <a:chExt cx="2060525" cy="163962"/>
          </a:xfrm>
          <a:effectLst/>
        </p:grpSpPr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8C2F35C9-A306-43EA-895E-2512F7683FB6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DB6C000E-6AE2-4EB1-87D4-E33AF4BFD1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BBD82740-A062-470E-B77E-6DAE61518C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3A3DB4E6-5886-4012-8B81-E58E63494D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4D911E80-3F1A-40AC-A124-2156FC762B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78CEC442-56CF-4A43-A131-A8B04AD8E615}"/>
                  </a:ext>
                </a:extLst>
              </p:cNvPr>
              <p:cNvSpPr/>
              <p:nvPr/>
            </p:nvSpPr>
            <p:spPr>
              <a:xfrm>
                <a:off x="6364605" y="3482233"/>
                <a:ext cx="499432" cy="338554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78CEC442-56CF-4A43-A131-A8B04AD8E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605" y="3482233"/>
                <a:ext cx="499432" cy="338554"/>
              </a:xfrm>
              <a:prstGeom prst="rect">
                <a:avLst/>
              </a:prstGeom>
              <a:blipFill>
                <a:blip r:embed="rId17"/>
                <a:stretch>
                  <a:fillRect b="-370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710732EA-FB84-4BAE-AEBE-12EE40DB597F}"/>
                  </a:ext>
                </a:extLst>
              </p:cNvPr>
              <p:cNvSpPr/>
              <p:nvPr/>
            </p:nvSpPr>
            <p:spPr>
              <a:xfrm>
                <a:off x="6859153" y="3482233"/>
                <a:ext cx="504176" cy="338554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710732EA-FB84-4BAE-AEBE-12EE40DB59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153" y="3482233"/>
                <a:ext cx="504176" cy="338554"/>
              </a:xfrm>
              <a:prstGeom prst="rect">
                <a:avLst/>
              </a:prstGeom>
              <a:blipFill>
                <a:blip r:embed="rId18"/>
                <a:stretch>
                  <a:fillRect b="-370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AA0185EB-497A-4E7C-B69B-CB84DF21D34C}"/>
                  </a:ext>
                </a:extLst>
              </p:cNvPr>
              <p:cNvSpPr/>
              <p:nvPr/>
            </p:nvSpPr>
            <p:spPr>
              <a:xfrm>
                <a:off x="7383290" y="3482233"/>
                <a:ext cx="504176" cy="338554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AA0185EB-497A-4E7C-B69B-CB84DF21D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290" y="3482233"/>
                <a:ext cx="504176" cy="338554"/>
              </a:xfrm>
              <a:prstGeom prst="rect">
                <a:avLst/>
              </a:prstGeom>
              <a:blipFill>
                <a:blip r:embed="rId19"/>
                <a:stretch>
                  <a:fillRect b="-370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731F147E-6CC0-4448-8296-536AD761F8C7}"/>
                  </a:ext>
                </a:extLst>
              </p:cNvPr>
              <p:cNvSpPr/>
              <p:nvPr/>
            </p:nvSpPr>
            <p:spPr>
              <a:xfrm>
                <a:off x="7898172" y="3482233"/>
                <a:ext cx="504176" cy="338554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731F147E-6CC0-4448-8296-536AD761F8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172" y="3482233"/>
                <a:ext cx="504176" cy="338554"/>
              </a:xfrm>
              <a:prstGeom prst="rect">
                <a:avLst/>
              </a:prstGeom>
              <a:blipFill>
                <a:blip r:embed="rId20"/>
                <a:stretch>
                  <a:fillRect b="-370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CA86C51F-077D-4B27-B53C-F5D9A87B92DB}"/>
                  </a:ext>
                </a:extLst>
              </p:cNvPr>
              <p:cNvSpPr/>
              <p:nvPr/>
            </p:nvSpPr>
            <p:spPr>
              <a:xfrm>
                <a:off x="8412235" y="3482233"/>
                <a:ext cx="504176" cy="338554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CA86C51F-077D-4B27-B53C-F5D9A87B92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235" y="3482233"/>
                <a:ext cx="504176" cy="338554"/>
              </a:xfrm>
              <a:prstGeom prst="rect">
                <a:avLst/>
              </a:prstGeom>
              <a:blipFill>
                <a:blip r:embed="rId21"/>
                <a:stretch>
                  <a:fillRect b="-370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Rectangle 177">
            <a:extLst>
              <a:ext uri="{FF2B5EF4-FFF2-40B4-BE49-F238E27FC236}">
                <a16:creationId xmlns:a16="http://schemas.microsoft.com/office/drawing/2014/main" id="{E024EAF5-4367-4CC9-8FBB-3D8EB68C6CF7}"/>
              </a:ext>
            </a:extLst>
          </p:cNvPr>
          <p:cNvSpPr/>
          <p:nvPr/>
        </p:nvSpPr>
        <p:spPr>
          <a:xfrm>
            <a:off x="5943859" y="5442890"/>
            <a:ext cx="304274" cy="304274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08F3232D-3134-4643-8E3E-CAA419FFDFF6}"/>
              </a:ext>
            </a:extLst>
          </p:cNvPr>
          <p:cNvSpPr/>
          <p:nvPr/>
        </p:nvSpPr>
        <p:spPr>
          <a:xfrm>
            <a:off x="5858561" y="5431975"/>
            <a:ext cx="478016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SEP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97FE1C9A-121B-4730-91AE-A78D7DDDF79A}"/>
              </a:ext>
            </a:extLst>
          </p:cNvPr>
          <p:cNvCxnSpPr>
            <a:cxnSpLocks/>
          </p:cNvCxnSpPr>
          <p:nvPr/>
        </p:nvCxnSpPr>
        <p:spPr>
          <a:xfrm flipV="1">
            <a:off x="6095996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4A015D88-716A-4619-A347-AFEE9CDD7B84}"/>
              </a:ext>
            </a:extLst>
          </p:cNvPr>
          <p:cNvSpPr txBox="1"/>
          <p:nvPr/>
        </p:nvSpPr>
        <p:spPr>
          <a:xfrm>
            <a:off x="2699236" y="1452292"/>
            <a:ext cx="3877985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Masked Language Model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79F5B06F-36F4-4B39-BA3F-F23F775F3624}"/>
              </a:ext>
            </a:extLst>
          </p:cNvPr>
          <p:cNvSpPr/>
          <p:nvPr/>
        </p:nvSpPr>
        <p:spPr>
          <a:xfrm>
            <a:off x="2302009" y="1452292"/>
            <a:ext cx="338554" cy="338554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66A7CE5-887D-46C5-98FF-3D98DCD60FB1}"/>
              </a:ext>
            </a:extLst>
          </p:cNvPr>
          <p:cNvSpPr/>
          <p:nvPr/>
        </p:nvSpPr>
        <p:spPr>
          <a:xfrm>
            <a:off x="2799915" y="4099824"/>
            <a:ext cx="6301555" cy="1090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Transformer Self-Attention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B516CBA-DB83-4401-B867-3EBF48C6F229}"/>
              </a:ext>
            </a:extLst>
          </p:cNvPr>
          <p:cNvSpPr/>
          <p:nvPr/>
        </p:nvSpPr>
        <p:spPr>
          <a:xfrm>
            <a:off x="2874283" y="1812540"/>
            <a:ext cx="6014484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Randomly mask input tokens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537CFC0-A6F7-4A32-BAA5-63F0AF44BE98}"/>
              </a:ext>
            </a:extLst>
          </p:cNvPr>
          <p:cNvSpPr/>
          <p:nvPr/>
        </p:nvSpPr>
        <p:spPr>
          <a:xfrm>
            <a:off x="6960193" y="5442890"/>
            <a:ext cx="369756" cy="304274"/>
          </a:xfrm>
          <a:prstGeom prst="rect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D7DDDE42-31A5-4309-A0A8-6F3A6A6020B3}"/>
              </a:ext>
            </a:extLst>
          </p:cNvPr>
          <p:cNvSpPr/>
          <p:nvPr/>
        </p:nvSpPr>
        <p:spPr>
          <a:xfrm>
            <a:off x="6884115" y="5454478"/>
            <a:ext cx="521297" cy="2616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mask</a:t>
            </a:r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B9C2E154-3F91-4E32-A45E-8C6855835C55}"/>
              </a:ext>
            </a:extLst>
          </p:cNvPr>
          <p:cNvSpPr/>
          <p:nvPr/>
        </p:nvSpPr>
        <p:spPr>
          <a:xfrm>
            <a:off x="4918689" y="3260651"/>
            <a:ext cx="304274" cy="242845"/>
          </a:xfrm>
          <a:prstGeom prst="upArrow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02A0B82-552F-4904-AA39-E41E87873EC9}"/>
              </a:ext>
            </a:extLst>
          </p:cNvPr>
          <p:cNvSpPr txBox="1"/>
          <p:nvPr/>
        </p:nvSpPr>
        <p:spPr>
          <a:xfrm>
            <a:off x="6837889" y="3007604"/>
            <a:ext cx="61102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enjoy</a:t>
            </a:r>
          </a:p>
        </p:txBody>
      </p:sp>
      <p:sp>
        <p:nvSpPr>
          <p:cNvPr id="189" name="Arrow: Up 188">
            <a:extLst>
              <a:ext uri="{FF2B5EF4-FFF2-40B4-BE49-F238E27FC236}">
                <a16:creationId xmlns:a16="http://schemas.microsoft.com/office/drawing/2014/main" id="{DB77CED3-691A-49AD-B6CE-18CA8968D83A}"/>
              </a:ext>
            </a:extLst>
          </p:cNvPr>
          <p:cNvSpPr/>
          <p:nvPr/>
        </p:nvSpPr>
        <p:spPr>
          <a:xfrm>
            <a:off x="6952666" y="3260651"/>
            <a:ext cx="304274" cy="242845"/>
          </a:xfrm>
          <a:prstGeom prst="upArrow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388A0AC-D99E-4A7F-BC0B-25D3C40BD6CC}"/>
              </a:ext>
            </a:extLst>
          </p:cNvPr>
          <p:cNvSpPr txBox="1"/>
          <p:nvPr/>
        </p:nvSpPr>
        <p:spPr>
          <a:xfrm>
            <a:off x="2931911" y="2298402"/>
            <a:ext cx="3553674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is the loss function?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7A72BE7-1339-4C87-9ABC-71D7CB9E4107}"/>
              </a:ext>
            </a:extLst>
          </p:cNvPr>
          <p:cNvSpPr/>
          <p:nvPr/>
        </p:nvSpPr>
        <p:spPr>
          <a:xfrm>
            <a:off x="2876397" y="5442890"/>
            <a:ext cx="304274" cy="304274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A3B5EFD1-799E-4385-B41A-124431D364EA}"/>
              </a:ext>
            </a:extLst>
          </p:cNvPr>
          <p:cNvCxnSpPr>
            <a:cxnSpLocks/>
          </p:cNvCxnSpPr>
          <p:nvPr/>
        </p:nvCxnSpPr>
        <p:spPr>
          <a:xfrm flipV="1">
            <a:off x="3028534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3DA0BBB-A1E6-4CD4-901B-5C95DBC51C8E}"/>
              </a:ext>
            </a:extLst>
          </p:cNvPr>
          <p:cNvSpPr/>
          <p:nvPr/>
        </p:nvSpPr>
        <p:spPr>
          <a:xfrm>
            <a:off x="2791474" y="5439089"/>
            <a:ext cx="479618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CLS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58B2D8C-0A06-4583-923B-AE2C4349D2E9}"/>
              </a:ext>
            </a:extLst>
          </p:cNvPr>
          <p:cNvSpPr/>
          <p:nvPr/>
        </p:nvSpPr>
        <p:spPr>
          <a:xfrm>
            <a:off x="5913773" y="3517526"/>
            <a:ext cx="401227" cy="304274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9D3D5ADD-197A-4997-BD47-58003D1025B5}"/>
                  </a:ext>
                </a:extLst>
              </p:cNvPr>
              <p:cNvSpPr/>
              <p:nvPr/>
            </p:nvSpPr>
            <p:spPr>
              <a:xfrm>
                <a:off x="5816446" y="3482233"/>
                <a:ext cx="614977" cy="357534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𝑠𝑒𝑝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9D3D5ADD-197A-4997-BD47-58003D102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446" y="3482233"/>
                <a:ext cx="614977" cy="35753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77C91E2C-6386-4FD1-97BB-9EF0CA715707}"/>
              </a:ext>
            </a:extLst>
          </p:cNvPr>
          <p:cNvCxnSpPr>
            <a:cxnSpLocks/>
          </p:cNvCxnSpPr>
          <p:nvPr/>
        </p:nvCxnSpPr>
        <p:spPr>
          <a:xfrm flipV="1">
            <a:off x="6095996" y="3825591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4A970EC7-81FB-4999-9E54-2BC6D2BFD6C8}"/>
              </a:ext>
            </a:extLst>
          </p:cNvPr>
          <p:cNvSpPr/>
          <p:nvPr/>
        </p:nvSpPr>
        <p:spPr>
          <a:xfrm>
            <a:off x="6255993" y="1812540"/>
            <a:ext cx="3371629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 then try to predict them</a:t>
            </a:r>
          </a:p>
        </p:txBody>
      </p:sp>
    </p:spTree>
    <p:extLst>
      <p:ext uri="{BB962C8B-B14F-4D97-AF65-F5344CB8AC3E}">
        <p14:creationId xmlns:p14="http://schemas.microsoft.com/office/powerpoint/2010/main" val="384712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45" grpId="0" animBg="1"/>
      <p:bldP spid="188" grpId="0"/>
      <p:bldP spid="189" grpId="0" animBg="1"/>
      <p:bldP spid="190" grpId="0"/>
      <p:bldP spid="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0B0A-1C52-46E9-A137-02535864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Pre-training BERT Model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4A015D88-716A-4619-A347-AFEE9CDD7B84}"/>
              </a:ext>
            </a:extLst>
          </p:cNvPr>
          <p:cNvSpPr txBox="1"/>
          <p:nvPr/>
        </p:nvSpPr>
        <p:spPr>
          <a:xfrm>
            <a:off x="2699236" y="1452292"/>
            <a:ext cx="3291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Next Sentence Prediction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79F5B06F-36F4-4B39-BA3F-F23F775F3624}"/>
              </a:ext>
            </a:extLst>
          </p:cNvPr>
          <p:cNvSpPr/>
          <p:nvPr/>
        </p:nvSpPr>
        <p:spPr>
          <a:xfrm>
            <a:off x="2302009" y="1452292"/>
            <a:ext cx="338554" cy="338554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B516CBA-DB83-4401-B867-3EBF48C6F229}"/>
              </a:ext>
            </a:extLst>
          </p:cNvPr>
          <p:cNvSpPr/>
          <p:nvPr/>
        </p:nvSpPr>
        <p:spPr>
          <a:xfrm>
            <a:off x="2874283" y="1812540"/>
            <a:ext cx="6014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Given two sentences, predict if this is the next one or not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0C5F2B-21F6-4BEC-ABCC-33BC0B265B05}"/>
              </a:ext>
            </a:extLst>
          </p:cNvPr>
          <p:cNvCxnSpPr>
            <a:cxnSpLocks/>
          </p:cNvCxnSpPr>
          <p:nvPr/>
        </p:nvCxnSpPr>
        <p:spPr>
          <a:xfrm flipV="1">
            <a:off x="3524773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0BA870F-B8A8-4E2C-8894-B9773B9D5FBD}"/>
              </a:ext>
            </a:extLst>
          </p:cNvPr>
          <p:cNvCxnSpPr>
            <a:cxnSpLocks/>
          </p:cNvCxnSpPr>
          <p:nvPr/>
        </p:nvCxnSpPr>
        <p:spPr>
          <a:xfrm flipV="1">
            <a:off x="4041882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0D0941A-AE18-49DA-84DB-A75B388710AD}"/>
              </a:ext>
            </a:extLst>
          </p:cNvPr>
          <p:cNvCxnSpPr>
            <a:cxnSpLocks/>
          </p:cNvCxnSpPr>
          <p:nvPr/>
        </p:nvCxnSpPr>
        <p:spPr>
          <a:xfrm flipV="1">
            <a:off x="4553717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1F567F8-1344-4754-AE77-313F393E6EC3}"/>
              </a:ext>
            </a:extLst>
          </p:cNvPr>
          <p:cNvCxnSpPr>
            <a:cxnSpLocks/>
          </p:cNvCxnSpPr>
          <p:nvPr/>
        </p:nvCxnSpPr>
        <p:spPr>
          <a:xfrm flipV="1">
            <a:off x="5081833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398F5F9-A102-490B-A30F-04C014D6C10E}"/>
              </a:ext>
            </a:extLst>
          </p:cNvPr>
          <p:cNvCxnSpPr>
            <a:cxnSpLocks/>
          </p:cNvCxnSpPr>
          <p:nvPr/>
        </p:nvCxnSpPr>
        <p:spPr>
          <a:xfrm flipV="1">
            <a:off x="5585298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567D44C-6776-41DC-8397-CB777C0305ED}"/>
              </a:ext>
            </a:extLst>
          </p:cNvPr>
          <p:cNvSpPr/>
          <p:nvPr/>
        </p:nvSpPr>
        <p:spPr>
          <a:xfrm>
            <a:off x="3372636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834A8DE-C52C-4C20-A5EA-DA7D960A8EA9}"/>
              </a:ext>
            </a:extLst>
          </p:cNvPr>
          <p:cNvSpPr/>
          <p:nvPr/>
        </p:nvSpPr>
        <p:spPr>
          <a:xfrm>
            <a:off x="3889745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DFC4D43-8E5E-450F-BEB5-4CD18D5E2BA7}"/>
              </a:ext>
            </a:extLst>
          </p:cNvPr>
          <p:cNvSpPr/>
          <p:nvPr/>
        </p:nvSpPr>
        <p:spPr>
          <a:xfrm>
            <a:off x="4404217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14ABAD1-E56F-4109-9A93-729A9E3126AE}"/>
              </a:ext>
            </a:extLst>
          </p:cNvPr>
          <p:cNvSpPr/>
          <p:nvPr/>
        </p:nvSpPr>
        <p:spPr>
          <a:xfrm>
            <a:off x="4918689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D4D47FD-452B-45F7-9511-1609574BC7D4}"/>
              </a:ext>
            </a:extLst>
          </p:cNvPr>
          <p:cNvSpPr/>
          <p:nvPr/>
        </p:nvSpPr>
        <p:spPr>
          <a:xfrm>
            <a:off x="5433161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151E086-223C-4065-AF13-4268B0D66484}"/>
              </a:ext>
            </a:extLst>
          </p:cNvPr>
          <p:cNvSpPr/>
          <p:nvPr/>
        </p:nvSpPr>
        <p:spPr>
          <a:xfrm>
            <a:off x="3372636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772FC50-5F63-4ACC-A108-422331F53C93}"/>
              </a:ext>
            </a:extLst>
          </p:cNvPr>
          <p:cNvSpPr/>
          <p:nvPr/>
        </p:nvSpPr>
        <p:spPr>
          <a:xfrm>
            <a:off x="3889745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0353C86-F5E3-44CE-961C-E89C78E1C796}"/>
              </a:ext>
            </a:extLst>
          </p:cNvPr>
          <p:cNvSpPr/>
          <p:nvPr/>
        </p:nvSpPr>
        <p:spPr>
          <a:xfrm>
            <a:off x="4404217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886A006-4536-4CD5-B22B-B057F0EBBB66}"/>
              </a:ext>
            </a:extLst>
          </p:cNvPr>
          <p:cNvSpPr/>
          <p:nvPr/>
        </p:nvSpPr>
        <p:spPr>
          <a:xfrm>
            <a:off x="4918689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98DFA87-6E90-43CD-993C-B8A3A89DADF1}"/>
              </a:ext>
            </a:extLst>
          </p:cNvPr>
          <p:cNvSpPr/>
          <p:nvPr/>
        </p:nvSpPr>
        <p:spPr>
          <a:xfrm>
            <a:off x="5433161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C8AAD5C-6C12-45A8-A361-6CD9E920FB79}"/>
              </a:ext>
            </a:extLst>
          </p:cNvPr>
          <p:cNvGrpSpPr/>
          <p:nvPr/>
        </p:nvGrpSpPr>
        <p:grpSpPr>
          <a:xfrm>
            <a:off x="3524774" y="3821803"/>
            <a:ext cx="2060525" cy="277007"/>
            <a:chOff x="1012662" y="3733274"/>
            <a:chExt cx="2060525" cy="163962"/>
          </a:xfrm>
        </p:grpSpPr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16C0CF66-7A5B-498E-B6AA-0A662B94F28C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F7F8363A-9653-4F22-99A2-1EC7F0A6C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3BE48AEF-F95B-430A-A812-32F7A97583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C44A4D69-1E87-44F1-BB15-1857636C13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12880C11-6098-4FDE-87DF-1D256A2FD1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TextBox 193">
            <a:extLst>
              <a:ext uri="{FF2B5EF4-FFF2-40B4-BE49-F238E27FC236}">
                <a16:creationId xmlns:a16="http://schemas.microsoft.com/office/drawing/2014/main" id="{07D2B43F-2912-4C07-81E0-8430320B9EE2}"/>
              </a:ext>
            </a:extLst>
          </p:cNvPr>
          <p:cNvSpPr txBox="1"/>
          <p:nvPr/>
        </p:nvSpPr>
        <p:spPr>
          <a:xfrm>
            <a:off x="3372637" y="5815446"/>
            <a:ext cx="30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260BC1C-CFEF-4C2A-9AA5-4A5410B50705}"/>
              </a:ext>
            </a:extLst>
          </p:cNvPr>
          <p:cNvSpPr txBox="1"/>
          <p:nvPr/>
        </p:nvSpPr>
        <p:spPr>
          <a:xfrm>
            <a:off x="3811022" y="5803139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A4D5B98-BAB9-4AD4-AF26-741EDBE58A24}"/>
              </a:ext>
            </a:extLst>
          </p:cNvPr>
          <p:cNvSpPr txBox="1"/>
          <p:nvPr/>
        </p:nvSpPr>
        <p:spPr>
          <a:xfrm>
            <a:off x="4323808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7A19369-2343-4BF4-AF0C-A215599B193F}"/>
              </a:ext>
            </a:extLst>
          </p:cNvPr>
          <p:cNvSpPr txBox="1"/>
          <p:nvPr/>
        </p:nvSpPr>
        <p:spPr>
          <a:xfrm>
            <a:off x="4853610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like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FC86617-D3B1-4B8B-B475-E001A045C6C8}"/>
              </a:ext>
            </a:extLst>
          </p:cNvPr>
          <p:cNvSpPr txBox="1"/>
          <p:nvPr/>
        </p:nvSpPr>
        <p:spPr>
          <a:xfrm>
            <a:off x="5366396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C91B45EF-872E-448D-86AB-3B4031A7CBD4}"/>
                  </a:ext>
                </a:extLst>
              </p:cNvPr>
              <p:cNvSpPr/>
              <p:nvPr/>
            </p:nvSpPr>
            <p:spPr>
              <a:xfrm>
                <a:off x="3330731" y="5384705"/>
                <a:ext cx="4397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C91B45EF-872E-448D-86AB-3B4031A7CB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731" y="5384705"/>
                <a:ext cx="439736" cy="33855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4F5F9874-907C-449B-8206-FFB721DAE549}"/>
                  </a:ext>
                </a:extLst>
              </p:cNvPr>
              <p:cNvSpPr/>
              <p:nvPr/>
            </p:nvSpPr>
            <p:spPr>
              <a:xfrm>
                <a:off x="3825280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4F5F9874-907C-449B-8206-FFB721DAE5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280" y="5384705"/>
                <a:ext cx="444481" cy="338554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B06B6AB4-7A93-4C22-A248-76ABBA21D32C}"/>
                  </a:ext>
                </a:extLst>
              </p:cNvPr>
              <p:cNvSpPr/>
              <p:nvPr/>
            </p:nvSpPr>
            <p:spPr>
              <a:xfrm>
                <a:off x="4349417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B06B6AB4-7A93-4C22-A248-76ABBA21D3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417" y="5384705"/>
                <a:ext cx="444481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F67279FF-67DC-448D-B6B6-A1CADC80A88A}"/>
                  </a:ext>
                </a:extLst>
              </p:cNvPr>
              <p:cNvSpPr/>
              <p:nvPr/>
            </p:nvSpPr>
            <p:spPr>
              <a:xfrm>
                <a:off x="4864299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F67279FF-67DC-448D-B6B6-A1CADC80A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99" y="5384705"/>
                <a:ext cx="444481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746DF7A9-95EC-45AF-A665-D90FD595AA38}"/>
                  </a:ext>
                </a:extLst>
              </p:cNvPr>
              <p:cNvSpPr/>
              <p:nvPr/>
            </p:nvSpPr>
            <p:spPr>
              <a:xfrm>
                <a:off x="5378362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746DF7A9-95EC-45AF-A665-D90FD595A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62" y="5384705"/>
                <a:ext cx="444481" cy="338554"/>
              </a:xfrm>
              <a:prstGeom prst="rect">
                <a:avLst/>
              </a:prstGeom>
              <a:blipFill>
                <a:blip r:embed="rId7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C600AF2B-FC13-470D-8FEF-B50BBC0EDEE0}"/>
                  </a:ext>
                </a:extLst>
              </p:cNvPr>
              <p:cNvSpPr/>
              <p:nvPr/>
            </p:nvSpPr>
            <p:spPr>
              <a:xfrm>
                <a:off x="3330731" y="3482233"/>
                <a:ext cx="4465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C600AF2B-FC13-470D-8FEF-B50BBC0ED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731" y="3482233"/>
                <a:ext cx="446532" cy="338554"/>
              </a:xfrm>
              <a:prstGeom prst="rect">
                <a:avLst/>
              </a:prstGeom>
              <a:blipFill>
                <a:blip r:embed="rId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92A48353-A5CC-43A5-998C-F9CEFBDC4323}"/>
                  </a:ext>
                </a:extLst>
              </p:cNvPr>
              <p:cNvSpPr/>
              <p:nvPr/>
            </p:nvSpPr>
            <p:spPr>
              <a:xfrm>
                <a:off x="3825280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92A48353-A5CC-43A5-998C-F9CEFBDC4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280" y="3482233"/>
                <a:ext cx="451277" cy="338554"/>
              </a:xfrm>
              <a:prstGeom prst="rect">
                <a:avLst/>
              </a:prstGeom>
              <a:blipFill>
                <a:blip r:embed="rId9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1044482D-C273-4197-844C-BB8491225D25}"/>
                  </a:ext>
                </a:extLst>
              </p:cNvPr>
              <p:cNvSpPr/>
              <p:nvPr/>
            </p:nvSpPr>
            <p:spPr>
              <a:xfrm>
                <a:off x="4349417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1044482D-C273-4197-844C-BB8491225D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417" y="3482233"/>
                <a:ext cx="451277" cy="338554"/>
              </a:xfrm>
              <a:prstGeom prst="rect">
                <a:avLst/>
              </a:prstGeom>
              <a:blipFill>
                <a:blip r:embed="rId10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AEB6C81B-BA50-4556-8906-482F04969514}"/>
                  </a:ext>
                </a:extLst>
              </p:cNvPr>
              <p:cNvSpPr/>
              <p:nvPr/>
            </p:nvSpPr>
            <p:spPr>
              <a:xfrm>
                <a:off x="4864299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AEB6C81B-BA50-4556-8906-482F049695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99" y="3482233"/>
                <a:ext cx="451277" cy="338554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99DEC2C0-F0CA-4DED-A88B-7E6609C636B9}"/>
                  </a:ext>
                </a:extLst>
              </p:cNvPr>
              <p:cNvSpPr/>
              <p:nvPr/>
            </p:nvSpPr>
            <p:spPr>
              <a:xfrm>
                <a:off x="5378362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99DEC2C0-F0CA-4DED-A88B-7E6609C636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62" y="3482233"/>
                <a:ext cx="451277" cy="338554"/>
              </a:xfrm>
              <a:prstGeom prst="rect">
                <a:avLst/>
              </a:prstGeom>
              <a:blipFill>
                <a:blip r:embed="rId12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Rectangle 208">
            <a:extLst>
              <a:ext uri="{FF2B5EF4-FFF2-40B4-BE49-F238E27FC236}">
                <a16:creationId xmlns:a16="http://schemas.microsoft.com/office/drawing/2014/main" id="{83461858-ABF1-4437-B0C4-0E04065365B0}"/>
              </a:ext>
            </a:extLst>
          </p:cNvPr>
          <p:cNvSpPr/>
          <p:nvPr/>
        </p:nvSpPr>
        <p:spPr>
          <a:xfrm>
            <a:off x="2799915" y="4099824"/>
            <a:ext cx="6301555" cy="1090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Transformer Self-Attention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00794E4A-6F11-40BC-B5A4-38766ACC4B36}"/>
              </a:ext>
            </a:extLst>
          </p:cNvPr>
          <p:cNvSpPr/>
          <p:nvPr/>
        </p:nvSpPr>
        <p:spPr>
          <a:xfrm>
            <a:off x="2891251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85EF263-67B6-4FCA-B599-3887CD234898}"/>
              </a:ext>
            </a:extLst>
          </p:cNvPr>
          <p:cNvCxnSpPr/>
          <p:nvPr/>
        </p:nvCxnSpPr>
        <p:spPr>
          <a:xfrm flipV="1">
            <a:off x="3043388" y="3821803"/>
            <a:ext cx="0" cy="277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6A0AADA5-EC9B-4961-932A-B967D19F9525}"/>
                  </a:ext>
                </a:extLst>
              </p:cNvPr>
              <p:cNvSpPr/>
              <p:nvPr/>
            </p:nvSpPr>
            <p:spPr>
              <a:xfrm>
                <a:off x="2823424" y="3482233"/>
                <a:ext cx="43992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6A0AADA5-EC9B-4961-932A-B967D19F95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424" y="3482233"/>
                <a:ext cx="439929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FCDBBE6B-E258-4C64-B4D8-577E0F81BD40}"/>
              </a:ext>
            </a:extLst>
          </p:cNvPr>
          <p:cNvGrpSpPr/>
          <p:nvPr/>
        </p:nvGrpSpPr>
        <p:grpSpPr>
          <a:xfrm>
            <a:off x="6637723" y="5190778"/>
            <a:ext cx="2060525" cy="252110"/>
            <a:chOff x="1012662" y="3733274"/>
            <a:chExt cx="2060525" cy="163962"/>
          </a:xfrm>
        </p:grpSpPr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01C729CF-E13D-486D-BA82-2A6BE8AD9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10930556-F072-423A-B341-569701A73D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8F7BF56B-8D30-490E-A374-C832B05DA9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EF233616-0F75-47D6-AE48-8D0B970943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CBFDDDE0-58C0-4DCE-969F-42986594E7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9" name="Rectangle 218">
            <a:extLst>
              <a:ext uri="{FF2B5EF4-FFF2-40B4-BE49-F238E27FC236}">
                <a16:creationId xmlns:a16="http://schemas.microsoft.com/office/drawing/2014/main" id="{41A83CC6-7A21-4DE7-AC20-98BDBF0954A3}"/>
              </a:ext>
            </a:extLst>
          </p:cNvPr>
          <p:cNvSpPr/>
          <p:nvPr/>
        </p:nvSpPr>
        <p:spPr>
          <a:xfrm>
            <a:off x="6485585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2D278DB3-00FA-4C0E-87A9-EA3CAFA525A5}"/>
              </a:ext>
            </a:extLst>
          </p:cNvPr>
          <p:cNvSpPr/>
          <p:nvPr/>
        </p:nvSpPr>
        <p:spPr>
          <a:xfrm>
            <a:off x="7002694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4A253705-3A9E-4DAA-8857-D271F87B0218}"/>
              </a:ext>
            </a:extLst>
          </p:cNvPr>
          <p:cNvSpPr/>
          <p:nvPr/>
        </p:nvSpPr>
        <p:spPr>
          <a:xfrm>
            <a:off x="7517166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17EDE187-717F-4C29-A3E3-D06C5621D121}"/>
              </a:ext>
            </a:extLst>
          </p:cNvPr>
          <p:cNvSpPr/>
          <p:nvPr/>
        </p:nvSpPr>
        <p:spPr>
          <a:xfrm>
            <a:off x="8031638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1D1F09E-7B25-4D04-B96F-AC8924193193}"/>
              </a:ext>
            </a:extLst>
          </p:cNvPr>
          <p:cNvSpPr/>
          <p:nvPr/>
        </p:nvSpPr>
        <p:spPr>
          <a:xfrm>
            <a:off x="8546110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0CD300E-E53E-46AA-A0D5-1253FB67163C}"/>
              </a:ext>
            </a:extLst>
          </p:cNvPr>
          <p:cNvSpPr txBox="1"/>
          <p:nvPr/>
        </p:nvSpPr>
        <p:spPr>
          <a:xfrm>
            <a:off x="6485586" y="5815446"/>
            <a:ext cx="30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EBF1F50-0C68-42A5-A27C-FFB4368F3A54}"/>
              </a:ext>
            </a:extLst>
          </p:cNvPr>
          <p:cNvSpPr txBox="1"/>
          <p:nvPr/>
        </p:nvSpPr>
        <p:spPr>
          <a:xfrm>
            <a:off x="6859153" y="5803139"/>
            <a:ext cx="611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enjoy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4A02FCAC-E27E-40B2-ADF6-FB1C4E5FEBCD}"/>
              </a:ext>
            </a:extLst>
          </p:cNvPr>
          <p:cNvSpPr txBox="1"/>
          <p:nvPr/>
        </p:nvSpPr>
        <p:spPr>
          <a:xfrm>
            <a:off x="7436757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my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720542-15F0-4114-ADA7-666A74847418}"/>
              </a:ext>
            </a:extLst>
          </p:cNvPr>
          <p:cNvSpPr txBox="1"/>
          <p:nvPr/>
        </p:nvSpPr>
        <p:spPr>
          <a:xfrm>
            <a:off x="7913811" y="5815446"/>
            <a:ext cx="539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C42424EC-1D32-4B76-BDAA-34C5DB7D2E53}"/>
              </a:ext>
            </a:extLst>
          </p:cNvPr>
          <p:cNvSpPr txBox="1"/>
          <p:nvPr/>
        </p:nvSpPr>
        <p:spPr>
          <a:xfrm>
            <a:off x="8411475" y="5815446"/>
            <a:ext cx="62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94AE8ACD-1AB0-479F-BE8A-38BA47FBA64E}"/>
                  </a:ext>
                </a:extLst>
              </p:cNvPr>
              <p:cNvSpPr/>
              <p:nvPr/>
            </p:nvSpPr>
            <p:spPr>
              <a:xfrm>
                <a:off x="6408241" y="5398881"/>
                <a:ext cx="49462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94AE8ACD-1AB0-479F-BE8A-38BA47FBA6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241" y="5398881"/>
                <a:ext cx="494623" cy="338554"/>
              </a:xfrm>
              <a:prstGeom prst="rect">
                <a:avLst/>
              </a:prstGeom>
              <a:blipFill>
                <a:blip r:embed="rId1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F182E674-67F9-4D47-B20D-86D0F06CD4DE}"/>
                  </a:ext>
                </a:extLst>
              </p:cNvPr>
              <p:cNvSpPr/>
              <p:nvPr/>
            </p:nvSpPr>
            <p:spPr>
              <a:xfrm>
                <a:off x="6902789" y="5398881"/>
                <a:ext cx="4993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F182E674-67F9-4D47-B20D-86D0F06CD4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789" y="5398881"/>
                <a:ext cx="499367" cy="338554"/>
              </a:xfrm>
              <a:prstGeom prst="rect">
                <a:avLst/>
              </a:prstGeom>
              <a:blipFill>
                <a:blip r:embed="rId1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14E3F033-5AA3-4DA8-8AC8-3DE5754DB17D}"/>
                  </a:ext>
                </a:extLst>
              </p:cNvPr>
              <p:cNvSpPr/>
              <p:nvPr/>
            </p:nvSpPr>
            <p:spPr>
              <a:xfrm>
                <a:off x="7426926" y="5398881"/>
                <a:ext cx="4993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14E3F033-5AA3-4DA8-8AC8-3DE5754DB1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926" y="5398881"/>
                <a:ext cx="499367" cy="338554"/>
              </a:xfrm>
              <a:prstGeom prst="rect">
                <a:avLst/>
              </a:prstGeom>
              <a:blipFill>
                <a:blip r:embed="rId16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98DFD3F0-C99B-42B8-A5D2-70449656C2A4}"/>
                  </a:ext>
                </a:extLst>
              </p:cNvPr>
              <p:cNvSpPr/>
              <p:nvPr/>
            </p:nvSpPr>
            <p:spPr>
              <a:xfrm>
                <a:off x="7941808" y="5398881"/>
                <a:ext cx="4993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98DFD3F0-C99B-42B8-A5D2-70449656C2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808" y="5398881"/>
                <a:ext cx="499367" cy="338554"/>
              </a:xfrm>
              <a:prstGeom prst="rect">
                <a:avLst/>
              </a:prstGeom>
              <a:blipFill>
                <a:blip r:embed="rId1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2465DBC0-8836-4956-AE15-F30FEFEF3F19}"/>
                  </a:ext>
                </a:extLst>
              </p:cNvPr>
              <p:cNvSpPr/>
              <p:nvPr/>
            </p:nvSpPr>
            <p:spPr>
              <a:xfrm>
                <a:off x="8455871" y="5398881"/>
                <a:ext cx="4993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2465DBC0-8836-4956-AE15-F30FEFEF3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871" y="5398881"/>
                <a:ext cx="499367" cy="338554"/>
              </a:xfrm>
              <a:prstGeom prst="rect">
                <a:avLst/>
              </a:prstGeom>
              <a:blipFill>
                <a:blip r:embed="rId1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4" name="Rectangle 233">
            <a:extLst>
              <a:ext uri="{FF2B5EF4-FFF2-40B4-BE49-F238E27FC236}">
                <a16:creationId xmlns:a16="http://schemas.microsoft.com/office/drawing/2014/main" id="{035DE34B-8638-4212-B5B1-254A4D46BD9B}"/>
              </a:ext>
            </a:extLst>
          </p:cNvPr>
          <p:cNvSpPr/>
          <p:nvPr/>
        </p:nvSpPr>
        <p:spPr>
          <a:xfrm>
            <a:off x="6449038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ED8F851E-7D95-4F70-8CA4-DF300D6023A8}"/>
              </a:ext>
            </a:extLst>
          </p:cNvPr>
          <p:cNvSpPr/>
          <p:nvPr/>
        </p:nvSpPr>
        <p:spPr>
          <a:xfrm>
            <a:off x="6966147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1C092263-5146-45A7-8383-21789262C7FE}"/>
              </a:ext>
            </a:extLst>
          </p:cNvPr>
          <p:cNvSpPr/>
          <p:nvPr/>
        </p:nvSpPr>
        <p:spPr>
          <a:xfrm>
            <a:off x="7480619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91D70224-1E21-4BE2-935F-683CBF03764A}"/>
              </a:ext>
            </a:extLst>
          </p:cNvPr>
          <p:cNvSpPr/>
          <p:nvPr/>
        </p:nvSpPr>
        <p:spPr>
          <a:xfrm>
            <a:off x="7995091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F6D0A9F1-99E2-4B6A-95CB-402DDE1FC2DA}"/>
              </a:ext>
            </a:extLst>
          </p:cNvPr>
          <p:cNvSpPr/>
          <p:nvPr/>
        </p:nvSpPr>
        <p:spPr>
          <a:xfrm>
            <a:off x="8509563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BC4EFB07-7F3C-46E3-A256-7577A7FFB52C}"/>
              </a:ext>
            </a:extLst>
          </p:cNvPr>
          <p:cNvGrpSpPr/>
          <p:nvPr/>
        </p:nvGrpSpPr>
        <p:grpSpPr>
          <a:xfrm>
            <a:off x="6601176" y="3821803"/>
            <a:ext cx="2060525" cy="277007"/>
            <a:chOff x="1012662" y="3733274"/>
            <a:chExt cx="2060525" cy="163962"/>
          </a:xfrm>
        </p:grpSpPr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8A3DA417-362F-4327-939B-5865C508D626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AF7E9BE4-4D12-499A-B1B4-97DAEA9A1C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00810C3A-BBBE-4E0E-8558-5B44DB4453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CE989A83-9C01-43BA-9419-CEB5C0E171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13B64A52-8E8C-4F90-8E3C-6673D01694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046E40D-7CFA-41BC-A20D-FDABF5F21373}"/>
                  </a:ext>
                </a:extLst>
              </p:cNvPr>
              <p:cNvSpPr/>
              <p:nvPr/>
            </p:nvSpPr>
            <p:spPr>
              <a:xfrm>
                <a:off x="6364605" y="3482233"/>
                <a:ext cx="4994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046E40D-7CFA-41BC-A20D-FDABF5F21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605" y="3482233"/>
                <a:ext cx="499432" cy="338554"/>
              </a:xfrm>
              <a:prstGeom prst="rect">
                <a:avLst/>
              </a:prstGeom>
              <a:blipFill>
                <a:blip r:embed="rId19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7FEA4247-22AD-49D3-AFAB-C13B86C3D2B7}"/>
                  </a:ext>
                </a:extLst>
              </p:cNvPr>
              <p:cNvSpPr/>
              <p:nvPr/>
            </p:nvSpPr>
            <p:spPr>
              <a:xfrm>
                <a:off x="6859153" y="3482233"/>
                <a:ext cx="504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7FEA4247-22AD-49D3-AFAB-C13B86C3D2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153" y="3482233"/>
                <a:ext cx="504176" cy="338554"/>
              </a:xfrm>
              <a:prstGeom prst="rect">
                <a:avLst/>
              </a:prstGeom>
              <a:blipFill>
                <a:blip r:embed="rId20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14CE2BAD-5DB8-47F1-BCF9-F71DF666BAA5}"/>
                  </a:ext>
                </a:extLst>
              </p:cNvPr>
              <p:cNvSpPr/>
              <p:nvPr/>
            </p:nvSpPr>
            <p:spPr>
              <a:xfrm>
                <a:off x="7383290" y="3482233"/>
                <a:ext cx="504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14CE2BAD-5DB8-47F1-BCF9-F71DF666BA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290" y="3482233"/>
                <a:ext cx="504176" cy="338554"/>
              </a:xfrm>
              <a:prstGeom prst="rect">
                <a:avLst/>
              </a:prstGeom>
              <a:blipFill>
                <a:blip r:embed="rId2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1CBBA99B-E692-4A6C-817E-E719A2FC3770}"/>
                  </a:ext>
                </a:extLst>
              </p:cNvPr>
              <p:cNvSpPr/>
              <p:nvPr/>
            </p:nvSpPr>
            <p:spPr>
              <a:xfrm>
                <a:off x="7898172" y="3482233"/>
                <a:ext cx="504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1CBBA99B-E692-4A6C-817E-E719A2FC37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172" y="3482233"/>
                <a:ext cx="504176" cy="338554"/>
              </a:xfrm>
              <a:prstGeom prst="rect">
                <a:avLst/>
              </a:prstGeom>
              <a:blipFill>
                <a:blip r:embed="rId22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4A75E758-8DDE-4D3F-913D-05046C08A8A4}"/>
                  </a:ext>
                </a:extLst>
              </p:cNvPr>
              <p:cNvSpPr/>
              <p:nvPr/>
            </p:nvSpPr>
            <p:spPr>
              <a:xfrm>
                <a:off x="8412235" y="3482233"/>
                <a:ext cx="504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4A75E758-8DDE-4D3F-913D-05046C08A8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235" y="3482233"/>
                <a:ext cx="504176" cy="338554"/>
              </a:xfrm>
              <a:prstGeom prst="rect">
                <a:avLst/>
              </a:prstGeom>
              <a:blipFill>
                <a:blip r:embed="rId2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Rectangle 249">
            <a:extLst>
              <a:ext uri="{FF2B5EF4-FFF2-40B4-BE49-F238E27FC236}">
                <a16:creationId xmlns:a16="http://schemas.microsoft.com/office/drawing/2014/main" id="{A60A42CC-B988-4238-AD71-9F708CDCF380}"/>
              </a:ext>
            </a:extLst>
          </p:cNvPr>
          <p:cNvSpPr/>
          <p:nvPr/>
        </p:nvSpPr>
        <p:spPr>
          <a:xfrm>
            <a:off x="5943859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50C760F7-44D6-4CA0-B706-0356B4A4DA6A}"/>
              </a:ext>
            </a:extLst>
          </p:cNvPr>
          <p:cNvSpPr/>
          <p:nvPr/>
        </p:nvSpPr>
        <p:spPr>
          <a:xfrm>
            <a:off x="5856988" y="5440950"/>
            <a:ext cx="4780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SEP</a:t>
            </a: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A50BD85B-C186-4A48-A73A-A27555A6A49F}"/>
              </a:ext>
            </a:extLst>
          </p:cNvPr>
          <p:cNvCxnSpPr>
            <a:cxnSpLocks/>
          </p:cNvCxnSpPr>
          <p:nvPr/>
        </p:nvCxnSpPr>
        <p:spPr>
          <a:xfrm flipV="1">
            <a:off x="6095996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3" name="Rectangle 252">
            <a:extLst>
              <a:ext uri="{FF2B5EF4-FFF2-40B4-BE49-F238E27FC236}">
                <a16:creationId xmlns:a16="http://schemas.microsoft.com/office/drawing/2014/main" id="{7204BB53-5ED2-4610-9285-F7A5D0D5B28F}"/>
              </a:ext>
            </a:extLst>
          </p:cNvPr>
          <p:cNvSpPr/>
          <p:nvPr/>
        </p:nvSpPr>
        <p:spPr>
          <a:xfrm>
            <a:off x="2876397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14BE390C-297A-4CF6-84AD-2BC2EB1290DA}"/>
              </a:ext>
            </a:extLst>
          </p:cNvPr>
          <p:cNvCxnSpPr>
            <a:cxnSpLocks/>
          </p:cNvCxnSpPr>
          <p:nvPr/>
        </p:nvCxnSpPr>
        <p:spPr>
          <a:xfrm flipV="1">
            <a:off x="3028534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5" name="Rectangle 254">
            <a:extLst>
              <a:ext uri="{FF2B5EF4-FFF2-40B4-BE49-F238E27FC236}">
                <a16:creationId xmlns:a16="http://schemas.microsoft.com/office/drawing/2014/main" id="{6BA9BEEA-C5F9-45C6-920A-194C4D4F03A5}"/>
              </a:ext>
            </a:extLst>
          </p:cNvPr>
          <p:cNvSpPr/>
          <p:nvPr/>
        </p:nvSpPr>
        <p:spPr>
          <a:xfrm>
            <a:off x="2794394" y="5438912"/>
            <a:ext cx="4796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CLS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C1617DC5-F9C6-46E0-8A28-27B66C7E9B15}"/>
              </a:ext>
            </a:extLst>
          </p:cNvPr>
          <p:cNvSpPr/>
          <p:nvPr/>
        </p:nvSpPr>
        <p:spPr>
          <a:xfrm>
            <a:off x="5913773" y="3517526"/>
            <a:ext cx="401227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DE811FA7-BEF2-4CF2-AA96-EE4A71D1A96A}"/>
                  </a:ext>
                </a:extLst>
              </p:cNvPr>
              <p:cNvSpPr/>
              <p:nvPr/>
            </p:nvSpPr>
            <p:spPr>
              <a:xfrm>
                <a:off x="5816446" y="3482233"/>
                <a:ext cx="614977" cy="357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𝑠𝑒𝑝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DE811FA7-BEF2-4CF2-AA96-EE4A71D1A9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446" y="3482233"/>
                <a:ext cx="614977" cy="35753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09792E61-DC41-4ECD-BE82-DC2217024CB1}"/>
              </a:ext>
            </a:extLst>
          </p:cNvPr>
          <p:cNvCxnSpPr>
            <a:cxnSpLocks/>
          </p:cNvCxnSpPr>
          <p:nvPr/>
        </p:nvCxnSpPr>
        <p:spPr>
          <a:xfrm flipV="1">
            <a:off x="6095996" y="3825591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Arrow: Up 258">
            <a:extLst>
              <a:ext uri="{FF2B5EF4-FFF2-40B4-BE49-F238E27FC236}">
                <a16:creationId xmlns:a16="http://schemas.microsoft.com/office/drawing/2014/main" id="{191D02E1-0CC9-4FC3-A930-444123E46CEF}"/>
              </a:ext>
            </a:extLst>
          </p:cNvPr>
          <p:cNvSpPr/>
          <p:nvPr/>
        </p:nvSpPr>
        <p:spPr>
          <a:xfrm>
            <a:off x="2891251" y="3260651"/>
            <a:ext cx="304274" cy="242845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14810779-BE41-4924-A07C-1AC86B045652}"/>
              </a:ext>
            </a:extLst>
          </p:cNvPr>
          <p:cNvSpPr txBox="1"/>
          <p:nvPr/>
        </p:nvSpPr>
        <p:spPr>
          <a:xfrm>
            <a:off x="4017640" y="2217165"/>
            <a:ext cx="355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is the loss function?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FB9826B4-2E8A-44D2-A649-E322D26B14F5}"/>
              </a:ext>
            </a:extLst>
          </p:cNvPr>
          <p:cNvSpPr txBox="1"/>
          <p:nvPr/>
        </p:nvSpPr>
        <p:spPr>
          <a:xfrm>
            <a:off x="2642074" y="2567872"/>
            <a:ext cx="802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IsNext</a:t>
            </a:r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1885D5F7-E4F3-452F-95A2-A5C4C76BF051}"/>
              </a:ext>
            </a:extLst>
          </p:cNvPr>
          <p:cNvSpPr txBox="1"/>
          <p:nvPr/>
        </p:nvSpPr>
        <p:spPr>
          <a:xfrm>
            <a:off x="2561586" y="2958898"/>
            <a:ext cx="1009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NotNext</a:t>
            </a:r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6D9ABB8-2D02-432E-869A-EE319AF2C4FD}"/>
              </a:ext>
            </a:extLst>
          </p:cNvPr>
          <p:cNvSpPr txBox="1"/>
          <p:nvPr/>
        </p:nvSpPr>
        <p:spPr>
          <a:xfrm>
            <a:off x="2753549" y="2756421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3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 or -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ACE6BA70-59B1-4212-8407-F8B4ED6FA590}"/>
              </a:ext>
            </a:extLst>
          </p:cNvPr>
          <p:cNvSpPr txBox="1"/>
          <p:nvPr/>
        </p:nvSpPr>
        <p:spPr>
          <a:xfrm>
            <a:off x="4017639" y="2586325"/>
            <a:ext cx="408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Where can we find training data?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C01817-024B-44FE-9DDA-1E35253F1067}"/>
              </a:ext>
            </a:extLst>
          </p:cNvPr>
          <p:cNvSpPr txBox="1"/>
          <p:nvPr/>
        </p:nvSpPr>
        <p:spPr>
          <a:xfrm>
            <a:off x="4017640" y="2955657"/>
            <a:ext cx="665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can BERT know the difference between both sentences?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D45B96-3ADE-8DCF-6DE9-499124BBF681}"/>
              </a:ext>
            </a:extLst>
          </p:cNvPr>
          <p:cNvSpPr txBox="1"/>
          <p:nvPr/>
        </p:nvSpPr>
        <p:spPr>
          <a:xfrm>
            <a:off x="355838" y="6201234"/>
            <a:ext cx="887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For text-only domains, this NSP loss actually isn’t necessary! See </a:t>
            </a:r>
            <a:r>
              <a:rPr lang="en-US" sz="1800" dirty="0" err="1">
                <a:hlinkClick r:id="rId25"/>
              </a:rPr>
              <a:t>RoBERTa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273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animBg="1"/>
      <p:bldP spid="260" grpId="0"/>
      <p:bldP spid="261" grpId="0"/>
      <p:bldP spid="262" grpId="0"/>
      <p:bldP spid="263" grpId="0"/>
      <p:bldP spid="264" grpId="0"/>
      <p:bldP spid="26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1048-2E9C-4DB6-A4C4-EB408AC27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Embeddings: Token + Position + Sentence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4E2945-C5B8-47C5-9EE3-597D9D8F4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484" y="2188613"/>
            <a:ext cx="8929031" cy="269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95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C940-8BF0-45AF-BF88-0742F163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Fine-Tuning BERT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33C0BA2-AF37-4A9D-9B54-A594BE85FEA5}"/>
              </a:ext>
            </a:extLst>
          </p:cNvPr>
          <p:cNvCxnSpPr>
            <a:cxnSpLocks/>
          </p:cNvCxnSpPr>
          <p:nvPr/>
        </p:nvCxnSpPr>
        <p:spPr>
          <a:xfrm flipV="1">
            <a:off x="3524773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6A3B46-5E8F-4BE2-B446-D80F0A0DA347}"/>
              </a:ext>
            </a:extLst>
          </p:cNvPr>
          <p:cNvCxnSpPr>
            <a:cxnSpLocks/>
          </p:cNvCxnSpPr>
          <p:nvPr/>
        </p:nvCxnSpPr>
        <p:spPr>
          <a:xfrm flipV="1">
            <a:off x="4041882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D1E6AC-E411-435A-88B5-5603048F6CE4}"/>
              </a:ext>
            </a:extLst>
          </p:cNvPr>
          <p:cNvCxnSpPr>
            <a:cxnSpLocks/>
          </p:cNvCxnSpPr>
          <p:nvPr/>
        </p:nvCxnSpPr>
        <p:spPr>
          <a:xfrm flipV="1">
            <a:off x="4553717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BD055C-787C-4916-9472-0D29AB14399F}"/>
              </a:ext>
            </a:extLst>
          </p:cNvPr>
          <p:cNvCxnSpPr>
            <a:cxnSpLocks/>
          </p:cNvCxnSpPr>
          <p:nvPr/>
        </p:nvCxnSpPr>
        <p:spPr>
          <a:xfrm flipV="1">
            <a:off x="5081833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2CA85D-A77D-41D9-9E18-14D64A7F6107}"/>
              </a:ext>
            </a:extLst>
          </p:cNvPr>
          <p:cNvCxnSpPr>
            <a:cxnSpLocks/>
          </p:cNvCxnSpPr>
          <p:nvPr/>
        </p:nvCxnSpPr>
        <p:spPr>
          <a:xfrm flipV="1">
            <a:off x="5585298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BAE6CEC-4852-483A-AA92-74236C214402}"/>
              </a:ext>
            </a:extLst>
          </p:cNvPr>
          <p:cNvSpPr/>
          <p:nvPr/>
        </p:nvSpPr>
        <p:spPr>
          <a:xfrm>
            <a:off x="3372636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22B8E-DF5E-47CB-91BA-3AA60E179885}"/>
              </a:ext>
            </a:extLst>
          </p:cNvPr>
          <p:cNvSpPr/>
          <p:nvPr/>
        </p:nvSpPr>
        <p:spPr>
          <a:xfrm>
            <a:off x="3889745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6AB0A8-4443-413F-814C-A289FCC014EA}"/>
              </a:ext>
            </a:extLst>
          </p:cNvPr>
          <p:cNvSpPr/>
          <p:nvPr/>
        </p:nvSpPr>
        <p:spPr>
          <a:xfrm>
            <a:off x="4404217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45EE86-0E01-4148-81B9-4E14FD76569F}"/>
              </a:ext>
            </a:extLst>
          </p:cNvPr>
          <p:cNvSpPr/>
          <p:nvPr/>
        </p:nvSpPr>
        <p:spPr>
          <a:xfrm>
            <a:off x="4918689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97261-5BF2-4169-881F-A78BD59A73B1}"/>
              </a:ext>
            </a:extLst>
          </p:cNvPr>
          <p:cNvSpPr/>
          <p:nvPr/>
        </p:nvSpPr>
        <p:spPr>
          <a:xfrm>
            <a:off x="5433161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9FE45-3FD9-42F0-B288-E7825DC5E282}"/>
              </a:ext>
            </a:extLst>
          </p:cNvPr>
          <p:cNvSpPr/>
          <p:nvPr/>
        </p:nvSpPr>
        <p:spPr>
          <a:xfrm>
            <a:off x="3372636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28E06-A8B9-458B-8084-3AFF9EB6AAF5}"/>
              </a:ext>
            </a:extLst>
          </p:cNvPr>
          <p:cNvSpPr/>
          <p:nvPr/>
        </p:nvSpPr>
        <p:spPr>
          <a:xfrm>
            <a:off x="3889745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DF0C2C-6308-4D5A-943F-AC24D5CB0D45}"/>
              </a:ext>
            </a:extLst>
          </p:cNvPr>
          <p:cNvSpPr/>
          <p:nvPr/>
        </p:nvSpPr>
        <p:spPr>
          <a:xfrm>
            <a:off x="4404217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468CB9-DA35-4D67-8F9C-D7155170AA4E}"/>
              </a:ext>
            </a:extLst>
          </p:cNvPr>
          <p:cNvSpPr/>
          <p:nvPr/>
        </p:nvSpPr>
        <p:spPr>
          <a:xfrm>
            <a:off x="4918689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E12F46-B1DF-483F-BFAB-A3A306618FA2}"/>
              </a:ext>
            </a:extLst>
          </p:cNvPr>
          <p:cNvSpPr/>
          <p:nvPr/>
        </p:nvSpPr>
        <p:spPr>
          <a:xfrm>
            <a:off x="5433161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268B2E-86F3-45FC-AD70-DD5109777A0F}"/>
              </a:ext>
            </a:extLst>
          </p:cNvPr>
          <p:cNvGrpSpPr/>
          <p:nvPr/>
        </p:nvGrpSpPr>
        <p:grpSpPr>
          <a:xfrm>
            <a:off x="3524774" y="3821803"/>
            <a:ext cx="2060525" cy="277007"/>
            <a:chOff x="1012662" y="3733274"/>
            <a:chExt cx="2060525" cy="16396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B478AD8-5112-4EDA-9176-639D22D11BAB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28BEE0B-781A-454E-A796-3E7EBFC8F2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1B23D55-9FF6-4D14-BA18-71EBB91856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2636B9F-7CEC-47EE-BECB-464D886CA3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3333394-AF5C-46B8-90A9-FEDAC79E5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DA4C845-EC0B-4AB5-AF8E-15577B093E07}"/>
              </a:ext>
            </a:extLst>
          </p:cNvPr>
          <p:cNvSpPr txBox="1"/>
          <p:nvPr/>
        </p:nvSpPr>
        <p:spPr>
          <a:xfrm>
            <a:off x="3372637" y="5815446"/>
            <a:ext cx="30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5D5B39-B319-4971-B22D-995FC9ECF48B}"/>
              </a:ext>
            </a:extLst>
          </p:cNvPr>
          <p:cNvSpPr txBox="1"/>
          <p:nvPr/>
        </p:nvSpPr>
        <p:spPr>
          <a:xfrm>
            <a:off x="3811022" y="5803139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C1C85E-0B91-43FE-AAA9-5A486941680B}"/>
              </a:ext>
            </a:extLst>
          </p:cNvPr>
          <p:cNvSpPr txBox="1"/>
          <p:nvPr/>
        </p:nvSpPr>
        <p:spPr>
          <a:xfrm>
            <a:off x="4323808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5E6090-93E8-4098-9E42-6E3D245A911C}"/>
              </a:ext>
            </a:extLst>
          </p:cNvPr>
          <p:cNvSpPr txBox="1"/>
          <p:nvPr/>
        </p:nvSpPr>
        <p:spPr>
          <a:xfrm>
            <a:off x="4853610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like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40E799-9D6B-4692-879B-4C4373C8C5DF}"/>
              </a:ext>
            </a:extLst>
          </p:cNvPr>
          <p:cNvSpPr txBox="1"/>
          <p:nvPr/>
        </p:nvSpPr>
        <p:spPr>
          <a:xfrm>
            <a:off x="5366396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3554585-FAB3-4CF4-80A5-A64EB58D9E23}"/>
                  </a:ext>
                </a:extLst>
              </p:cNvPr>
              <p:cNvSpPr/>
              <p:nvPr/>
            </p:nvSpPr>
            <p:spPr>
              <a:xfrm>
                <a:off x="3330731" y="5384705"/>
                <a:ext cx="4397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3554585-FAB3-4CF4-80A5-A64EB58D9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731" y="5384705"/>
                <a:ext cx="439736" cy="338554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11AEC75-D4CE-46B4-AB6B-7E902B1809C6}"/>
                  </a:ext>
                </a:extLst>
              </p:cNvPr>
              <p:cNvSpPr/>
              <p:nvPr/>
            </p:nvSpPr>
            <p:spPr>
              <a:xfrm>
                <a:off x="3825280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11AEC75-D4CE-46B4-AB6B-7E902B180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280" y="5384705"/>
                <a:ext cx="444481" cy="33855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070A309-6E43-46AA-9A24-9F09EFBA1453}"/>
                  </a:ext>
                </a:extLst>
              </p:cNvPr>
              <p:cNvSpPr/>
              <p:nvPr/>
            </p:nvSpPr>
            <p:spPr>
              <a:xfrm>
                <a:off x="4349417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070A309-6E43-46AA-9A24-9F09EFBA1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417" y="5384705"/>
                <a:ext cx="444481" cy="338554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A0F15B1-3A75-4CDE-BC30-C243E019DB8C}"/>
                  </a:ext>
                </a:extLst>
              </p:cNvPr>
              <p:cNvSpPr/>
              <p:nvPr/>
            </p:nvSpPr>
            <p:spPr>
              <a:xfrm>
                <a:off x="4864299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A0F15B1-3A75-4CDE-BC30-C243E019DB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99" y="5384705"/>
                <a:ext cx="444481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53D76F5-4BCD-49D6-994B-C3CCC8ABA581}"/>
                  </a:ext>
                </a:extLst>
              </p:cNvPr>
              <p:cNvSpPr/>
              <p:nvPr/>
            </p:nvSpPr>
            <p:spPr>
              <a:xfrm>
                <a:off x="5378362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53D76F5-4BCD-49D6-994B-C3CCC8ABA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62" y="5384705"/>
                <a:ext cx="444481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7C86395-D2AD-461F-AE29-DD1EC468A810}"/>
                  </a:ext>
                </a:extLst>
              </p:cNvPr>
              <p:cNvSpPr/>
              <p:nvPr/>
            </p:nvSpPr>
            <p:spPr>
              <a:xfrm>
                <a:off x="3330731" y="3482233"/>
                <a:ext cx="4465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7C86395-D2AD-461F-AE29-DD1EC468A8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731" y="3482233"/>
                <a:ext cx="446532" cy="338554"/>
              </a:xfrm>
              <a:prstGeom prst="rect">
                <a:avLst/>
              </a:prstGeom>
              <a:blipFill>
                <a:blip r:embed="rId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B852176-74C9-4025-8451-8088E1FBDDA5}"/>
                  </a:ext>
                </a:extLst>
              </p:cNvPr>
              <p:cNvSpPr/>
              <p:nvPr/>
            </p:nvSpPr>
            <p:spPr>
              <a:xfrm>
                <a:off x="3825280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B852176-74C9-4025-8451-8088E1FBD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280" y="3482233"/>
                <a:ext cx="451277" cy="338554"/>
              </a:xfrm>
              <a:prstGeom prst="rect">
                <a:avLst/>
              </a:prstGeom>
              <a:blipFill>
                <a:blip r:embed="rId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8995451-E1AA-4032-B5B8-4CC19FB4CA29}"/>
                  </a:ext>
                </a:extLst>
              </p:cNvPr>
              <p:cNvSpPr/>
              <p:nvPr/>
            </p:nvSpPr>
            <p:spPr>
              <a:xfrm>
                <a:off x="4349417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8995451-E1AA-4032-B5B8-4CC19FB4CA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417" y="3482233"/>
                <a:ext cx="451277" cy="338554"/>
              </a:xfrm>
              <a:prstGeom prst="rect">
                <a:avLst/>
              </a:prstGeom>
              <a:blipFill>
                <a:blip r:embed="rId9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0DE0937-F109-4944-8FB1-88A54D2FF535}"/>
                  </a:ext>
                </a:extLst>
              </p:cNvPr>
              <p:cNvSpPr/>
              <p:nvPr/>
            </p:nvSpPr>
            <p:spPr>
              <a:xfrm>
                <a:off x="4864299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0DE0937-F109-4944-8FB1-88A54D2FF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99" y="3482233"/>
                <a:ext cx="451277" cy="338554"/>
              </a:xfrm>
              <a:prstGeom prst="rect">
                <a:avLst/>
              </a:prstGeom>
              <a:blipFill>
                <a:blip r:embed="rId10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5F897C2-64EE-4842-B0DF-B72FB7E4BEAD}"/>
                  </a:ext>
                </a:extLst>
              </p:cNvPr>
              <p:cNvSpPr/>
              <p:nvPr/>
            </p:nvSpPr>
            <p:spPr>
              <a:xfrm>
                <a:off x="5378362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5F897C2-64EE-4842-B0DF-B72FB7E4BE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62" y="3482233"/>
                <a:ext cx="451277" cy="338554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A8F04A52-2090-4470-B31A-CCC0AF5F5732}"/>
              </a:ext>
            </a:extLst>
          </p:cNvPr>
          <p:cNvSpPr/>
          <p:nvPr/>
        </p:nvSpPr>
        <p:spPr>
          <a:xfrm>
            <a:off x="2799915" y="4099824"/>
            <a:ext cx="6301555" cy="1090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Transformer Self-Attention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141E9FA-FAC3-4A93-91D9-BBA31FE65DE3}"/>
              </a:ext>
            </a:extLst>
          </p:cNvPr>
          <p:cNvSpPr/>
          <p:nvPr/>
        </p:nvSpPr>
        <p:spPr>
          <a:xfrm>
            <a:off x="2891251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0B58C97-A561-45BB-8190-4819113E2545}"/>
              </a:ext>
            </a:extLst>
          </p:cNvPr>
          <p:cNvCxnSpPr/>
          <p:nvPr/>
        </p:nvCxnSpPr>
        <p:spPr>
          <a:xfrm flipV="1">
            <a:off x="3043388" y="3821803"/>
            <a:ext cx="0" cy="277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636E6E5-F3E1-4B06-870E-846A7C6B2FEE}"/>
                  </a:ext>
                </a:extLst>
              </p:cNvPr>
              <p:cNvSpPr/>
              <p:nvPr/>
            </p:nvSpPr>
            <p:spPr>
              <a:xfrm>
                <a:off x="2823424" y="3482233"/>
                <a:ext cx="43992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636E6E5-F3E1-4B06-870E-846A7C6B2F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424" y="3482233"/>
                <a:ext cx="439929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DB87884F-DECF-47E3-9C27-E3FA63398AF6}"/>
              </a:ext>
            </a:extLst>
          </p:cNvPr>
          <p:cNvGrpSpPr/>
          <p:nvPr/>
        </p:nvGrpSpPr>
        <p:grpSpPr>
          <a:xfrm>
            <a:off x="6637723" y="5190778"/>
            <a:ext cx="2060525" cy="252110"/>
            <a:chOff x="1012662" y="3733274"/>
            <a:chExt cx="2060525" cy="163962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152E69C-45A3-4741-9332-88685AB4F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48C7B89-A9FF-4433-B338-AA5E1E9EE1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147B939-DEC9-49A3-B331-3E89E7C029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E384D34-9B18-487B-8C63-30F5D811C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EA172CB-1906-4A30-90B3-DDB2FBC346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283B83F8-90BB-4C3E-B8D2-1C13CC87B4D1}"/>
              </a:ext>
            </a:extLst>
          </p:cNvPr>
          <p:cNvSpPr/>
          <p:nvPr/>
        </p:nvSpPr>
        <p:spPr>
          <a:xfrm>
            <a:off x="6485585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6D64906-822D-43FF-BFD1-1A7E9C64FE8B}"/>
              </a:ext>
            </a:extLst>
          </p:cNvPr>
          <p:cNvSpPr/>
          <p:nvPr/>
        </p:nvSpPr>
        <p:spPr>
          <a:xfrm>
            <a:off x="7002694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3AA9ED-6D02-4A6D-B01C-AF4183878219}"/>
              </a:ext>
            </a:extLst>
          </p:cNvPr>
          <p:cNvSpPr/>
          <p:nvPr/>
        </p:nvSpPr>
        <p:spPr>
          <a:xfrm>
            <a:off x="7517166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14D7342-0A6D-4B15-8B4F-987965DA127F}"/>
              </a:ext>
            </a:extLst>
          </p:cNvPr>
          <p:cNvSpPr/>
          <p:nvPr/>
        </p:nvSpPr>
        <p:spPr>
          <a:xfrm>
            <a:off x="8031638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52D5CC-E6C2-44FC-96E8-E5C00A35E798}"/>
              </a:ext>
            </a:extLst>
          </p:cNvPr>
          <p:cNvSpPr/>
          <p:nvPr/>
        </p:nvSpPr>
        <p:spPr>
          <a:xfrm>
            <a:off x="8546110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D734EA-328B-430B-986F-D721AAA6D0E2}"/>
              </a:ext>
            </a:extLst>
          </p:cNvPr>
          <p:cNvSpPr txBox="1"/>
          <p:nvPr/>
        </p:nvSpPr>
        <p:spPr>
          <a:xfrm>
            <a:off x="6485586" y="5815446"/>
            <a:ext cx="30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400397D-CBBA-4419-8CAF-FCD9B92D47D9}"/>
              </a:ext>
            </a:extLst>
          </p:cNvPr>
          <p:cNvSpPr txBox="1"/>
          <p:nvPr/>
        </p:nvSpPr>
        <p:spPr>
          <a:xfrm>
            <a:off x="6859153" y="5803139"/>
            <a:ext cx="611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enjoy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92EF04-47E3-485A-86A2-A93D574A1AB0}"/>
              </a:ext>
            </a:extLst>
          </p:cNvPr>
          <p:cNvSpPr txBox="1"/>
          <p:nvPr/>
        </p:nvSpPr>
        <p:spPr>
          <a:xfrm>
            <a:off x="7436757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36D896-EA44-4F30-9503-C3E3C1A3438E}"/>
              </a:ext>
            </a:extLst>
          </p:cNvPr>
          <p:cNvSpPr txBox="1"/>
          <p:nvPr/>
        </p:nvSpPr>
        <p:spPr>
          <a:xfrm>
            <a:off x="7913811" y="5815446"/>
            <a:ext cx="539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F06A73-FFE2-41E8-A993-FC3A77E10CAE}"/>
              </a:ext>
            </a:extLst>
          </p:cNvPr>
          <p:cNvSpPr txBox="1"/>
          <p:nvPr/>
        </p:nvSpPr>
        <p:spPr>
          <a:xfrm>
            <a:off x="8411475" y="5815446"/>
            <a:ext cx="62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AAB00B2-1AC9-4B85-870B-31993014FB42}"/>
                  </a:ext>
                </a:extLst>
              </p:cNvPr>
              <p:cNvSpPr/>
              <p:nvPr/>
            </p:nvSpPr>
            <p:spPr>
              <a:xfrm>
                <a:off x="6408241" y="5398881"/>
                <a:ext cx="49462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AAB00B2-1AC9-4B85-870B-31993014FB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241" y="5398881"/>
                <a:ext cx="494623" cy="338554"/>
              </a:xfrm>
              <a:prstGeom prst="rect">
                <a:avLst/>
              </a:prstGeom>
              <a:blipFill>
                <a:blip r:embed="rId1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5DF5959-AE19-4FD8-A121-C386249A2BFE}"/>
                  </a:ext>
                </a:extLst>
              </p:cNvPr>
              <p:cNvSpPr/>
              <p:nvPr/>
            </p:nvSpPr>
            <p:spPr>
              <a:xfrm>
                <a:off x="6902789" y="5398881"/>
                <a:ext cx="4993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5DF5959-AE19-4FD8-A121-C386249A2B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789" y="5398881"/>
                <a:ext cx="499367" cy="338554"/>
              </a:xfrm>
              <a:prstGeom prst="rect">
                <a:avLst/>
              </a:prstGeom>
              <a:blipFill>
                <a:blip r:embed="rId1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30E79F0-479A-463E-92C0-3A75EB3CEC1B}"/>
                  </a:ext>
                </a:extLst>
              </p:cNvPr>
              <p:cNvSpPr/>
              <p:nvPr/>
            </p:nvSpPr>
            <p:spPr>
              <a:xfrm>
                <a:off x="7426926" y="5398881"/>
                <a:ext cx="4993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30E79F0-479A-463E-92C0-3A75EB3CEC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926" y="5398881"/>
                <a:ext cx="499367" cy="338554"/>
              </a:xfrm>
              <a:prstGeom prst="rect">
                <a:avLst/>
              </a:prstGeom>
              <a:blipFill>
                <a:blip r:embed="rId1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4BBC744-271D-4592-A7F5-58762F2B8003}"/>
                  </a:ext>
                </a:extLst>
              </p:cNvPr>
              <p:cNvSpPr/>
              <p:nvPr/>
            </p:nvSpPr>
            <p:spPr>
              <a:xfrm>
                <a:off x="7941808" y="5398881"/>
                <a:ext cx="4993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4BBC744-271D-4592-A7F5-58762F2B80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808" y="5398881"/>
                <a:ext cx="499367" cy="338554"/>
              </a:xfrm>
              <a:prstGeom prst="rect">
                <a:avLst/>
              </a:prstGeom>
              <a:blipFill>
                <a:blip r:embed="rId16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B7762B8-935A-496C-9D41-294D57475FD5}"/>
                  </a:ext>
                </a:extLst>
              </p:cNvPr>
              <p:cNvSpPr/>
              <p:nvPr/>
            </p:nvSpPr>
            <p:spPr>
              <a:xfrm>
                <a:off x="8455871" y="5398881"/>
                <a:ext cx="4993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B7762B8-935A-496C-9D41-294D57475F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871" y="5398881"/>
                <a:ext cx="499367" cy="338554"/>
              </a:xfrm>
              <a:prstGeom prst="rect">
                <a:avLst/>
              </a:prstGeom>
              <a:blipFill>
                <a:blip r:embed="rId1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>
            <a:extLst>
              <a:ext uri="{FF2B5EF4-FFF2-40B4-BE49-F238E27FC236}">
                <a16:creationId xmlns:a16="http://schemas.microsoft.com/office/drawing/2014/main" id="{B2F85A8A-F0B7-4117-95CC-E94948EEE968}"/>
              </a:ext>
            </a:extLst>
          </p:cNvPr>
          <p:cNvSpPr/>
          <p:nvPr/>
        </p:nvSpPr>
        <p:spPr>
          <a:xfrm>
            <a:off x="6449038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DE903F-603A-458B-9FE3-5D5D597E7ECF}"/>
              </a:ext>
            </a:extLst>
          </p:cNvPr>
          <p:cNvSpPr/>
          <p:nvPr/>
        </p:nvSpPr>
        <p:spPr>
          <a:xfrm>
            <a:off x="6966147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919159C-FA7A-4568-8615-9119631B234A}"/>
              </a:ext>
            </a:extLst>
          </p:cNvPr>
          <p:cNvSpPr/>
          <p:nvPr/>
        </p:nvSpPr>
        <p:spPr>
          <a:xfrm>
            <a:off x="7480619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93C4D2B-757D-43F0-A93D-FD6B4EFBE855}"/>
              </a:ext>
            </a:extLst>
          </p:cNvPr>
          <p:cNvSpPr/>
          <p:nvPr/>
        </p:nvSpPr>
        <p:spPr>
          <a:xfrm>
            <a:off x="7995091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1549CDC-0CAE-4249-BFF2-2EC5FC141568}"/>
              </a:ext>
            </a:extLst>
          </p:cNvPr>
          <p:cNvSpPr/>
          <p:nvPr/>
        </p:nvSpPr>
        <p:spPr>
          <a:xfrm>
            <a:off x="8509563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B062265-2499-413A-9A83-FD8AC6FD9D34}"/>
              </a:ext>
            </a:extLst>
          </p:cNvPr>
          <p:cNvGrpSpPr/>
          <p:nvPr/>
        </p:nvGrpSpPr>
        <p:grpSpPr>
          <a:xfrm>
            <a:off x="6601176" y="3821803"/>
            <a:ext cx="2060525" cy="277007"/>
            <a:chOff x="1012662" y="3733274"/>
            <a:chExt cx="2060525" cy="163962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6F32FAC-0937-4FF9-A652-6834ADB4E22E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9EBD1DE-DF75-48FC-ADBA-9E32CF18BD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48299B1-DB2A-4EB5-807A-EB7CAD936A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38293646-343A-4F1A-8DE2-9407473894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1382D35-5FBF-48BF-BAD4-6FDEA2AA07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511885A-93E4-4C80-ACB6-CE735928FB1B}"/>
                  </a:ext>
                </a:extLst>
              </p:cNvPr>
              <p:cNvSpPr/>
              <p:nvPr/>
            </p:nvSpPr>
            <p:spPr>
              <a:xfrm>
                <a:off x="6364605" y="3482233"/>
                <a:ext cx="4994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511885A-93E4-4C80-ACB6-CE735928FB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605" y="3482233"/>
                <a:ext cx="499432" cy="338554"/>
              </a:xfrm>
              <a:prstGeom prst="rect">
                <a:avLst/>
              </a:prstGeom>
              <a:blipFill>
                <a:blip r:embed="rId1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F7B2DE7-2DB4-441F-9250-1F06E707FD11}"/>
                  </a:ext>
                </a:extLst>
              </p:cNvPr>
              <p:cNvSpPr/>
              <p:nvPr/>
            </p:nvSpPr>
            <p:spPr>
              <a:xfrm>
                <a:off x="6859153" y="3482233"/>
                <a:ext cx="504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F7B2DE7-2DB4-441F-9250-1F06E707F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153" y="3482233"/>
                <a:ext cx="504176" cy="338554"/>
              </a:xfrm>
              <a:prstGeom prst="rect">
                <a:avLst/>
              </a:prstGeom>
              <a:blipFill>
                <a:blip r:embed="rId19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C5F850F-51E1-4FFB-850B-012160C462C4}"/>
                  </a:ext>
                </a:extLst>
              </p:cNvPr>
              <p:cNvSpPr/>
              <p:nvPr/>
            </p:nvSpPr>
            <p:spPr>
              <a:xfrm>
                <a:off x="7383290" y="3482233"/>
                <a:ext cx="504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C5F850F-51E1-4FFB-850B-012160C462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290" y="3482233"/>
                <a:ext cx="504176" cy="338554"/>
              </a:xfrm>
              <a:prstGeom prst="rect">
                <a:avLst/>
              </a:prstGeom>
              <a:blipFill>
                <a:blip r:embed="rId20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3E5CB8F-14D6-4CEB-85CD-6C19B1EFBE5A}"/>
                  </a:ext>
                </a:extLst>
              </p:cNvPr>
              <p:cNvSpPr/>
              <p:nvPr/>
            </p:nvSpPr>
            <p:spPr>
              <a:xfrm>
                <a:off x="7898172" y="3482233"/>
                <a:ext cx="504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3E5CB8F-14D6-4CEB-85CD-6C19B1EFB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172" y="3482233"/>
                <a:ext cx="504176" cy="338554"/>
              </a:xfrm>
              <a:prstGeom prst="rect">
                <a:avLst/>
              </a:prstGeom>
              <a:blipFill>
                <a:blip r:embed="rId2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490F3D7-D37B-4BAF-9974-D50FB2D581B0}"/>
                  </a:ext>
                </a:extLst>
              </p:cNvPr>
              <p:cNvSpPr/>
              <p:nvPr/>
            </p:nvSpPr>
            <p:spPr>
              <a:xfrm>
                <a:off x="8412235" y="3482233"/>
                <a:ext cx="504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490F3D7-D37B-4BAF-9974-D50FB2D581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235" y="3482233"/>
                <a:ext cx="504176" cy="338554"/>
              </a:xfrm>
              <a:prstGeom prst="rect">
                <a:avLst/>
              </a:prstGeom>
              <a:blipFill>
                <a:blip r:embed="rId22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29124A63-BE1E-4BA3-B8A5-C3EBE09FB901}"/>
              </a:ext>
            </a:extLst>
          </p:cNvPr>
          <p:cNvSpPr/>
          <p:nvPr/>
        </p:nvSpPr>
        <p:spPr>
          <a:xfrm>
            <a:off x="5943859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F1D361D-BC91-4489-A8EE-8D796A222F1C}"/>
              </a:ext>
            </a:extLst>
          </p:cNvPr>
          <p:cNvSpPr/>
          <p:nvPr/>
        </p:nvSpPr>
        <p:spPr>
          <a:xfrm>
            <a:off x="5881525" y="5432002"/>
            <a:ext cx="436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sep</a:t>
            </a:r>
            <a:endParaRPr lang="en-US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B18A2AC-C9B5-4C72-B238-83ECFB7D7A8F}"/>
              </a:ext>
            </a:extLst>
          </p:cNvPr>
          <p:cNvCxnSpPr>
            <a:cxnSpLocks/>
          </p:cNvCxnSpPr>
          <p:nvPr/>
        </p:nvCxnSpPr>
        <p:spPr>
          <a:xfrm flipV="1">
            <a:off x="6095996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1F260F02-854B-4842-9187-AED7E15E0CED}"/>
              </a:ext>
            </a:extLst>
          </p:cNvPr>
          <p:cNvSpPr/>
          <p:nvPr/>
        </p:nvSpPr>
        <p:spPr>
          <a:xfrm>
            <a:off x="2876397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3EB252F-7395-4229-86EA-52DB61F99C8E}"/>
              </a:ext>
            </a:extLst>
          </p:cNvPr>
          <p:cNvCxnSpPr>
            <a:cxnSpLocks/>
          </p:cNvCxnSpPr>
          <p:nvPr/>
        </p:nvCxnSpPr>
        <p:spPr>
          <a:xfrm flipV="1">
            <a:off x="3028534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A97532F9-8D74-42F0-8F15-856324CE51EF}"/>
              </a:ext>
            </a:extLst>
          </p:cNvPr>
          <p:cNvSpPr/>
          <p:nvPr/>
        </p:nvSpPr>
        <p:spPr>
          <a:xfrm>
            <a:off x="2840414" y="5432002"/>
            <a:ext cx="3786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cls</a:t>
            </a:r>
            <a:endParaRPr lang="en-US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6CB94C7-4CEA-4CAA-B545-C5DEE2F42286}"/>
              </a:ext>
            </a:extLst>
          </p:cNvPr>
          <p:cNvSpPr/>
          <p:nvPr/>
        </p:nvSpPr>
        <p:spPr>
          <a:xfrm>
            <a:off x="5913773" y="3517526"/>
            <a:ext cx="401227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E6350BB-E220-42A7-B48F-1AA8D6FD4927}"/>
                  </a:ext>
                </a:extLst>
              </p:cNvPr>
              <p:cNvSpPr/>
              <p:nvPr/>
            </p:nvSpPr>
            <p:spPr>
              <a:xfrm>
                <a:off x="5816446" y="3482233"/>
                <a:ext cx="614977" cy="357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𝑠𝑒𝑝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E6350BB-E220-42A7-B48F-1AA8D6FD4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446" y="3482233"/>
                <a:ext cx="614977" cy="35753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7ADBBE2-F8AC-4594-9168-F8EBAD261AD4}"/>
              </a:ext>
            </a:extLst>
          </p:cNvPr>
          <p:cNvCxnSpPr>
            <a:cxnSpLocks/>
          </p:cNvCxnSpPr>
          <p:nvPr/>
        </p:nvCxnSpPr>
        <p:spPr>
          <a:xfrm flipV="1">
            <a:off x="6095996" y="3825591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8023C9A3-EF19-4DBC-A50C-FD8C0E53FD55}"/>
              </a:ext>
            </a:extLst>
          </p:cNvPr>
          <p:cNvSpPr/>
          <p:nvPr/>
        </p:nvSpPr>
        <p:spPr>
          <a:xfrm>
            <a:off x="2302009" y="1452292"/>
            <a:ext cx="338554" cy="338554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5422714-6CAA-4EE3-B7A0-6244B37C2902}"/>
              </a:ext>
            </a:extLst>
          </p:cNvPr>
          <p:cNvSpPr txBox="1"/>
          <p:nvPr/>
        </p:nvSpPr>
        <p:spPr>
          <a:xfrm>
            <a:off x="2783196" y="1450014"/>
            <a:ext cx="5981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Sentence-level classification for only one sentence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F1A9594-B633-4C65-94AB-28C7DB079400}"/>
              </a:ext>
            </a:extLst>
          </p:cNvPr>
          <p:cNvSpPr txBox="1"/>
          <p:nvPr/>
        </p:nvSpPr>
        <p:spPr>
          <a:xfrm>
            <a:off x="5277887" y="2599163"/>
            <a:ext cx="1539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How?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A5F2137-F2F3-4AE1-9A11-1F03D0A21F8A}"/>
              </a:ext>
            </a:extLst>
          </p:cNvPr>
          <p:cNvSpPr txBox="1"/>
          <p:nvPr/>
        </p:nvSpPr>
        <p:spPr>
          <a:xfrm>
            <a:off x="2823423" y="2006196"/>
            <a:ext cx="6417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Examples: sentiment analysis, document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45647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C940-8BF0-45AF-BF88-0742F163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Fine-Tuning BERT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33C0BA2-AF37-4A9D-9B54-A594BE85FEA5}"/>
              </a:ext>
            </a:extLst>
          </p:cNvPr>
          <p:cNvCxnSpPr>
            <a:cxnSpLocks/>
          </p:cNvCxnSpPr>
          <p:nvPr/>
        </p:nvCxnSpPr>
        <p:spPr>
          <a:xfrm flipV="1">
            <a:off x="3524773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6A3B46-5E8F-4BE2-B446-D80F0A0DA347}"/>
              </a:ext>
            </a:extLst>
          </p:cNvPr>
          <p:cNvCxnSpPr>
            <a:cxnSpLocks/>
          </p:cNvCxnSpPr>
          <p:nvPr/>
        </p:nvCxnSpPr>
        <p:spPr>
          <a:xfrm flipV="1">
            <a:off x="4041882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D1E6AC-E411-435A-88B5-5603048F6CE4}"/>
              </a:ext>
            </a:extLst>
          </p:cNvPr>
          <p:cNvCxnSpPr>
            <a:cxnSpLocks/>
          </p:cNvCxnSpPr>
          <p:nvPr/>
        </p:nvCxnSpPr>
        <p:spPr>
          <a:xfrm flipV="1">
            <a:off x="4553717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BD055C-787C-4916-9472-0D29AB14399F}"/>
              </a:ext>
            </a:extLst>
          </p:cNvPr>
          <p:cNvCxnSpPr>
            <a:cxnSpLocks/>
          </p:cNvCxnSpPr>
          <p:nvPr/>
        </p:nvCxnSpPr>
        <p:spPr>
          <a:xfrm flipV="1">
            <a:off x="5081833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2CA85D-A77D-41D9-9E18-14D64A7F6107}"/>
              </a:ext>
            </a:extLst>
          </p:cNvPr>
          <p:cNvCxnSpPr>
            <a:cxnSpLocks/>
          </p:cNvCxnSpPr>
          <p:nvPr/>
        </p:nvCxnSpPr>
        <p:spPr>
          <a:xfrm flipV="1">
            <a:off x="5585298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BAE6CEC-4852-483A-AA92-74236C214402}"/>
              </a:ext>
            </a:extLst>
          </p:cNvPr>
          <p:cNvSpPr/>
          <p:nvPr/>
        </p:nvSpPr>
        <p:spPr>
          <a:xfrm>
            <a:off x="3372636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22B8E-DF5E-47CB-91BA-3AA60E179885}"/>
              </a:ext>
            </a:extLst>
          </p:cNvPr>
          <p:cNvSpPr/>
          <p:nvPr/>
        </p:nvSpPr>
        <p:spPr>
          <a:xfrm>
            <a:off x="3889745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6AB0A8-4443-413F-814C-A289FCC014EA}"/>
              </a:ext>
            </a:extLst>
          </p:cNvPr>
          <p:cNvSpPr/>
          <p:nvPr/>
        </p:nvSpPr>
        <p:spPr>
          <a:xfrm>
            <a:off x="4404217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45EE86-0E01-4148-81B9-4E14FD76569F}"/>
              </a:ext>
            </a:extLst>
          </p:cNvPr>
          <p:cNvSpPr/>
          <p:nvPr/>
        </p:nvSpPr>
        <p:spPr>
          <a:xfrm>
            <a:off x="4918689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97261-5BF2-4169-881F-A78BD59A73B1}"/>
              </a:ext>
            </a:extLst>
          </p:cNvPr>
          <p:cNvSpPr/>
          <p:nvPr/>
        </p:nvSpPr>
        <p:spPr>
          <a:xfrm>
            <a:off x="5433161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9FE45-3FD9-42F0-B288-E7825DC5E282}"/>
              </a:ext>
            </a:extLst>
          </p:cNvPr>
          <p:cNvSpPr/>
          <p:nvPr/>
        </p:nvSpPr>
        <p:spPr>
          <a:xfrm>
            <a:off x="3372636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28E06-A8B9-458B-8084-3AFF9EB6AAF5}"/>
              </a:ext>
            </a:extLst>
          </p:cNvPr>
          <p:cNvSpPr/>
          <p:nvPr/>
        </p:nvSpPr>
        <p:spPr>
          <a:xfrm>
            <a:off x="3889745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DF0C2C-6308-4D5A-943F-AC24D5CB0D45}"/>
              </a:ext>
            </a:extLst>
          </p:cNvPr>
          <p:cNvSpPr/>
          <p:nvPr/>
        </p:nvSpPr>
        <p:spPr>
          <a:xfrm>
            <a:off x="4404217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468CB9-DA35-4D67-8F9C-D7155170AA4E}"/>
              </a:ext>
            </a:extLst>
          </p:cNvPr>
          <p:cNvSpPr/>
          <p:nvPr/>
        </p:nvSpPr>
        <p:spPr>
          <a:xfrm>
            <a:off x="4918689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E12F46-B1DF-483F-BFAB-A3A306618FA2}"/>
              </a:ext>
            </a:extLst>
          </p:cNvPr>
          <p:cNvSpPr/>
          <p:nvPr/>
        </p:nvSpPr>
        <p:spPr>
          <a:xfrm>
            <a:off x="5433161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268B2E-86F3-45FC-AD70-DD5109777A0F}"/>
              </a:ext>
            </a:extLst>
          </p:cNvPr>
          <p:cNvGrpSpPr/>
          <p:nvPr/>
        </p:nvGrpSpPr>
        <p:grpSpPr>
          <a:xfrm>
            <a:off x="3524774" y="3821803"/>
            <a:ext cx="2060525" cy="277007"/>
            <a:chOff x="1012662" y="3733274"/>
            <a:chExt cx="2060525" cy="16396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B478AD8-5112-4EDA-9176-639D22D11BAB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28BEE0B-781A-454E-A796-3E7EBFC8F2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1B23D55-9FF6-4D14-BA18-71EBB91856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2636B9F-7CEC-47EE-BECB-464D886CA3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3333394-AF5C-46B8-90A9-FEDAC79E5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DA4C845-EC0B-4AB5-AF8E-15577B093E07}"/>
              </a:ext>
            </a:extLst>
          </p:cNvPr>
          <p:cNvSpPr txBox="1"/>
          <p:nvPr/>
        </p:nvSpPr>
        <p:spPr>
          <a:xfrm>
            <a:off x="3372637" y="5815446"/>
            <a:ext cx="30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5D5B39-B319-4971-B22D-995FC9ECF48B}"/>
              </a:ext>
            </a:extLst>
          </p:cNvPr>
          <p:cNvSpPr txBox="1"/>
          <p:nvPr/>
        </p:nvSpPr>
        <p:spPr>
          <a:xfrm>
            <a:off x="3811022" y="5803139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C1C85E-0B91-43FE-AAA9-5A486941680B}"/>
              </a:ext>
            </a:extLst>
          </p:cNvPr>
          <p:cNvSpPr txBox="1"/>
          <p:nvPr/>
        </p:nvSpPr>
        <p:spPr>
          <a:xfrm>
            <a:off x="4323808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5E6090-93E8-4098-9E42-6E3D245A911C}"/>
              </a:ext>
            </a:extLst>
          </p:cNvPr>
          <p:cNvSpPr txBox="1"/>
          <p:nvPr/>
        </p:nvSpPr>
        <p:spPr>
          <a:xfrm>
            <a:off x="4853610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like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40E799-9D6B-4692-879B-4C4373C8C5DF}"/>
              </a:ext>
            </a:extLst>
          </p:cNvPr>
          <p:cNvSpPr txBox="1"/>
          <p:nvPr/>
        </p:nvSpPr>
        <p:spPr>
          <a:xfrm>
            <a:off x="5366396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3554585-FAB3-4CF4-80A5-A64EB58D9E23}"/>
                  </a:ext>
                </a:extLst>
              </p:cNvPr>
              <p:cNvSpPr/>
              <p:nvPr/>
            </p:nvSpPr>
            <p:spPr>
              <a:xfrm>
                <a:off x="3330731" y="5384705"/>
                <a:ext cx="4397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3554585-FAB3-4CF4-80A5-A64EB58D9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731" y="5384705"/>
                <a:ext cx="439736" cy="338554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11AEC75-D4CE-46B4-AB6B-7E902B1809C6}"/>
                  </a:ext>
                </a:extLst>
              </p:cNvPr>
              <p:cNvSpPr/>
              <p:nvPr/>
            </p:nvSpPr>
            <p:spPr>
              <a:xfrm>
                <a:off x="3825280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11AEC75-D4CE-46B4-AB6B-7E902B180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280" y="5384705"/>
                <a:ext cx="444481" cy="33855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070A309-6E43-46AA-9A24-9F09EFBA1453}"/>
                  </a:ext>
                </a:extLst>
              </p:cNvPr>
              <p:cNvSpPr/>
              <p:nvPr/>
            </p:nvSpPr>
            <p:spPr>
              <a:xfrm>
                <a:off x="4349417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070A309-6E43-46AA-9A24-9F09EFBA1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417" y="5384705"/>
                <a:ext cx="444481" cy="338554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A0F15B1-3A75-4CDE-BC30-C243E019DB8C}"/>
                  </a:ext>
                </a:extLst>
              </p:cNvPr>
              <p:cNvSpPr/>
              <p:nvPr/>
            </p:nvSpPr>
            <p:spPr>
              <a:xfrm>
                <a:off x="4864299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A0F15B1-3A75-4CDE-BC30-C243E019DB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99" y="5384705"/>
                <a:ext cx="444481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53D76F5-4BCD-49D6-994B-C3CCC8ABA581}"/>
                  </a:ext>
                </a:extLst>
              </p:cNvPr>
              <p:cNvSpPr/>
              <p:nvPr/>
            </p:nvSpPr>
            <p:spPr>
              <a:xfrm>
                <a:off x="5378362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53D76F5-4BCD-49D6-994B-C3CCC8ABA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62" y="5384705"/>
                <a:ext cx="444481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7C86395-D2AD-461F-AE29-DD1EC468A810}"/>
                  </a:ext>
                </a:extLst>
              </p:cNvPr>
              <p:cNvSpPr/>
              <p:nvPr/>
            </p:nvSpPr>
            <p:spPr>
              <a:xfrm>
                <a:off x="3330731" y="3482233"/>
                <a:ext cx="4465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7C86395-D2AD-461F-AE29-DD1EC468A8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731" y="3482233"/>
                <a:ext cx="446532" cy="338554"/>
              </a:xfrm>
              <a:prstGeom prst="rect">
                <a:avLst/>
              </a:prstGeom>
              <a:blipFill>
                <a:blip r:embed="rId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B852176-74C9-4025-8451-8088E1FBDDA5}"/>
                  </a:ext>
                </a:extLst>
              </p:cNvPr>
              <p:cNvSpPr/>
              <p:nvPr/>
            </p:nvSpPr>
            <p:spPr>
              <a:xfrm>
                <a:off x="3825280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B852176-74C9-4025-8451-8088E1FBD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280" y="3482233"/>
                <a:ext cx="451277" cy="338554"/>
              </a:xfrm>
              <a:prstGeom prst="rect">
                <a:avLst/>
              </a:prstGeom>
              <a:blipFill>
                <a:blip r:embed="rId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8995451-E1AA-4032-B5B8-4CC19FB4CA29}"/>
                  </a:ext>
                </a:extLst>
              </p:cNvPr>
              <p:cNvSpPr/>
              <p:nvPr/>
            </p:nvSpPr>
            <p:spPr>
              <a:xfrm>
                <a:off x="4349417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8995451-E1AA-4032-B5B8-4CC19FB4CA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417" y="3482233"/>
                <a:ext cx="451277" cy="338554"/>
              </a:xfrm>
              <a:prstGeom prst="rect">
                <a:avLst/>
              </a:prstGeom>
              <a:blipFill>
                <a:blip r:embed="rId9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0DE0937-F109-4944-8FB1-88A54D2FF535}"/>
                  </a:ext>
                </a:extLst>
              </p:cNvPr>
              <p:cNvSpPr/>
              <p:nvPr/>
            </p:nvSpPr>
            <p:spPr>
              <a:xfrm>
                <a:off x="4864299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0DE0937-F109-4944-8FB1-88A54D2FF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99" y="3482233"/>
                <a:ext cx="451277" cy="338554"/>
              </a:xfrm>
              <a:prstGeom prst="rect">
                <a:avLst/>
              </a:prstGeom>
              <a:blipFill>
                <a:blip r:embed="rId10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5F897C2-64EE-4842-B0DF-B72FB7E4BEAD}"/>
                  </a:ext>
                </a:extLst>
              </p:cNvPr>
              <p:cNvSpPr/>
              <p:nvPr/>
            </p:nvSpPr>
            <p:spPr>
              <a:xfrm>
                <a:off x="5378362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5F897C2-64EE-4842-B0DF-B72FB7E4BE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62" y="3482233"/>
                <a:ext cx="451277" cy="338554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A8F04A52-2090-4470-B31A-CCC0AF5F5732}"/>
              </a:ext>
            </a:extLst>
          </p:cNvPr>
          <p:cNvSpPr/>
          <p:nvPr/>
        </p:nvSpPr>
        <p:spPr>
          <a:xfrm>
            <a:off x="2799915" y="4099824"/>
            <a:ext cx="3113858" cy="1090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Transformer Self-Attention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141E9FA-FAC3-4A93-91D9-BBA31FE65DE3}"/>
              </a:ext>
            </a:extLst>
          </p:cNvPr>
          <p:cNvSpPr/>
          <p:nvPr/>
        </p:nvSpPr>
        <p:spPr>
          <a:xfrm>
            <a:off x="2891251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0B58C97-A561-45BB-8190-4819113E2545}"/>
              </a:ext>
            </a:extLst>
          </p:cNvPr>
          <p:cNvCxnSpPr/>
          <p:nvPr/>
        </p:nvCxnSpPr>
        <p:spPr>
          <a:xfrm flipV="1">
            <a:off x="3043388" y="3821803"/>
            <a:ext cx="0" cy="277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636E6E5-F3E1-4B06-870E-846A7C6B2FEE}"/>
                  </a:ext>
                </a:extLst>
              </p:cNvPr>
              <p:cNvSpPr/>
              <p:nvPr/>
            </p:nvSpPr>
            <p:spPr>
              <a:xfrm>
                <a:off x="2823424" y="3482233"/>
                <a:ext cx="43992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636E6E5-F3E1-4B06-870E-846A7C6B2F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424" y="3482233"/>
                <a:ext cx="439929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 82">
            <a:extLst>
              <a:ext uri="{FF2B5EF4-FFF2-40B4-BE49-F238E27FC236}">
                <a16:creationId xmlns:a16="http://schemas.microsoft.com/office/drawing/2014/main" id="{1F260F02-854B-4842-9187-AED7E15E0CED}"/>
              </a:ext>
            </a:extLst>
          </p:cNvPr>
          <p:cNvSpPr/>
          <p:nvPr/>
        </p:nvSpPr>
        <p:spPr>
          <a:xfrm>
            <a:off x="2876397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3EB252F-7395-4229-86EA-52DB61F99C8E}"/>
              </a:ext>
            </a:extLst>
          </p:cNvPr>
          <p:cNvCxnSpPr>
            <a:cxnSpLocks/>
          </p:cNvCxnSpPr>
          <p:nvPr/>
        </p:nvCxnSpPr>
        <p:spPr>
          <a:xfrm flipV="1">
            <a:off x="3028534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A97532F9-8D74-42F0-8F15-856324CE51EF}"/>
              </a:ext>
            </a:extLst>
          </p:cNvPr>
          <p:cNvSpPr/>
          <p:nvPr/>
        </p:nvSpPr>
        <p:spPr>
          <a:xfrm>
            <a:off x="2840414" y="5432002"/>
            <a:ext cx="3786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cls</a:t>
            </a:r>
            <a:endParaRPr lang="en-US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023C9A3-EF19-4DBC-A50C-FD8C0E53FD55}"/>
              </a:ext>
            </a:extLst>
          </p:cNvPr>
          <p:cNvSpPr/>
          <p:nvPr/>
        </p:nvSpPr>
        <p:spPr>
          <a:xfrm>
            <a:off x="2302009" y="1452292"/>
            <a:ext cx="338554" cy="338554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227E306-2E13-44DB-80FA-1E4B8E1897E1}"/>
              </a:ext>
            </a:extLst>
          </p:cNvPr>
          <p:cNvCxnSpPr>
            <a:cxnSpLocks/>
          </p:cNvCxnSpPr>
          <p:nvPr/>
        </p:nvCxnSpPr>
        <p:spPr>
          <a:xfrm flipV="1">
            <a:off x="3043388" y="3324448"/>
            <a:ext cx="0" cy="179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90B09CDF-39E3-4030-88A6-D72C9DC4A4F0}"/>
              </a:ext>
            </a:extLst>
          </p:cNvPr>
          <p:cNvSpPr/>
          <p:nvPr/>
        </p:nvSpPr>
        <p:spPr>
          <a:xfrm>
            <a:off x="2643264" y="3077453"/>
            <a:ext cx="810610" cy="24859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softmax</a:t>
            </a:r>
            <a:endParaRPr lang="en-US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12FF69C-879A-46D2-BABF-AA932EA45F8F}"/>
              </a:ext>
            </a:extLst>
          </p:cNvPr>
          <p:cNvCxnSpPr>
            <a:cxnSpLocks/>
          </p:cNvCxnSpPr>
          <p:nvPr/>
        </p:nvCxnSpPr>
        <p:spPr>
          <a:xfrm flipV="1">
            <a:off x="3043388" y="2877879"/>
            <a:ext cx="0" cy="199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0C92E4D-85BA-41CD-84CB-B5DACC5B9F8D}"/>
              </a:ext>
            </a:extLst>
          </p:cNvPr>
          <p:cNvSpPr txBox="1"/>
          <p:nvPr/>
        </p:nvSpPr>
        <p:spPr>
          <a:xfrm>
            <a:off x="2783196" y="1450014"/>
            <a:ext cx="5981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Sentence-level classification for only one sentence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821D619-7DD8-40CC-BD10-54031A4A409B}"/>
              </a:ext>
            </a:extLst>
          </p:cNvPr>
          <p:cNvSpPr txBox="1"/>
          <p:nvPr/>
        </p:nvSpPr>
        <p:spPr>
          <a:xfrm>
            <a:off x="2823423" y="2006196"/>
            <a:ext cx="6417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Examples: sentiment analysis, document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F56E5D0-DA34-4A0C-A607-175C400A2C8D}"/>
                  </a:ext>
                </a:extLst>
              </p:cNvPr>
              <p:cNvSpPr/>
              <p:nvPr/>
            </p:nvSpPr>
            <p:spPr>
              <a:xfrm>
                <a:off x="2823423" y="2539725"/>
                <a:ext cx="4235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F56E5D0-DA34-4A0C-A607-175C400A2C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423" y="2539725"/>
                <a:ext cx="423514" cy="338554"/>
              </a:xfrm>
              <a:prstGeom prst="rect">
                <a:avLst/>
              </a:prstGeom>
              <a:blipFill>
                <a:blip r:embed="rId1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FCFA3CA1-0D88-4846-BB94-FF193A3FEEAC}"/>
              </a:ext>
            </a:extLst>
          </p:cNvPr>
          <p:cNvSpPr txBox="1"/>
          <p:nvPr/>
        </p:nvSpPr>
        <p:spPr>
          <a:xfrm>
            <a:off x="4591816" y="2688550"/>
            <a:ext cx="5693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 if we have a label for each token?</a:t>
            </a:r>
          </a:p>
        </p:txBody>
      </p:sp>
    </p:spTree>
    <p:extLst>
      <p:ext uri="{BB962C8B-B14F-4D97-AF65-F5344CB8AC3E}">
        <p14:creationId xmlns:p14="http://schemas.microsoft.com/office/powerpoint/2010/main" val="30004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C940-8BF0-45AF-BF88-0742F163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Fine-Tuning BERT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33C0BA2-AF37-4A9D-9B54-A594BE85FEA5}"/>
              </a:ext>
            </a:extLst>
          </p:cNvPr>
          <p:cNvCxnSpPr>
            <a:cxnSpLocks/>
          </p:cNvCxnSpPr>
          <p:nvPr/>
        </p:nvCxnSpPr>
        <p:spPr>
          <a:xfrm flipV="1">
            <a:off x="3524773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6A3B46-5E8F-4BE2-B446-D80F0A0DA347}"/>
              </a:ext>
            </a:extLst>
          </p:cNvPr>
          <p:cNvCxnSpPr>
            <a:cxnSpLocks/>
          </p:cNvCxnSpPr>
          <p:nvPr/>
        </p:nvCxnSpPr>
        <p:spPr>
          <a:xfrm flipV="1">
            <a:off x="4041882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D1E6AC-E411-435A-88B5-5603048F6CE4}"/>
              </a:ext>
            </a:extLst>
          </p:cNvPr>
          <p:cNvCxnSpPr>
            <a:cxnSpLocks/>
          </p:cNvCxnSpPr>
          <p:nvPr/>
        </p:nvCxnSpPr>
        <p:spPr>
          <a:xfrm flipV="1">
            <a:off x="4553717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BD055C-787C-4916-9472-0D29AB14399F}"/>
              </a:ext>
            </a:extLst>
          </p:cNvPr>
          <p:cNvCxnSpPr>
            <a:cxnSpLocks/>
          </p:cNvCxnSpPr>
          <p:nvPr/>
        </p:nvCxnSpPr>
        <p:spPr>
          <a:xfrm flipV="1">
            <a:off x="5081833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2CA85D-A77D-41D9-9E18-14D64A7F6107}"/>
              </a:ext>
            </a:extLst>
          </p:cNvPr>
          <p:cNvCxnSpPr>
            <a:cxnSpLocks/>
          </p:cNvCxnSpPr>
          <p:nvPr/>
        </p:nvCxnSpPr>
        <p:spPr>
          <a:xfrm flipV="1">
            <a:off x="5585298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BAE6CEC-4852-483A-AA92-74236C214402}"/>
              </a:ext>
            </a:extLst>
          </p:cNvPr>
          <p:cNvSpPr/>
          <p:nvPr/>
        </p:nvSpPr>
        <p:spPr>
          <a:xfrm>
            <a:off x="3372636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22B8E-DF5E-47CB-91BA-3AA60E179885}"/>
              </a:ext>
            </a:extLst>
          </p:cNvPr>
          <p:cNvSpPr/>
          <p:nvPr/>
        </p:nvSpPr>
        <p:spPr>
          <a:xfrm>
            <a:off x="3889745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6AB0A8-4443-413F-814C-A289FCC014EA}"/>
              </a:ext>
            </a:extLst>
          </p:cNvPr>
          <p:cNvSpPr/>
          <p:nvPr/>
        </p:nvSpPr>
        <p:spPr>
          <a:xfrm>
            <a:off x="4404217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45EE86-0E01-4148-81B9-4E14FD76569F}"/>
              </a:ext>
            </a:extLst>
          </p:cNvPr>
          <p:cNvSpPr/>
          <p:nvPr/>
        </p:nvSpPr>
        <p:spPr>
          <a:xfrm>
            <a:off x="4918689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97261-5BF2-4169-881F-A78BD59A73B1}"/>
              </a:ext>
            </a:extLst>
          </p:cNvPr>
          <p:cNvSpPr/>
          <p:nvPr/>
        </p:nvSpPr>
        <p:spPr>
          <a:xfrm>
            <a:off x="5433161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9FE45-3FD9-42F0-B288-E7825DC5E282}"/>
              </a:ext>
            </a:extLst>
          </p:cNvPr>
          <p:cNvSpPr/>
          <p:nvPr/>
        </p:nvSpPr>
        <p:spPr>
          <a:xfrm>
            <a:off x="3372636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28E06-A8B9-458B-8084-3AFF9EB6AAF5}"/>
              </a:ext>
            </a:extLst>
          </p:cNvPr>
          <p:cNvSpPr/>
          <p:nvPr/>
        </p:nvSpPr>
        <p:spPr>
          <a:xfrm>
            <a:off x="3889745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DF0C2C-6308-4D5A-943F-AC24D5CB0D45}"/>
              </a:ext>
            </a:extLst>
          </p:cNvPr>
          <p:cNvSpPr/>
          <p:nvPr/>
        </p:nvSpPr>
        <p:spPr>
          <a:xfrm>
            <a:off x="4404217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468CB9-DA35-4D67-8F9C-D7155170AA4E}"/>
              </a:ext>
            </a:extLst>
          </p:cNvPr>
          <p:cNvSpPr/>
          <p:nvPr/>
        </p:nvSpPr>
        <p:spPr>
          <a:xfrm>
            <a:off x="4918689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E12F46-B1DF-483F-BFAB-A3A306618FA2}"/>
              </a:ext>
            </a:extLst>
          </p:cNvPr>
          <p:cNvSpPr/>
          <p:nvPr/>
        </p:nvSpPr>
        <p:spPr>
          <a:xfrm>
            <a:off x="5433161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268B2E-86F3-45FC-AD70-DD5109777A0F}"/>
              </a:ext>
            </a:extLst>
          </p:cNvPr>
          <p:cNvGrpSpPr/>
          <p:nvPr/>
        </p:nvGrpSpPr>
        <p:grpSpPr>
          <a:xfrm>
            <a:off x="3524774" y="3821803"/>
            <a:ext cx="2060525" cy="277007"/>
            <a:chOff x="1012662" y="3733274"/>
            <a:chExt cx="2060525" cy="16396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B478AD8-5112-4EDA-9176-639D22D11BAB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28BEE0B-781A-454E-A796-3E7EBFC8F2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1B23D55-9FF6-4D14-BA18-71EBB91856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2636B9F-7CEC-47EE-BECB-464D886CA3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3333394-AF5C-46B8-90A9-FEDAC79E5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DA4C845-EC0B-4AB5-AF8E-15577B093E07}"/>
              </a:ext>
            </a:extLst>
          </p:cNvPr>
          <p:cNvSpPr txBox="1"/>
          <p:nvPr/>
        </p:nvSpPr>
        <p:spPr>
          <a:xfrm>
            <a:off x="3372637" y="5815446"/>
            <a:ext cx="30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5D5B39-B319-4971-B22D-995FC9ECF48B}"/>
              </a:ext>
            </a:extLst>
          </p:cNvPr>
          <p:cNvSpPr txBox="1"/>
          <p:nvPr/>
        </p:nvSpPr>
        <p:spPr>
          <a:xfrm>
            <a:off x="3811022" y="5803139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C1C85E-0B91-43FE-AAA9-5A486941680B}"/>
              </a:ext>
            </a:extLst>
          </p:cNvPr>
          <p:cNvSpPr txBox="1"/>
          <p:nvPr/>
        </p:nvSpPr>
        <p:spPr>
          <a:xfrm>
            <a:off x="4323808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5E6090-93E8-4098-9E42-6E3D245A911C}"/>
              </a:ext>
            </a:extLst>
          </p:cNvPr>
          <p:cNvSpPr txBox="1"/>
          <p:nvPr/>
        </p:nvSpPr>
        <p:spPr>
          <a:xfrm>
            <a:off x="4853610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like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40E799-9D6B-4692-879B-4C4373C8C5DF}"/>
              </a:ext>
            </a:extLst>
          </p:cNvPr>
          <p:cNvSpPr txBox="1"/>
          <p:nvPr/>
        </p:nvSpPr>
        <p:spPr>
          <a:xfrm>
            <a:off x="5366396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3554585-FAB3-4CF4-80A5-A64EB58D9E23}"/>
                  </a:ext>
                </a:extLst>
              </p:cNvPr>
              <p:cNvSpPr/>
              <p:nvPr/>
            </p:nvSpPr>
            <p:spPr>
              <a:xfrm>
                <a:off x="3330731" y="5384705"/>
                <a:ext cx="4397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3554585-FAB3-4CF4-80A5-A64EB58D9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731" y="5384705"/>
                <a:ext cx="439736" cy="338554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11AEC75-D4CE-46B4-AB6B-7E902B1809C6}"/>
                  </a:ext>
                </a:extLst>
              </p:cNvPr>
              <p:cNvSpPr/>
              <p:nvPr/>
            </p:nvSpPr>
            <p:spPr>
              <a:xfrm>
                <a:off x="3825280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11AEC75-D4CE-46B4-AB6B-7E902B180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280" y="5384705"/>
                <a:ext cx="444481" cy="33855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070A309-6E43-46AA-9A24-9F09EFBA1453}"/>
                  </a:ext>
                </a:extLst>
              </p:cNvPr>
              <p:cNvSpPr/>
              <p:nvPr/>
            </p:nvSpPr>
            <p:spPr>
              <a:xfrm>
                <a:off x="4349417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070A309-6E43-46AA-9A24-9F09EFBA1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417" y="5384705"/>
                <a:ext cx="444481" cy="338554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A0F15B1-3A75-4CDE-BC30-C243E019DB8C}"/>
                  </a:ext>
                </a:extLst>
              </p:cNvPr>
              <p:cNvSpPr/>
              <p:nvPr/>
            </p:nvSpPr>
            <p:spPr>
              <a:xfrm>
                <a:off x="4864299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A0F15B1-3A75-4CDE-BC30-C243E019DB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99" y="5384705"/>
                <a:ext cx="444481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53D76F5-4BCD-49D6-994B-C3CCC8ABA581}"/>
                  </a:ext>
                </a:extLst>
              </p:cNvPr>
              <p:cNvSpPr/>
              <p:nvPr/>
            </p:nvSpPr>
            <p:spPr>
              <a:xfrm>
                <a:off x="5378362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53D76F5-4BCD-49D6-994B-C3CCC8ABA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62" y="5384705"/>
                <a:ext cx="444481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7C86395-D2AD-461F-AE29-DD1EC468A810}"/>
                  </a:ext>
                </a:extLst>
              </p:cNvPr>
              <p:cNvSpPr/>
              <p:nvPr/>
            </p:nvSpPr>
            <p:spPr>
              <a:xfrm>
                <a:off x="3330731" y="3482233"/>
                <a:ext cx="4465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7C86395-D2AD-461F-AE29-DD1EC468A8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731" y="3482233"/>
                <a:ext cx="446532" cy="338554"/>
              </a:xfrm>
              <a:prstGeom prst="rect">
                <a:avLst/>
              </a:prstGeom>
              <a:blipFill>
                <a:blip r:embed="rId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B852176-74C9-4025-8451-8088E1FBDDA5}"/>
                  </a:ext>
                </a:extLst>
              </p:cNvPr>
              <p:cNvSpPr/>
              <p:nvPr/>
            </p:nvSpPr>
            <p:spPr>
              <a:xfrm>
                <a:off x="3825280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B852176-74C9-4025-8451-8088E1FBD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280" y="3482233"/>
                <a:ext cx="451277" cy="338554"/>
              </a:xfrm>
              <a:prstGeom prst="rect">
                <a:avLst/>
              </a:prstGeom>
              <a:blipFill>
                <a:blip r:embed="rId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8995451-E1AA-4032-B5B8-4CC19FB4CA29}"/>
                  </a:ext>
                </a:extLst>
              </p:cNvPr>
              <p:cNvSpPr/>
              <p:nvPr/>
            </p:nvSpPr>
            <p:spPr>
              <a:xfrm>
                <a:off x="4349417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8995451-E1AA-4032-B5B8-4CC19FB4CA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417" y="3482233"/>
                <a:ext cx="451277" cy="338554"/>
              </a:xfrm>
              <a:prstGeom prst="rect">
                <a:avLst/>
              </a:prstGeom>
              <a:blipFill>
                <a:blip r:embed="rId9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0DE0937-F109-4944-8FB1-88A54D2FF535}"/>
                  </a:ext>
                </a:extLst>
              </p:cNvPr>
              <p:cNvSpPr/>
              <p:nvPr/>
            </p:nvSpPr>
            <p:spPr>
              <a:xfrm>
                <a:off x="4864299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0DE0937-F109-4944-8FB1-88A54D2FF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99" y="3482233"/>
                <a:ext cx="451277" cy="338554"/>
              </a:xfrm>
              <a:prstGeom prst="rect">
                <a:avLst/>
              </a:prstGeom>
              <a:blipFill>
                <a:blip r:embed="rId10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5F897C2-64EE-4842-B0DF-B72FB7E4BEAD}"/>
                  </a:ext>
                </a:extLst>
              </p:cNvPr>
              <p:cNvSpPr/>
              <p:nvPr/>
            </p:nvSpPr>
            <p:spPr>
              <a:xfrm>
                <a:off x="5378362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5F897C2-64EE-4842-B0DF-B72FB7E4BE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62" y="3482233"/>
                <a:ext cx="451277" cy="338554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A8F04A52-2090-4470-B31A-CCC0AF5F5732}"/>
              </a:ext>
            </a:extLst>
          </p:cNvPr>
          <p:cNvSpPr/>
          <p:nvPr/>
        </p:nvSpPr>
        <p:spPr>
          <a:xfrm>
            <a:off x="2799915" y="4099824"/>
            <a:ext cx="3113858" cy="1090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Transformer Self-Attention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141E9FA-FAC3-4A93-91D9-BBA31FE65DE3}"/>
              </a:ext>
            </a:extLst>
          </p:cNvPr>
          <p:cNvSpPr/>
          <p:nvPr/>
        </p:nvSpPr>
        <p:spPr>
          <a:xfrm>
            <a:off x="2891251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0B58C97-A561-45BB-8190-4819113E2545}"/>
              </a:ext>
            </a:extLst>
          </p:cNvPr>
          <p:cNvCxnSpPr/>
          <p:nvPr/>
        </p:nvCxnSpPr>
        <p:spPr>
          <a:xfrm flipV="1">
            <a:off x="3043388" y="3821803"/>
            <a:ext cx="0" cy="277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636E6E5-F3E1-4B06-870E-846A7C6B2FEE}"/>
                  </a:ext>
                </a:extLst>
              </p:cNvPr>
              <p:cNvSpPr/>
              <p:nvPr/>
            </p:nvSpPr>
            <p:spPr>
              <a:xfrm>
                <a:off x="2823424" y="3482233"/>
                <a:ext cx="43992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636E6E5-F3E1-4B06-870E-846A7C6B2F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424" y="3482233"/>
                <a:ext cx="439929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 82">
            <a:extLst>
              <a:ext uri="{FF2B5EF4-FFF2-40B4-BE49-F238E27FC236}">
                <a16:creationId xmlns:a16="http://schemas.microsoft.com/office/drawing/2014/main" id="{1F260F02-854B-4842-9187-AED7E15E0CED}"/>
              </a:ext>
            </a:extLst>
          </p:cNvPr>
          <p:cNvSpPr/>
          <p:nvPr/>
        </p:nvSpPr>
        <p:spPr>
          <a:xfrm>
            <a:off x="2876397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3EB252F-7395-4229-86EA-52DB61F99C8E}"/>
              </a:ext>
            </a:extLst>
          </p:cNvPr>
          <p:cNvCxnSpPr>
            <a:cxnSpLocks/>
          </p:cNvCxnSpPr>
          <p:nvPr/>
        </p:nvCxnSpPr>
        <p:spPr>
          <a:xfrm flipV="1">
            <a:off x="3028534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A97532F9-8D74-42F0-8F15-856324CE51EF}"/>
              </a:ext>
            </a:extLst>
          </p:cNvPr>
          <p:cNvSpPr/>
          <p:nvPr/>
        </p:nvSpPr>
        <p:spPr>
          <a:xfrm>
            <a:off x="2840414" y="5432002"/>
            <a:ext cx="3786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cls</a:t>
            </a:r>
            <a:endParaRPr lang="en-US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023C9A3-EF19-4DBC-A50C-FD8C0E53FD55}"/>
              </a:ext>
            </a:extLst>
          </p:cNvPr>
          <p:cNvSpPr/>
          <p:nvPr/>
        </p:nvSpPr>
        <p:spPr>
          <a:xfrm>
            <a:off x="2302009" y="1452292"/>
            <a:ext cx="338554" cy="338554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227E306-2E13-44DB-80FA-1E4B8E1897E1}"/>
              </a:ext>
            </a:extLst>
          </p:cNvPr>
          <p:cNvCxnSpPr>
            <a:cxnSpLocks/>
          </p:cNvCxnSpPr>
          <p:nvPr/>
        </p:nvCxnSpPr>
        <p:spPr>
          <a:xfrm flipV="1">
            <a:off x="3524774" y="3324448"/>
            <a:ext cx="0" cy="179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12FF69C-879A-46D2-BABF-AA932EA45F8F}"/>
              </a:ext>
            </a:extLst>
          </p:cNvPr>
          <p:cNvCxnSpPr>
            <a:cxnSpLocks/>
          </p:cNvCxnSpPr>
          <p:nvPr/>
        </p:nvCxnSpPr>
        <p:spPr>
          <a:xfrm flipV="1">
            <a:off x="3524774" y="2977113"/>
            <a:ext cx="0" cy="199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0C92E4D-85BA-41CD-84CB-B5DACC5B9F8D}"/>
              </a:ext>
            </a:extLst>
          </p:cNvPr>
          <p:cNvSpPr txBox="1"/>
          <p:nvPr/>
        </p:nvSpPr>
        <p:spPr>
          <a:xfrm>
            <a:off x="2783196" y="1450014"/>
            <a:ext cx="5577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Token-level classification for only one sentence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821D619-7DD8-40CC-BD10-54031A4A409B}"/>
              </a:ext>
            </a:extLst>
          </p:cNvPr>
          <p:cNvSpPr txBox="1"/>
          <p:nvPr/>
        </p:nvSpPr>
        <p:spPr>
          <a:xfrm>
            <a:off x="2823423" y="2006196"/>
            <a:ext cx="531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Examples: part-of-speech tagging, slot filling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F56E5D0-DA34-4A0C-A607-175C400A2C8D}"/>
                  </a:ext>
                </a:extLst>
              </p:cNvPr>
              <p:cNvSpPr/>
              <p:nvPr/>
            </p:nvSpPr>
            <p:spPr>
              <a:xfrm>
                <a:off x="3304809" y="2638959"/>
                <a:ext cx="4419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F56E5D0-DA34-4A0C-A607-175C400A2C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809" y="2638959"/>
                <a:ext cx="441916" cy="338554"/>
              </a:xfrm>
              <a:prstGeom prst="rect">
                <a:avLst/>
              </a:prstGeom>
              <a:blipFill>
                <a:blip r:embed="rId1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ectangle 102">
            <a:extLst>
              <a:ext uri="{FF2B5EF4-FFF2-40B4-BE49-F238E27FC236}">
                <a16:creationId xmlns:a16="http://schemas.microsoft.com/office/drawing/2014/main" id="{8D841675-02F0-43AB-863E-AF1D9BF2A0E4}"/>
              </a:ext>
            </a:extLst>
          </p:cNvPr>
          <p:cNvSpPr/>
          <p:nvPr/>
        </p:nvSpPr>
        <p:spPr>
          <a:xfrm>
            <a:off x="3372636" y="3188124"/>
            <a:ext cx="304274" cy="13334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FEF69D9-350D-4661-A9CC-6FE2A3C75401}"/>
              </a:ext>
            </a:extLst>
          </p:cNvPr>
          <p:cNvCxnSpPr>
            <a:cxnSpLocks/>
          </p:cNvCxnSpPr>
          <p:nvPr/>
        </p:nvCxnSpPr>
        <p:spPr>
          <a:xfrm flipV="1">
            <a:off x="4029611" y="3324448"/>
            <a:ext cx="0" cy="179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87CF20D-64EF-4A11-B4AB-A9407061B9BE}"/>
              </a:ext>
            </a:extLst>
          </p:cNvPr>
          <p:cNvCxnSpPr>
            <a:cxnSpLocks/>
          </p:cNvCxnSpPr>
          <p:nvPr/>
        </p:nvCxnSpPr>
        <p:spPr>
          <a:xfrm flipV="1">
            <a:off x="4029611" y="2977113"/>
            <a:ext cx="0" cy="199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DFBDE5EC-C104-42E2-B4D4-85C59D84894C}"/>
                  </a:ext>
                </a:extLst>
              </p:cNvPr>
              <p:cNvSpPr/>
              <p:nvPr/>
            </p:nvSpPr>
            <p:spPr>
              <a:xfrm>
                <a:off x="3809647" y="2638959"/>
                <a:ext cx="4466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DFBDE5EC-C104-42E2-B4D4-85C59D8489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47" y="2638959"/>
                <a:ext cx="446661" cy="338554"/>
              </a:xfrm>
              <a:prstGeom prst="rect">
                <a:avLst/>
              </a:prstGeom>
              <a:blipFill>
                <a:blip r:embed="rId1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EC4E0E7D-1038-4BAC-B6F9-741D1156745A}"/>
              </a:ext>
            </a:extLst>
          </p:cNvPr>
          <p:cNvSpPr/>
          <p:nvPr/>
        </p:nvSpPr>
        <p:spPr>
          <a:xfrm>
            <a:off x="3877473" y="3188124"/>
            <a:ext cx="304274" cy="13334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9128B7A-E11B-47BA-90F6-BF221628EDDA}"/>
              </a:ext>
            </a:extLst>
          </p:cNvPr>
          <p:cNvCxnSpPr>
            <a:cxnSpLocks/>
          </p:cNvCxnSpPr>
          <p:nvPr/>
        </p:nvCxnSpPr>
        <p:spPr>
          <a:xfrm flipV="1">
            <a:off x="4543641" y="3324448"/>
            <a:ext cx="0" cy="179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746171D-2B1F-4DC4-BE86-5396D015B993}"/>
              </a:ext>
            </a:extLst>
          </p:cNvPr>
          <p:cNvCxnSpPr>
            <a:cxnSpLocks/>
          </p:cNvCxnSpPr>
          <p:nvPr/>
        </p:nvCxnSpPr>
        <p:spPr>
          <a:xfrm flipV="1">
            <a:off x="4543641" y="2977113"/>
            <a:ext cx="0" cy="199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52C9998D-A30B-4E7B-8A35-70970CB74857}"/>
                  </a:ext>
                </a:extLst>
              </p:cNvPr>
              <p:cNvSpPr/>
              <p:nvPr/>
            </p:nvSpPr>
            <p:spPr>
              <a:xfrm>
                <a:off x="4323677" y="2638959"/>
                <a:ext cx="4466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52C9998D-A30B-4E7B-8A35-70970CB748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677" y="2638959"/>
                <a:ext cx="446661" cy="338554"/>
              </a:xfrm>
              <a:prstGeom prst="rect">
                <a:avLst/>
              </a:prstGeom>
              <a:blipFill>
                <a:blip r:embed="rId1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Rectangle 110">
            <a:extLst>
              <a:ext uri="{FF2B5EF4-FFF2-40B4-BE49-F238E27FC236}">
                <a16:creationId xmlns:a16="http://schemas.microsoft.com/office/drawing/2014/main" id="{3D5FCB2B-78DC-4E1B-8AB4-B06A840E40AF}"/>
              </a:ext>
            </a:extLst>
          </p:cNvPr>
          <p:cNvSpPr/>
          <p:nvPr/>
        </p:nvSpPr>
        <p:spPr>
          <a:xfrm>
            <a:off x="4391503" y="3188124"/>
            <a:ext cx="304274" cy="13334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7B8616A-70BF-4C79-B9E5-1738E3D15D62}"/>
              </a:ext>
            </a:extLst>
          </p:cNvPr>
          <p:cNvCxnSpPr>
            <a:cxnSpLocks/>
          </p:cNvCxnSpPr>
          <p:nvPr/>
        </p:nvCxnSpPr>
        <p:spPr>
          <a:xfrm flipV="1">
            <a:off x="5067880" y="3324448"/>
            <a:ext cx="0" cy="179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D4EA08A-CBDB-4FD2-9C71-903C87762EFD}"/>
              </a:ext>
            </a:extLst>
          </p:cNvPr>
          <p:cNvCxnSpPr>
            <a:cxnSpLocks/>
          </p:cNvCxnSpPr>
          <p:nvPr/>
        </p:nvCxnSpPr>
        <p:spPr>
          <a:xfrm flipV="1">
            <a:off x="5067880" y="2977113"/>
            <a:ext cx="0" cy="199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10AC82DC-578A-472A-8918-574C02F0B92B}"/>
                  </a:ext>
                </a:extLst>
              </p:cNvPr>
              <p:cNvSpPr/>
              <p:nvPr/>
            </p:nvSpPr>
            <p:spPr>
              <a:xfrm>
                <a:off x="4847916" y="2638959"/>
                <a:ext cx="4378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10AC82DC-578A-472A-8918-574C02F0B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916" y="2638959"/>
                <a:ext cx="437877" cy="338554"/>
              </a:xfrm>
              <a:prstGeom prst="rect">
                <a:avLst/>
              </a:prstGeom>
              <a:blipFill>
                <a:blip r:embed="rId16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ectangle 114">
            <a:extLst>
              <a:ext uri="{FF2B5EF4-FFF2-40B4-BE49-F238E27FC236}">
                <a16:creationId xmlns:a16="http://schemas.microsoft.com/office/drawing/2014/main" id="{D670225D-F0B0-465B-A292-92644A93FCE6}"/>
              </a:ext>
            </a:extLst>
          </p:cNvPr>
          <p:cNvSpPr/>
          <p:nvPr/>
        </p:nvSpPr>
        <p:spPr>
          <a:xfrm>
            <a:off x="4915742" y="3188124"/>
            <a:ext cx="304274" cy="13334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73B3BC7-88B7-4DD7-8808-8BDEFD77CF3F}"/>
              </a:ext>
            </a:extLst>
          </p:cNvPr>
          <p:cNvCxnSpPr>
            <a:cxnSpLocks/>
          </p:cNvCxnSpPr>
          <p:nvPr/>
        </p:nvCxnSpPr>
        <p:spPr>
          <a:xfrm flipV="1">
            <a:off x="5572716" y="3324448"/>
            <a:ext cx="0" cy="179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58820A0-1C0E-4FDF-AC6A-6E349F593BB1}"/>
              </a:ext>
            </a:extLst>
          </p:cNvPr>
          <p:cNvCxnSpPr>
            <a:cxnSpLocks/>
          </p:cNvCxnSpPr>
          <p:nvPr/>
        </p:nvCxnSpPr>
        <p:spPr>
          <a:xfrm flipV="1">
            <a:off x="5572716" y="2977113"/>
            <a:ext cx="0" cy="199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454D1B4-E62A-4E90-B8B9-90B9B09A3837}"/>
                  </a:ext>
                </a:extLst>
              </p:cNvPr>
              <p:cNvSpPr/>
              <p:nvPr/>
            </p:nvSpPr>
            <p:spPr>
              <a:xfrm>
                <a:off x="5352752" y="2638959"/>
                <a:ext cx="4466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454D1B4-E62A-4E90-B8B9-90B9B09A38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752" y="2638959"/>
                <a:ext cx="446661" cy="338554"/>
              </a:xfrm>
              <a:prstGeom prst="rect">
                <a:avLst/>
              </a:prstGeom>
              <a:blipFill>
                <a:blip r:embed="rId1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Rectangle 118">
            <a:extLst>
              <a:ext uri="{FF2B5EF4-FFF2-40B4-BE49-F238E27FC236}">
                <a16:creationId xmlns:a16="http://schemas.microsoft.com/office/drawing/2014/main" id="{AD0D823C-DA8C-4D86-9A8A-A7832ADF7F2E}"/>
              </a:ext>
            </a:extLst>
          </p:cNvPr>
          <p:cNvSpPr/>
          <p:nvPr/>
        </p:nvSpPr>
        <p:spPr>
          <a:xfrm>
            <a:off x="5420578" y="3188124"/>
            <a:ext cx="304274" cy="13334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F84408E-A26F-457F-9022-0C507A9C620B}"/>
              </a:ext>
            </a:extLst>
          </p:cNvPr>
          <p:cNvSpPr txBox="1"/>
          <p:nvPr/>
        </p:nvSpPr>
        <p:spPr>
          <a:xfrm>
            <a:off x="6867826" y="2753735"/>
            <a:ext cx="2552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to compare two sentences?</a:t>
            </a:r>
          </a:p>
        </p:txBody>
      </p:sp>
    </p:spTree>
    <p:extLst>
      <p:ext uri="{BB962C8B-B14F-4D97-AF65-F5344CB8AC3E}">
        <p14:creationId xmlns:p14="http://schemas.microsoft.com/office/powerpoint/2010/main" val="171572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C940-8BF0-45AF-BF88-0742F163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Fine-Tuning BERT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33C0BA2-AF37-4A9D-9B54-A594BE85FEA5}"/>
              </a:ext>
            </a:extLst>
          </p:cNvPr>
          <p:cNvCxnSpPr>
            <a:cxnSpLocks/>
          </p:cNvCxnSpPr>
          <p:nvPr/>
        </p:nvCxnSpPr>
        <p:spPr>
          <a:xfrm flipV="1">
            <a:off x="3524773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6A3B46-5E8F-4BE2-B446-D80F0A0DA347}"/>
              </a:ext>
            </a:extLst>
          </p:cNvPr>
          <p:cNvCxnSpPr>
            <a:cxnSpLocks/>
          </p:cNvCxnSpPr>
          <p:nvPr/>
        </p:nvCxnSpPr>
        <p:spPr>
          <a:xfrm flipV="1">
            <a:off x="4041882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D1E6AC-E411-435A-88B5-5603048F6CE4}"/>
              </a:ext>
            </a:extLst>
          </p:cNvPr>
          <p:cNvCxnSpPr>
            <a:cxnSpLocks/>
          </p:cNvCxnSpPr>
          <p:nvPr/>
        </p:nvCxnSpPr>
        <p:spPr>
          <a:xfrm flipV="1">
            <a:off x="4553717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BD055C-787C-4916-9472-0D29AB14399F}"/>
              </a:ext>
            </a:extLst>
          </p:cNvPr>
          <p:cNvCxnSpPr>
            <a:cxnSpLocks/>
          </p:cNvCxnSpPr>
          <p:nvPr/>
        </p:nvCxnSpPr>
        <p:spPr>
          <a:xfrm flipV="1">
            <a:off x="5081833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2CA85D-A77D-41D9-9E18-14D64A7F6107}"/>
              </a:ext>
            </a:extLst>
          </p:cNvPr>
          <p:cNvCxnSpPr>
            <a:cxnSpLocks/>
          </p:cNvCxnSpPr>
          <p:nvPr/>
        </p:nvCxnSpPr>
        <p:spPr>
          <a:xfrm flipV="1">
            <a:off x="5585298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BAE6CEC-4852-483A-AA92-74236C214402}"/>
              </a:ext>
            </a:extLst>
          </p:cNvPr>
          <p:cNvSpPr/>
          <p:nvPr/>
        </p:nvSpPr>
        <p:spPr>
          <a:xfrm>
            <a:off x="3372636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22B8E-DF5E-47CB-91BA-3AA60E179885}"/>
              </a:ext>
            </a:extLst>
          </p:cNvPr>
          <p:cNvSpPr/>
          <p:nvPr/>
        </p:nvSpPr>
        <p:spPr>
          <a:xfrm>
            <a:off x="3889745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6AB0A8-4443-413F-814C-A289FCC014EA}"/>
              </a:ext>
            </a:extLst>
          </p:cNvPr>
          <p:cNvSpPr/>
          <p:nvPr/>
        </p:nvSpPr>
        <p:spPr>
          <a:xfrm>
            <a:off x="4404217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45EE86-0E01-4148-81B9-4E14FD76569F}"/>
              </a:ext>
            </a:extLst>
          </p:cNvPr>
          <p:cNvSpPr/>
          <p:nvPr/>
        </p:nvSpPr>
        <p:spPr>
          <a:xfrm>
            <a:off x="4918689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97261-5BF2-4169-881F-A78BD59A73B1}"/>
              </a:ext>
            </a:extLst>
          </p:cNvPr>
          <p:cNvSpPr/>
          <p:nvPr/>
        </p:nvSpPr>
        <p:spPr>
          <a:xfrm>
            <a:off x="5433161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9FE45-3FD9-42F0-B288-E7825DC5E282}"/>
              </a:ext>
            </a:extLst>
          </p:cNvPr>
          <p:cNvSpPr/>
          <p:nvPr/>
        </p:nvSpPr>
        <p:spPr>
          <a:xfrm>
            <a:off x="3372636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28E06-A8B9-458B-8084-3AFF9EB6AAF5}"/>
              </a:ext>
            </a:extLst>
          </p:cNvPr>
          <p:cNvSpPr/>
          <p:nvPr/>
        </p:nvSpPr>
        <p:spPr>
          <a:xfrm>
            <a:off x="3889745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DF0C2C-6308-4D5A-943F-AC24D5CB0D45}"/>
              </a:ext>
            </a:extLst>
          </p:cNvPr>
          <p:cNvSpPr/>
          <p:nvPr/>
        </p:nvSpPr>
        <p:spPr>
          <a:xfrm>
            <a:off x="4404217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468CB9-DA35-4D67-8F9C-D7155170AA4E}"/>
              </a:ext>
            </a:extLst>
          </p:cNvPr>
          <p:cNvSpPr/>
          <p:nvPr/>
        </p:nvSpPr>
        <p:spPr>
          <a:xfrm>
            <a:off x="4918689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E12F46-B1DF-483F-BFAB-A3A306618FA2}"/>
              </a:ext>
            </a:extLst>
          </p:cNvPr>
          <p:cNvSpPr/>
          <p:nvPr/>
        </p:nvSpPr>
        <p:spPr>
          <a:xfrm>
            <a:off x="5433161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268B2E-86F3-45FC-AD70-DD5109777A0F}"/>
              </a:ext>
            </a:extLst>
          </p:cNvPr>
          <p:cNvGrpSpPr/>
          <p:nvPr/>
        </p:nvGrpSpPr>
        <p:grpSpPr>
          <a:xfrm>
            <a:off x="3524774" y="3821803"/>
            <a:ext cx="2060525" cy="277007"/>
            <a:chOff x="1012662" y="3733274"/>
            <a:chExt cx="2060525" cy="16396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B478AD8-5112-4EDA-9176-639D22D11BAB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28BEE0B-781A-454E-A796-3E7EBFC8F2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1B23D55-9FF6-4D14-BA18-71EBB91856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2636B9F-7CEC-47EE-BECB-464D886CA3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3333394-AF5C-46B8-90A9-FEDAC79E5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DA4C845-EC0B-4AB5-AF8E-15577B093E07}"/>
              </a:ext>
            </a:extLst>
          </p:cNvPr>
          <p:cNvSpPr txBox="1"/>
          <p:nvPr/>
        </p:nvSpPr>
        <p:spPr>
          <a:xfrm>
            <a:off x="3372637" y="5815446"/>
            <a:ext cx="30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5D5B39-B319-4971-B22D-995FC9ECF48B}"/>
              </a:ext>
            </a:extLst>
          </p:cNvPr>
          <p:cNvSpPr txBox="1"/>
          <p:nvPr/>
        </p:nvSpPr>
        <p:spPr>
          <a:xfrm>
            <a:off x="3811022" y="5803139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C1C85E-0B91-43FE-AAA9-5A486941680B}"/>
              </a:ext>
            </a:extLst>
          </p:cNvPr>
          <p:cNvSpPr txBox="1"/>
          <p:nvPr/>
        </p:nvSpPr>
        <p:spPr>
          <a:xfrm>
            <a:off x="4323808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5E6090-93E8-4098-9E42-6E3D245A911C}"/>
              </a:ext>
            </a:extLst>
          </p:cNvPr>
          <p:cNvSpPr txBox="1"/>
          <p:nvPr/>
        </p:nvSpPr>
        <p:spPr>
          <a:xfrm>
            <a:off x="4853610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like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40E799-9D6B-4692-879B-4C4373C8C5DF}"/>
              </a:ext>
            </a:extLst>
          </p:cNvPr>
          <p:cNvSpPr txBox="1"/>
          <p:nvPr/>
        </p:nvSpPr>
        <p:spPr>
          <a:xfrm>
            <a:off x="5366396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3554585-FAB3-4CF4-80A5-A64EB58D9E23}"/>
                  </a:ext>
                </a:extLst>
              </p:cNvPr>
              <p:cNvSpPr/>
              <p:nvPr/>
            </p:nvSpPr>
            <p:spPr>
              <a:xfrm>
                <a:off x="3330731" y="5384705"/>
                <a:ext cx="4397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3554585-FAB3-4CF4-80A5-A64EB58D9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731" y="5384705"/>
                <a:ext cx="439736" cy="338554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11AEC75-D4CE-46B4-AB6B-7E902B1809C6}"/>
                  </a:ext>
                </a:extLst>
              </p:cNvPr>
              <p:cNvSpPr/>
              <p:nvPr/>
            </p:nvSpPr>
            <p:spPr>
              <a:xfrm>
                <a:off x="3825280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11AEC75-D4CE-46B4-AB6B-7E902B180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280" y="5384705"/>
                <a:ext cx="444481" cy="33855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070A309-6E43-46AA-9A24-9F09EFBA1453}"/>
                  </a:ext>
                </a:extLst>
              </p:cNvPr>
              <p:cNvSpPr/>
              <p:nvPr/>
            </p:nvSpPr>
            <p:spPr>
              <a:xfrm>
                <a:off x="4349417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070A309-6E43-46AA-9A24-9F09EFBA1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417" y="5384705"/>
                <a:ext cx="444481" cy="338554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A0F15B1-3A75-4CDE-BC30-C243E019DB8C}"/>
                  </a:ext>
                </a:extLst>
              </p:cNvPr>
              <p:cNvSpPr/>
              <p:nvPr/>
            </p:nvSpPr>
            <p:spPr>
              <a:xfrm>
                <a:off x="4864299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A0F15B1-3A75-4CDE-BC30-C243E019DB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99" y="5384705"/>
                <a:ext cx="444481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53D76F5-4BCD-49D6-994B-C3CCC8ABA581}"/>
                  </a:ext>
                </a:extLst>
              </p:cNvPr>
              <p:cNvSpPr/>
              <p:nvPr/>
            </p:nvSpPr>
            <p:spPr>
              <a:xfrm>
                <a:off x="5378362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53D76F5-4BCD-49D6-994B-C3CCC8ABA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62" y="5384705"/>
                <a:ext cx="444481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7C86395-D2AD-461F-AE29-DD1EC468A810}"/>
                  </a:ext>
                </a:extLst>
              </p:cNvPr>
              <p:cNvSpPr/>
              <p:nvPr/>
            </p:nvSpPr>
            <p:spPr>
              <a:xfrm>
                <a:off x="3330731" y="3482233"/>
                <a:ext cx="4465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7C86395-D2AD-461F-AE29-DD1EC468A8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731" y="3482233"/>
                <a:ext cx="446532" cy="338554"/>
              </a:xfrm>
              <a:prstGeom prst="rect">
                <a:avLst/>
              </a:prstGeom>
              <a:blipFill>
                <a:blip r:embed="rId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B852176-74C9-4025-8451-8088E1FBDDA5}"/>
                  </a:ext>
                </a:extLst>
              </p:cNvPr>
              <p:cNvSpPr/>
              <p:nvPr/>
            </p:nvSpPr>
            <p:spPr>
              <a:xfrm>
                <a:off x="3825280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B852176-74C9-4025-8451-8088E1FBD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280" y="3482233"/>
                <a:ext cx="451277" cy="338554"/>
              </a:xfrm>
              <a:prstGeom prst="rect">
                <a:avLst/>
              </a:prstGeom>
              <a:blipFill>
                <a:blip r:embed="rId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8995451-E1AA-4032-B5B8-4CC19FB4CA29}"/>
                  </a:ext>
                </a:extLst>
              </p:cNvPr>
              <p:cNvSpPr/>
              <p:nvPr/>
            </p:nvSpPr>
            <p:spPr>
              <a:xfrm>
                <a:off x="4349417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8995451-E1AA-4032-B5B8-4CC19FB4CA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417" y="3482233"/>
                <a:ext cx="451277" cy="338554"/>
              </a:xfrm>
              <a:prstGeom prst="rect">
                <a:avLst/>
              </a:prstGeom>
              <a:blipFill>
                <a:blip r:embed="rId9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0DE0937-F109-4944-8FB1-88A54D2FF535}"/>
                  </a:ext>
                </a:extLst>
              </p:cNvPr>
              <p:cNvSpPr/>
              <p:nvPr/>
            </p:nvSpPr>
            <p:spPr>
              <a:xfrm>
                <a:off x="4864299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0DE0937-F109-4944-8FB1-88A54D2FF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99" y="3482233"/>
                <a:ext cx="451277" cy="338554"/>
              </a:xfrm>
              <a:prstGeom prst="rect">
                <a:avLst/>
              </a:prstGeom>
              <a:blipFill>
                <a:blip r:embed="rId10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5F897C2-64EE-4842-B0DF-B72FB7E4BEAD}"/>
                  </a:ext>
                </a:extLst>
              </p:cNvPr>
              <p:cNvSpPr/>
              <p:nvPr/>
            </p:nvSpPr>
            <p:spPr>
              <a:xfrm>
                <a:off x="5378362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5F897C2-64EE-4842-B0DF-B72FB7E4BE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62" y="3482233"/>
                <a:ext cx="451277" cy="338554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A8F04A52-2090-4470-B31A-CCC0AF5F5732}"/>
              </a:ext>
            </a:extLst>
          </p:cNvPr>
          <p:cNvSpPr/>
          <p:nvPr/>
        </p:nvSpPr>
        <p:spPr>
          <a:xfrm>
            <a:off x="2799915" y="4099824"/>
            <a:ext cx="6301555" cy="1090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Transformer Self-Attention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141E9FA-FAC3-4A93-91D9-BBA31FE65DE3}"/>
              </a:ext>
            </a:extLst>
          </p:cNvPr>
          <p:cNvSpPr/>
          <p:nvPr/>
        </p:nvSpPr>
        <p:spPr>
          <a:xfrm>
            <a:off x="2891251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0B58C97-A561-45BB-8190-4819113E2545}"/>
              </a:ext>
            </a:extLst>
          </p:cNvPr>
          <p:cNvCxnSpPr/>
          <p:nvPr/>
        </p:nvCxnSpPr>
        <p:spPr>
          <a:xfrm flipV="1">
            <a:off x="3043388" y="3821803"/>
            <a:ext cx="0" cy="277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636E6E5-F3E1-4B06-870E-846A7C6B2FEE}"/>
                  </a:ext>
                </a:extLst>
              </p:cNvPr>
              <p:cNvSpPr/>
              <p:nvPr/>
            </p:nvSpPr>
            <p:spPr>
              <a:xfrm>
                <a:off x="2823424" y="3482233"/>
                <a:ext cx="43992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636E6E5-F3E1-4B06-870E-846A7C6B2F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424" y="3482233"/>
                <a:ext cx="439929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DB87884F-DECF-47E3-9C27-E3FA63398AF6}"/>
              </a:ext>
            </a:extLst>
          </p:cNvPr>
          <p:cNvGrpSpPr/>
          <p:nvPr/>
        </p:nvGrpSpPr>
        <p:grpSpPr>
          <a:xfrm>
            <a:off x="6637723" y="5190778"/>
            <a:ext cx="2060525" cy="252110"/>
            <a:chOff x="1012662" y="3733274"/>
            <a:chExt cx="2060525" cy="163962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152E69C-45A3-4741-9332-88685AB4F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48C7B89-A9FF-4433-B338-AA5E1E9EE1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147B939-DEC9-49A3-B331-3E89E7C029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E384D34-9B18-487B-8C63-30F5D811C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EA172CB-1906-4A30-90B3-DDB2FBC346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283B83F8-90BB-4C3E-B8D2-1C13CC87B4D1}"/>
              </a:ext>
            </a:extLst>
          </p:cNvPr>
          <p:cNvSpPr/>
          <p:nvPr/>
        </p:nvSpPr>
        <p:spPr>
          <a:xfrm>
            <a:off x="6485585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6D64906-822D-43FF-BFD1-1A7E9C64FE8B}"/>
              </a:ext>
            </a:extLst>
          </p:cNvPr>
          <p:cNvSpPr/>
          <p:nvPr/>
        </p:nvSpPr>
        <p:spPr>
          <a:xfrm>
            <a:off x="7002694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3AA9ED-6D02-4A6D-B01C-AF4183878219}"/>
              </a:ext>
            </a:extLst>
          </p:cNvPr>
          <p:cNvSpPr/>
          <p:nvPr/>
        </p:nvSpPr>
        <p:spPr>
          <a:xfrm>
            <a:off x="7517166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14D7342-0A6D-4B15-8B4F-987965DA127F}"/>
              </a:ext>
            </a:extLst>
          </p:cNvPr>
          <p:cNvSpPr/>
          <p:nvPr/>
        </p:nvSpPr>
        <p:spPr>
          <a:xfrm>
            <a:off x="8031638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52D5CC-E6C2-44FC-96E8-E5C00A35E798}"/>
              </a:ext>
            </a:extLst>
          </p:cNvPr>
          <p:cNvSpPr/>
          <p:nvPr/>
        </p:nvSpPr>
        <p:spPr>
          <a:xfrm>
            <a:off x="8546110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D734EA-328B-430B-986F-D721AAA6D0E2}"/>
              </a:ext>
            </a:extLst>
          </p:cNvPr>
          <p:cNvSpPr txBox="1"/>
          <p:nvPr/>
        </p:nvSpPr>
        <p:spPr>
          <a:xfrm>
            <a:off x="6485586" y="5815446"/>
            <a:ext cx="30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400397D-CBBA-4419-8CAF-FCD9B92D47D9}"/>
              </a:ext>
            </a:extLst>
          </p:cNvPr>
          <p:cNvSpPr txBox="1"/>
          <p:nvPr/>
        </p:nvSpPr>
        <p:spPr>
          <a:xfrm>
            <a:off x="6859153" y="5803139"/>
            <a:ext cx="611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enjoy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92EF04-47E3-485A-86A2-A93D574A1AB0}"/>
              </a:ext>
            </a:extLst>
          </p:cNvPr>
          <p:cNvSpPr txBox="1"/>
          <p:nvPr/>
        </p:nvSpPr>
        <p:spPr>
          <a:xfrm>
            <a:off x="7436757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36D896-EA44-4F30-9503-C3E3C1A3438E}"/>
              </a:ext>
            </a:extLst>
          </p:cNvPr>
          <p:cNvSpPr txBox="1"/>
          <p:nvPr/>
        </p:nvSpPr>
        <p:spPr>
          <a:xfrm>
            <a:off x="7913811" y="5815446"/>
            <a:ext cx="539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F06A73-FFE2-41E8-A993-FC3A77E10CAE}"/>
              </a:ext>
            </a:extLst>
          </p:cNvPr>
          <p:cNvSpPr txBox="1"/>
          <p:nvPr/>
        </p:nvSpPr>
        <p:spPr>
          <a:xfrm>
            <a:off x="8411475" y="5815446"/>
            <a:ext cx="62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AAB00B2-1AC9-4B85-870B-31993014FB42}"/>
                  </a:ext>
                </a:extLst>
              </p:cNvPr>
              <p:cNvSpPr/>
              <p:nvPr/>
            </p:nvSpPr>
            <p:spPr>
              <a:xfrm>
                <a:off x="6408241" y="5398881"/>
                <a:ext cx="49462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AAB00B2-1AC9-4B85-870B-31993014FB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241" y="5398881"/>
                <a:ext cx="494623" cy="338554"/>
              </a:xfrm>
              <a:prstGeom prst="rect">
                <a:avLst/>
              </a:prstGeom>
              <a:blipFill>
                <a:blip r:embed="rId1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5DF5959-AE19-4FD8-A121-C386249A2BFE}"/>
                  </a:ext>
                </a:extLst>
              </p:cNvPr>
              <p:cNvSpPr/>
              <p:nvPr/>
            </p:nvSpPr>
            <p:spPr>
              <a:xfrm>
                <a:off x="6902789" y="5398881"/>
                <a:ext cx="4993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5DF5959-AE19-4FD8-A121-C386249A2B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789" y="5398881"/>
                <a:ext cx="499367" cy="338554"/>
              </a:xfrm>
              <a:prstGeom prst="rect">
                <a:avLst/>
              </a:prstGeom>
              <a:blipFill>
                <a:blip r:embed="rId1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30E79F0-479A-463E-92C0-3A75EB3CEC1B}"/>
                  </a:ext>
                </a:extLst>
              </p:cNvPr>
              <p:cNvSpPr/>
              <p:nvPr/>
            </p:nvSpPr>
            <p:spPr>
              <a:xfrm>
                <a:off x="7426926" y="5398881"/>
                <a:ext cx="4993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30E79F0-479A-463E-92C0-3A75EB3CEC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926" y="5398881"/>
                <a:ext cx="499367" cy="338554"/>
              </a:xfrm>
              <a:prstGeom prst="rect">
                <a:avLst/>
              </a:prstGeom>
              <a:blipFill>
                <a:blip r:embed="rId1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4BBC744-271D-4592-A7F5-58762F2B8003}"/>
                  </a:ext>
                </a:extLst>
              </p:cNvPr>
              <p:cNvSpPr/>
              <p:nvPr/>
            </p:nvSpPr>
            <p:spPr>
              <a:xfrm>
                <a:off x="7941808" y="5398881"/>
                <a:ext cx="4993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4BBC744-271D-4592-A7F5-58762F2B80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808" y="5398881"/>
                <a:ext cx="499367" cy="338554"/>
              </a:xfrm>
              <a:prstGeom prst="rect">
                <a:avLst/>
              </a:prstGeom>
              <a:blipFill>
                <a:blip r:embed="rId16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B7762B8-935A-496C-9D41-294D57475FD5}"/>
                  </a:ext>
                </a:extLst>
              </p:cNvPr>
              <p:cNvSpPr/>
              <p:nvPr/>
            </p:nvSpPr>
            <p:spPr>
              <a:xfrm>
                <a:off x="8455871" y="5398881"/>
                <a:ext cx="4993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B7762B8-935A-496C-9D41-294D57475F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871" y="5398881"/>
                <a:ext cx="499367" cy="338554"/>
              </a:xfrm>
              <a:prstGeom prst="rect">
                <a:avLst/>
              </a:prstGeom>
              <a:blipFill>
                <a:blip r:embed="rId1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>
            <a:extLst>
              <a:ext uri="{FF2B5EF4-FFF2-40B4-BE49-F238E27FC236}">
                <a16:creationId xmlns:a16="http://schemas.microsoft.com/office/drawing/2014/main" id="{B2F85A8A-F0B7-4117-95CC-E94948EEE968}"/>
              </a:ext>
            </a:extLst>
          </p:cNvPr>
          <p:cNvSpPr/>
          <p:nvPr/>
        </p:nvSpPr>
        <p:spPr>
          <a:xfrm>
            <a:off x="6449038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DE903F-603A-458B-9FE3-5D5D597E7ECF}"/>
              </a:ext>
            </a:extLst>
          </p:cNvPr>
          <p:cNvSpPr/>
          <p:nvPr/>
        </p:nvSpPr>
        <p:spPr>
          <a:xfrm>
            <a:off x="6966147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919159C-FA7A-4568-8615-9119631B234A}"/>
              </a:ext>
            </a:extLst>
          </p:cNvPr>
          <p:cNvSpPr/>
          <p:nvPr/>
        </p:nvSpPr>
        <p:spPr>
          <a:xfrm>
            <a:off x="7480619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93C4D2B-757D-43F0-A93D-FD6B4EFBE855}"/>
              </a:ext>
            </a:extLst>
          </p:cNvPr>
          <p:cNvSpPr/>
          <p:nvPr/>
        </p:nvSpPr>
        <p:spPr>
          <a:xfrm>
            <a:off x="7995091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1549CDC-0CAE-4249-BFF2-2EC5FC141568}"/>
              </a:ext>
            </a:extLst>
          </p:cNvPr>
          <p:cNvSpPr/>
          <p:nvPr/>
        </p:nvSpPr>
        <p:spPr>
          <a:xfrm>
            <a:off x="8509563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B062265-2499-413A-9A83-FD8AC6FD9D34}"/>
              </a:ext>
            </a:extLst>
          </p:cNvPr>
          <p:cNvGrpSpPr/>
          <p:nvPr/>
        </p:nvGrpSpPr>
        <p:grpSpPr>
          <a:xfrm>
            <a:off x="6601176" y="3821803"/>
            <a:ext cx="2060525" cy="277007"/>
            <a:chOff x="1012662" y="3733274"/>
            <a:chExt cx="2060525" cy="163962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6F32FAC-0937-4FF9-A652-6834ADB4E22E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9EBD1DE-DF75-48FC-ADBA-9E32CF18BD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48299B1-DB2A-4EB5-807A-EB7CAD936A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38293646-343A-4F1A-8DE2-9407473894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1382D35-5FBF-48BF-BAD4-6FDEA2AA07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511885A-93E4-4C80-ACB6-CE735928FB1B}"/>
                  </a:ext>
                </a:extLst>
              </p:cNvPr>
              <p:cNvSpPr/>
              <p:nvPr/>
            </p:nvSpPr>
            <p:spPr>
              <a:xfrm>
                <a:off x="6364605" y="3482233"/>
                <a:ext cx="4994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511885A-93E4-4C80-ACB6-CE735928FB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605" y="3482233"/>
                <a:ext cx="499432" cy="338554"/>
              </a:xfrm>
              <a:prstGeom prst="rect">
                <a:avLst/>
              </a:prstGeom>
              <a:blipFill>
                <a:blip r:embed="rId1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F7B2DE7-2DB4-441F-9250-1F06E707FD11}"/>
                  </a:ext>
                </a:extLst>
              </p:cNvPr>
              <p:cNvSpPr/>
              <p:nvPr/>
            </p:nvSpPr>
            <p:spPr>
              <a:xfrm>
                <a:off x="6859153" y="3482233"/>
                <a:ext cx="504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F7B2DE7-2DB4-441F-9250-1F06E707F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153" y="3482233"/>
                <a:ext cx="504176" cy="338554"/>
              </a:xfrm>
              <a:prstGeom prst="rect">
                <a:avLst/>
              </a:prstGeom>
              <a:blipFill>
                <a:blip r:embed="rId19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C5F850F-51E1-4FFB-850B-012160C462C4}"/>
                  </a:ext>
                </a:extLst>
              </p:cNvPr>
              <p:cNvSpPr/>
              <p:nvPr/>
            </p:nvSpPr>
            <p:spPr>
              <a:xfrm>
                <a:off x="7383290" y="3482233"/>
                <a:ext cx="504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C5F850F-51E1-4FFB-850B-012160C462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290" y="3482233"/>
                <a:ext cx="504176" cy="338554"/>
              </a:xfrm>
              <a:prstGeom prst="rect">
                <a:avLst/>
              </a:prstGeom>
              <a:blipFill>
                <a:blip r:embed="rId20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3E5CB8F-14D6-4CEB-85CD-6C19B1EFBE5A}"/>
                  </a:ext>
                </a:extLst>
              </p:cNvPr>
              <p:cNvSpPr/>
              <p:nvPr/>
            </p:nvSpPr>
            <p:spPr>
              <a:xfrm>
                <a:off x="7898172" y="3482233"/>
                <a:ext cx="504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3E5CB8F-14D6-4CEB-85CD-6C19B1EFB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172" y="3482233"/>
                <a:ext cx="504176" cy="338554"/>
              </a:xfrm>
              <a:prstGeom prst="rect">
                <a:avLst/>
              </a:prstGeom>
              <a:blipFill>
                <a:blip r:embed="rId2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490F3D7-D37B-4BAF-9974-D50FB2D581B0}"/>
                  </a:ext>
                </a:extLst>
              </p:cNvPr>
              <p:cNvSpPr/>
              <p:nvPr/>
            </p:nvSpPr>
            <p:spPr>
              <a:xfrm>
                <a:off x="8412235" y="3482233"/>
                <a:ext cx="504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490F3D7-D37B-4BAF-9974-D50FB2D581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235" y="3482233"/>
                <a:ext cx="504176" cy="338554"/>
              </a:xfrm>
              <a:prstGeom prst="rect">
                <a:avLst/>
              </a:prstGeom>
              <a:blipFill>
                <a:blip r:embed="rId22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29124A63-BE1E-4BA3-B8A5-C3EBE09FB901}"/>
              </a:ext>
            </a:extLst>
          </p:cNvPr>
          <p:cNvSpPr/>
          <p:nvPr/>
        </p:nvSpPr>
        <p:spPr>
          <a:xfrm>
            <a:off x="5943859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F1D361D-BC91-4489-A8EE-8D796A222F1C}"/>
              </a:ext>
            </a:extLst>
          </p:cNvPr>
          <p:cNvSpPr/>
          <p:nvPr/>
        </p:nvSpPr>
        <p:spPr>
          <a:xfrm>
            <a:off x="5881525" y="5432002"/>
            <a:ext cx="436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sep</a:t>
            </a:r>
            <a:endParaRPr lang="en-US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B18A2AC-C9B5-4C72-B238-83ECFB7D7A8F}"/>
              </a:ext>
            </a:extLst>
          </p:cNvPr>
          <p:cNvCxnSpPr>
            <a:cxnSpLocks/>
          </p:cNvCxnSpPr>
          <p:nvPr/>
        </p:nvCxnSpPr>
        <p:spPr>
          <a:xfrm flipV="1">
            <a:off x="6095996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1F260F02-854B-4842-9187-AED7E15E0CED}"/>
              </a:ext>
            </a:extLst>
          </p:cNvPr>
          <p:cNvSpPr/>
          <p:nvPr/>
        </p:nvSpPr>
        <p:spPr>
          <a:xfrm>
            <a:off x="2876397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3EB252F-7395-4229-86EA-52DB61F99C8E}"/>
              </a:ext>
            </a:extLst>
          </p:cNvPr>
          <p:cNvCxnSpPr>
            <a:cxnSpLocks/>
          </p:cNvCxnSpPr>
          <p:nvPr/>
        </p:nvCxnSpPr>
        <p:spPr>
          <a:xfrm flipV="1">
            <a:off x="3028534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A97532F9-8D74-42F0-8F15-856324CE51EF}"/>
              </a:ext>
            </a:extLst>
          </p:cNvPr>
          <p:cNvSpPr/>
          <p:nvPr/>
        </p:nvSpPr>
        <p:spPr>
          <a:xfrm>
            <a:off x="2840414" y="5432002"/>
            <a:ext cx="3786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cls</a:t>
            </a:r>
            <a:endParaRPr lang="en-US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6CB94C7-4CEA-4CAA-B545-C5DEE2F42286}"/>
              </a:ext>
            </a:extLst>
          </p:cNvPr>
          <p:cNvSpPr/>
          <p:nvPr/>
        </p:nvSpPr>
        <p:spPr>
          <a:xfrm>
            <a:off x="5913773" y="3517526"/>
            <a:ext cx="401227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E6350BB-E220-42A7-B48F-1AA8D6FD4927}"/>
                  </a:ext>
                </a:extLst>
              </p:cNvPr>
              <p:cNvSpPr/>
              <p:nvPr/>
            </p:nvSpPr>
            <p:spPr>
              <a:xfrm>
                <a:off x="5816446" y="3482233"/>
                <a:ext cx="614977" cy="357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𝑠𝑒𝑝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E6350BB-E220-42A7-B48F-1AA8D6FD4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446" y="3482233"/>
                <a:ext cx="614977" cy="35753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7ADBBE2-F8AC-4594-9168-F8EBAD261AD4}"/>
              </a:ext>
            </a:extLst>
          </p:cNvPr>
          <p:cNvCxnSpPr>
            <a:cxnSpLocks/>
          </p:cNvCxnSpPr>
          <p:nvPr/>
        </p:nvCxnSpPr>
        <p:spPr>
          <a:xfrm flipV="1">
            <a:off x="6095996" y="3825591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8023C9A3-EF19-4DBC-A50C-FD8C0E53FD55}"/>
              </a:ext>
            </a:extLst>
          </p:cNvPr>
          <p:cNvSpPr/>
          <p:nvPr/>
        </p:nvSpPr>
        <p:spPr>
          <a:xfrm>
            <a:off x="2302009" y="1452292"/>
            <a:ext cx="338554" cy="338554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5422714-6CAA-4EE3-B7A0-6244B37C2902}"/>
              </a:ext>
            </a:extLst>
          </p:cNvPr>
          <p:cNvSpPr txBox="1"/>
          <p:nvPr/>
        </p:nvSpPr>
        <p:spPr>
          <a:xfrm>
            <a:off x="2783196" y="1450014"/>
            <a:ext cx="5556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Sentence-level classification for two sentences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A5F2137-F2F3-4AE1-9A11-1F03D0A21F8A}"/>
              </a:ext>
            </a:extLst>
          </p:cNvPr>
          <p:cNvSpPr txBox="1"/>
          <p:nvPr/>
        </p:nvSpPr>
        <p:spPr>
          <a:xfrm>
            <a:off x="2823424" y="2006196"/>
            <a:ext cx="4474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Examples: natural language inference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F9D3F7F-8323-46AA-8BC5-549EF242DFC0}"/>
              </a:ext>
            </a:extLst>
          </p:cNvPr>
          <p:cNvCxnSpPr>
            <a:cxnSpLocks/>
          </p:cNvCxnSpPr>
          <p:nvPr/>
        </p:nvCxnSpPr>
        <p:spPr>
          <a:xfrm flipV="1">
            <a:off x="3043388" y="3324448"/>
            <a:ext cx="0" cy="179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DF0284A-3D67-46F1-80E4-BA8522D499B0}"/>
              </a:ext>
            </a:extLst>
          </p:cNvPr>
          <p:cNvSpPr/>
          <p:nvPr/>
        </p:nvSpPr>
        <p:spPr>
          <a:xfrm>
            <a:off x="2643264" y="3077453"/>
            <a:ext cx="810610" cy="24859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softmax</a:t>
            </a:r>
            <a:endParaRPr lang="en-US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A4BAC73-8649-4F52-8724-A87802DEDFA8}"/>
              </a:ext>
            </a:extLst>
          </p:cNvPr>
          <p:cNvCxnSpPr>
            <a:cxnSpLocks/>
          </p:cNvCxnSpPr>
          <p:nvPr/>
        </p:nvCxnSpPr>
        <p:spPr>
          <a:xfrm flipV="1">
            <a:off x="3043388" y="2877879"/>
            <a:ext cx="0" cy="199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2640FEF9-410F-4688-B8B6-07D48AF9BA6F}"/>
                  </a:ext>
                </a:extLst>
              </p:cNvPr>
              <p:cNvSpPr/>
              <p:nvPr/>
            </p:nvSpPr>
            <p:spPr>
              <a:xfrm>
                <a:off x="2823423" y="2539725"/>
                <a:ext cx="4235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2640FEF9-410F-4688-B8B6-07D48AF9BA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423" y="2539725"/>
                <a:ext cx="423514" cy="338554"/>
              </a:xfrm>
              <a:prstGeom prst="rect">
                <a:avLst/>
              </a:prstGeom>
              <a:blipFill>
                <a:blip r:embed="rId2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0993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C940-8BF0-45AF-BF88-0742F163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Fine-Tuning BERT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33C0BA2-AF37-4A9D-9B54-A594BE85FEA5}"/>
              </a:ext>
            </a:extLst>
          </p:cNvPr>
          <p:cNvCxnSpPr>
            <a:cxnSpLocks/>
          </p:cNvCxnSpPr>
          <p:nvPr/>
        </p:nvCxnSpPr>
        <p:spPr>
          <a:xfrm flipV="1">
            <a:off x="3524773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6A3B46-5E8F-4BE2-B446-D80F0A0DA347}"/>
              </a:ext>
            </a:extLst>
          </p:cNvPr>
          <p:cNvCxnSpPr>
            <a:cxnSpLocks/>
          </p:cNvCxnSpPr>
          <p:nvPr/>
        </p:nvCxnSpPr>
        <p:spPr>
          <a:xfrm flipV="1">
            <a:off x="4041882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D1E6AC-E411-435A-88B5-5603048F6CE4}"/>
              </a:ext>
            </a:extLst>
          </p:cNvPr>
          <p:cNvCxnSpPr>
            <a:cxnSpLocks/>
          </p:cNvCxnSpPr>
          <p:nvPr/>
        </p:nvCxnSpPr>
        <p:spPr>
          <a:xfrm flipV="1">
            <a:off x="4553717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BD055C-787C-4916-9472-0D29AB14399F}"/>
              </a:ext>
            </a:extLst>
          </p:cNvPr>
          <p:cNvCxnSpPr>
            <a:cxnSpLocks/>
          </p:cNvCxnSpPr>
          <p:nvPr/>
        </p:nvCxnSpPr>
        <p:spPr>
          <a:xfrm flipV="1">
            <a:off x="5081833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2CA85D-A77D-41D9-9E18-14D64A7F6107}"/>
              </a:ext>
            </a:extLst>
          </p:cNvPr>
          <p:cNvCxnSpPr>
            <a:cxnSpLocks/>
          </p:cNvCxnSpPr>
          <p:nvPr/>
        </p:nvCxnSpPr>
        <p:spPr>
          <a:xfrm flipV="1">
            <a:off x="5585298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BAE6CEC-4852-483A-AA92-74236C214402}"/>
              </a:ext>
            </a:extLst>
          </p:cNvPr>
          <p:cNvSpPr/>
          <p:nvPr/>
        </p:nvSpPr>
        <p:spPr>
          <a:xfrm>
            <a:off x="3372636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22B8E-DF5E-47CB-91BA-3AA60E179885}"/>
              </a:ext>
            </a:extLst>
          </p:cNvPr>
          <p:cNvSpPr/>
          <p:nvPr/>
        </p:nvSpPr>
        <p:spPr>
          <a:xfrm>
            <a:off x="3889745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6AB0A8-4443-413F-814C-A289FCC014EA}"/>
              </a:ext>
            </a:extLst>
          </p:cNvPr>
          <p:cNvSpPr/>
          <p:nvPr/>
        </p:nvSpPr>
        <p:spPr>
          <a:xfrm>
            <a:off x="4404217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45EE86-0E01-4148-81B9-4E14FD76569F}"/>
              </a:ext>
            </a:extLst>
          </p:cNvPr>
          <p:cNvSpPr/>
          <p:nvPr/>
        </p:nvSpPr>
        <p:spPr>
          <a:xfrm>
            <a:off x="4918689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97261-5BF2-4169-881F-A78BD59A73B1}"/>
              </a:ext>
            </a:extLst>
          </p:cNvPr>
          <p:cNvSpPr/>
          <p:nvPr/>
        </p:nvSpPr>
        <p:spPr>
          <a:xfrm>
            <a:off x="5433161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9FE45-3FD9-42F0-B288-E7825DC5E282}"/>
              </a:ext>
            </a:extLst>
          </p:cNvPr>
          <p:cNvSpPr/>
          <p:nvPr/>
        </p:nvSpPr>
        <p:spPr>
          <a:xfrm>
            <a:off x="3372636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28E06-A8B9-458B-8084-3AFF9EB6AAF5}"/>
              </a:ext>
            </a:extLst>
          </p:cNvPr>
          <p:cNvSpPr/>
          <p:nvPr/>
        </p:nvSpPr>
        <p:spPr>
          <a:xfrm>
            <a:off x="3889745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DF0C2C-6308-4D5A-943F-AC24D5CB0D45}"/>
              </a:ext>
            </a:extLst>
          </p:cNvPr>
          <p:cNvSpPr/>
          <p:nvPr/>
        </p:nvSpPr>
        <p:spPr>
          <a:xfrm>
            <a:off x="4404217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468CB9-DA35-4D67-8F9C-D7155170AA4E}"/>
              </a:ext>
            </a:extLst>
          </p:cNvPr>
          <p:cNvSpPr/>
          <p:nvPr/>
        </p:nvSpPr>
        <p:spPr>
          <a:xfrm>
            <a:off x="4918689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E12F46-B1DF-483F-BFAB-A3A306618FA2}"/>
              </a:ext>
            </a:extLst>
          </p:cNvPr>
          <p:cNvSpPr/>
          <p:nvPr/>
        </p:nvSpPr>
        <p:spPr>
          <a:xfrm>
            <a:off x="5433161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268B2E-86F3-45FC-AD70-DD5109777A0F}"/>
              </a:ext>
            </a:extLst>
          </p:cNvPr>
          <p:cNvGrpSpPr/>
          <p:nvPr/>
        </p:nvGrpSpPr>
        <p:grpSpPr>
          <a:xfrm>
            <a:off x="3524774" y="3821803"/>
            <a:ext cx="2060525" cy="277007"/>
            <a:chOff x="1012662" y="3733274"/>
            <a:chExt cx="2060525" cy="16396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B478AD8-5112-4EDA-9176-639D22D11BAB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28BEE0B-781A-454E-A796-3E7EBFC8F2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1B23D55-9FF6-4D14-BA18-71EBB91856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2636B9F-7CEC-47EE-BECB-464D886CA3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3333394-AF5C-46B8-90A9-FEDAC79E5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DA4C845-EC0B-4AB5-AF8E-15577B093E07}"/>
              </a:ext>
            </a:extLst>
          </p:cNvPr>
          <p:cNvSpPr txBox="1"/>
          <p:nvPr/>
        </p:nvSpPr>
        <p:spPr>
          <a:xfrm>
            <a:off x="3234671" y="5815446"/>
            <a:ext cx="62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5D5B39-B319-4971-B22D-995FC9ECF48B}"/>
              </a:ext>
            </a:extLst>
          </p:cNvPr>
          <p:cNvSpPr txBox="1"/>
          <p:nvPr/>
        </p:nvSpPr>
        <p:spPr>
          <a:xfrm>
            <a:off x="3811022" y="5803139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old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C1C85E-0B91-43FE-AAA9-5A486941680B}"/>
              </a:ext>
            </a:extLst>
          </p:cNvPr>
          <p:cNvSpPr txBox="1"/>
          <p:nvPr/>
        </p:nvSpPr>
        <p:spPr>
          <a:xfrm>
            <a:off x="4323808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5E6090-93E8-4098-9E42-6E3D245A911C}"/>
              </a:ext>
            </a:extLst>
          </p:cNvPr>
          <p:cNvSpPr txBox="1"/>
          <p:nvPr/>
        </p:nvSpPr>
        <p:spPr>
          <a:xfrm>
            <a:off x="4853610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40E799-9D6B-4692-879B-4C4373C8C5DF}"/>
              </a:ext>
            </a:extLst>
          </p:cNvPr>
          <p:cNvSpPr txBox="1"/>
          <p:nvPr/>
        </p:nvSpPr>
        <p:spPr>
          <a:xfrm>
            <a:off x="5346623" y="5815446"/>
            <a:ext cx="539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3554585-FAB3-4CF4-80A5-A64EB58D9E23}"/>
                  </a:ext>
                </a:extLst>
              </p:cNvPr>
              <p:cNvSpPr/>
              <p:nvPr/>
            </p:nvSpPr>
            <p:spPr>
              <a:xfrm>
                <a:off x="3330731" y="5384705"/>
                <a:ext cx="4397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3554585-FAB3-4CF4-80A5-A64EB58D9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731" y="5384705"/>
                <a:ext cx="439736" cy="338554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11AEC75-D4CE-46B4-AB6B-7E902B1809C6}"/>
                  </a:ext>
                </a:extLst>
              </p:cNvPr>
              <p:cNvSpPr/>
              <p:nvPr/>
            </p:nvSpPr>
            <p:spPr>
              <a:xfrm>
                <a:off x="3825280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11AEC75-D4CE-46B4-AB6B-7E902B180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280" y="5384705"/>
                <a:ext cx="444481" cy="33855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070A309-6E43-46AA-9A24-9F09EFBA1453}"/>
                  </a:ext>
                </a:extLst>
              </p:cNvPr>
              <p:cNvSpPr/>
              <p:nvPr/>
            </p:nvSpPr>
            <p:spPr>
              <a:xfrm>
                <a:off x="4349417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070A309-6E43-46AA-9A24-9F09EFBA1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417" y="5384705"/>
                <a:ext cx="444481" cy="338554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A0F15B1-3A75-4CDE-BC30-C243E019DB8C}"/>
                  </a:ext>
                </a:extLst>
              </p:cNvPr>
              <p:cNvSpPr/>
              <p:nvPr/>
            </p:nvSpPr>
            <p:spPr>
              <a:xfrm>
                <a:off x="4864299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A0F15B1-3A75-4CDE-BC30-C243E019DB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99" y="5384705"/>
                <a:ext cx="444481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53D76F5-4BCD-49D6-994B-C3CCC8ABA581}"/>
                  </a:ext>
                </a:extLst>
              </p:cNvPr>
              <p:cNvSpPr/>
              <p:nvPr/>
            </p:nvSpPr>
            <p:spPr>
              <a:xfrm>
                <a:off x="5378362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53D76F5-4BCD-49D6-994B-C3CCC8ABA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62" y="5384705"/>
                <a:ext cx="444481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7C86395-D2AD-461F-AE29-DD1EC468A810}"/>
                  </a:ext>
                </a:extLst>
              </p:cNvPr>
              <p:cNvSpPr/>
              <p:nvPr/>
            </p:nvSpPr>
            <p:spPr>
              <a:xfrm>
                <a:off x="3330731" y="3482233"/>
                <a:ext cx="4465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7C86395-D2AD-461F-AE29-DD1EC468A8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731" y="3482233"/>
                <a:ext cx="446532" cy="338554"/>
              </a:xfrm>
              <a:prstGeom prst="rect">
                <a:avLst/>
              </a:prstGeom>
              <a:blipFill>
                <a:blip r:embed="rId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B852176-74C9-4025-8451-8088E1FBDDA5}"/>
                  </a:ext>
                </a:extLst>
              </p:cNvPr>
              <p:cNvSpPr/>
              <p:nvPr/>
            </p:nvSpPr>
            <p:spPr>
              <a:xfrm>
                <a:off x="3825280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B852176-74C9-4025-8451-8088E1FBD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280" y="3482233"/>
                <a:ext cx="451277" cy="338554"/>
              </a:xfrm>
              <a:prstGeom prst="rect">
                <a:avLst/>
              </a:prstGeom>
              <a:blipFill>
                <a:blip r:embed="rId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8995451-E1AA-4032-B5B8-4CC19FB4CA29}"/>
                  </a:ext>
                </a:extLst>
              </p:cNvPr>
              <p:cNvSpPr/>
              <p:nvPr/>
            </p:nvSpPr>
            <p:spPr>
              <a:xfrm>
                <a:off x="4349417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8995451-E1AA-4032-B5B8-4CC19FB4CA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417" y="3482233"/>
                <a:ext cx="451277" cy="338554"/>
              </a:xfrm>
              <a:prstGeom prst="rect">
                <a:avLst/>
              </a:prstGeom>
              <a:blipFill>
                <a:blip r:embed="rId9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0DE0937-F109-4944-8FB1-88A54D2FF535}"/>
                  </a:ext>
                </a:extLst>
              </p:cNvPr>
              <p:cNvSpPr/>
              <p:nvPr/>
            </p:nvSpPr>
            <p:spPr>
              <a:xfrm>
                <a:off x="4864299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0DE0937-F109-4944-8FB1-88A54D2FF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99" y="3482233"/>
                <a:ext cx="451277" cy="338554"/>
              </a:xfrm>
              <a:prstGeom prst="rect">
                <a:avLst/>
              </a:prstGeom>
              <a:blipFill>
                <a:blip r:embed="rId10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5F897C2-64EE-4842-B0DF-B72FB7E4BEAD}"/>
                  </a:ext>
                </a:extLst>
              </p:cNvPr>
              <p:cNvSpPr/>
              <p:nvPr/>
            </p:nvSpPr>
            <p:spPr>
              <a:xfrm>
                <a:off x="5378362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5F897C2-64EE-4842-B0DF-B72FB7E4BE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62" y="3482233"/>
                <a:ext cx="451277" cy="338554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A8F04A52-2090-4470-B31A-CCC0AF5F5732}"/>
              </a:ext>
            </a:extLst>
          </p:cNvPr>
          <p:cNvSpPr/>
          <p:nvPr/>
        </p:nvSpPr>
        <p:spPr>
          <a:xfrm>
            <a:off x="2799915" y="4099824"/>
            <a:ext cx="6301555" cy="1090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Transformer Self-Attention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141E9FA-FAC3-4A93-91D9-BBA31FE65DE3}"/>
              </a:ext>
            </a:extLst>
          </p:cNvPr>
          <p:cNvSpPr/>
          <p:nvPr/>
        </p:nvSpPr>
        <p:spPr>
          <a:xfrm>
            <a:off x="2891251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0B58C97-A561-45BB-8190-4819113E2545}"/>
              </a:ext>
            </a:extLst>
          </p:cNvPr>
          <p:cNvCxnSpPr/>
          <p:nvPr/>
        </p:nvCxnSpPr>
        <p:spPr>
          <a:xfrm flipV="1">
            <a:off x="3043388" y="3821803"/>
            <a:ext cx="0" cy="277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636E6E5-F3E1-4B06-870E-846A7C6B2FEE}"/>
                  </a:ext>
                </a:extLst>
              </p:cNvPr>
              <p:cNvSpPr/>
              <p:nvPr/>
            </p:nvSpPr>
            <p:spPr>
              <a:xfrm>
                <a:off x="2823424" y="3482233"/>
                <a:ext cx="43992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636E6E5-F3E1-4B06-870E-846A7C6B2F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424" y="3482233"/>
                <a:ext cx="439929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DB87884F-DECF-47E3-9C27-E3FA63398AF6}"/>
              </a:ext>
            </a:extLst>
          </p:cNvPr>
          <p:cNvGrpSpPr/>
          <p:nvPr/>
        </p:nvGrpSpPr>
        <p:grpSpPr>
          <a:xfrm>
            <a:off x="6637723" y="5190778"/>
            <a:ext cx="2060525" cy="252110"/>
            <a:chOff x="1012662" y="3733274"/>
            <a:chExt cx="2060525" cy="163962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152E69C-45A3-4741-9332-88685AB4F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48C7B89-A9FF-4433-B338-AA5E1E9EE1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147B939-DEC9-49A3-B331-3E89E7C029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E384D34-9B18-487B-8C63-30F5D811C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EA172CB-1906-4A30-90B3-DDB2FBC346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283B83F8-90BB-4C3E-B8D2-1C13CC87B4D1}"/>
              </a:ext>
            </a:extLst>
          </p:cNvPr>
          <p:cNvSpPr/>
          <p:nvPr/>
        </p:nvSpPr>
        <p:spPr>
          <a:xfrm>
            <a:off x="6485585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6D64906-822D-43FF-BFD1-1A7E9C64FE8B}"/>
              </a:ext>
            </a:extLst>
          </p:cNvPr>
          <p:cNvSpPr/>
          <p:nvPr/>
        </p:nvSpPr>
        <p:spPr>
          <a:xfrm>
            <a:off x="7002694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3AA9ED-6D02-4A6D-B01C-AF4183878219}"/>
              </a:ext>
            </a:extLst>
          </p:cNvPr>
          <p:cNvSpPr/>
          <p:nvPr/>
        </p:nvSpPr>
        <p:spPr>
          <a:xfrm>
            <a:off x="7517166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14D7342-0A6D-4B15-8B4F-987965DA127F}"/>
              </a:ext>
            </a:extLst>
          </p:cNvPr>
          <p:cNvSpPr/>
          <p:nvPr/>
        </p:nvSpPr>
        <p:spPr>
          <a:xfrm>
            <a:off x="8031638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52D5CC-E6C2-44FC-96E8-E5C00A35E798}"/>
              </a:ext>
            </a:extLst>
          </p:cNvPr>
          <p:cNvSpPr/>
          <p:nvPr/>
        </p:nvSpPr>
        <p:spPr>
          <a:xfrm>
            <a:off x="8546110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D734EA-328B-430B-986F-D721AAA6D0E2}"/>
              </a:ext>
            </a:extLst>
          </p:cNvPr>
          <p:cNvSpPr txBox="1"/>
          <p:nvPr/>
        </p:nvSpPr>
        <p:spPr>
          <a:xfrm>
            <a:off x="6369415" y="5815446"/>
            <a:ext cx="494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400397D-CBBA-4419-8CAF-FCD9B92D47D9}"/>
              </a:ext>
            </a:extLst>
          </p:cNvPr>
          <p:cNvSpPr txBox="1"/>
          <p:nvPr/>
        </p:nvSpPr>
        <p:spPr>
          <a:xfrm>
            <a:off x="6859153" y="5803139"/>
            <a:ext cx="611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92EF04-47E3-485A-86A2-A93D574A1AB0}"/>
              </a:ext>
            </a:extLst>
          </p:cNvPr>
          <p:cNvSpPr txBox="1"/>
          <p:nvPr/>
        </p:nvSpPr>
        <p:spPr>
          <a:xfrm>
            <a:off x="7436757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36D896-EA44-4F30-9503-C3E3C1A3438E}"/>
              </a:ext>
            </a:extLst>
          </p:cNvPr>
          <p:cNvSpPr txBox="1"/>
          <p:nvPr/>
        </p:nvSpPr>
        <p:spPr>
          <a:xfrm>
            <a:off x="7878737" y="5815446"/>
            <a:ext cx="632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years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F06A73-FFE2-41E8-A993-FC3A77E10CAE}"/>
              </a:ext>
            </a:extLst>
          </p:cNvPr>
          <p:cNvSpPr txBox="1"/>
          <p:nvPr/>
        </p:nvSpPr>
        <p:spPr>
          <a:xfrm>
            <a:off x="8411475" y="5815446"/>
            <a:ext cx="62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AAB00B2-1AC9-4B85-870B-31993014FB42}"/>
                  </a:ext>
                </a:extLst>
              </p:cNvPr>
              <p:cNvSpPr/>
              <p:nvPr/>
            </p:nvSpPr>
            <p:spPr>
              <a:xfrm>
                <a:off x="6408241" y="5398881"/>
                <a:ext cx="49462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AAB00B2-1AC9-4B85-870B-31993014FB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241" y="5398881"/>
                <a:ext cx="494623" cy="338554"/>
              </a:xfrm>
              <a:prstGeom prst="rect">
                <a:avLst/>
              </a:prstGeom>
              <a:blipFill>
                <a:blip r:embed="rId1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5DF5959-AE19-4FD8-A121-C386249A2BFE}"/>
                  </a:ext>
                </a:extLst>
              </p:cNvPr>
              <p:cNvSpPr/>
              <p:nvPr/>
            </p:nvSpPr>
            <p:spPr>
              <a:xfrm>
                <a:off x="6902789" y="5398881"/>
                <a:ext cx="4993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5DF5959-AE19-4FD8-A121-C386249A2B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789" y="5398881"/>
                <a:ext cx="499367" cy="338554"/>
              </a:xfrm>
              <a:prstGeom prst="rect">
                <a:avLst/>
              </a:prstGeom>
              <a:blipFill>
                <a:blip r:embed="rId1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30E79F0-479A-463E-92C0-3A75EB3CEC1B}"/>
                  </a:ext>
                </a:extLst>
              </p:cNvPr>
              <p:cNvSpPr/>
              <p:nvPr/>
            </p:nvSpPr>
            <p:spPr>
              <a:xfrm>
                <a:off x="7426926" y="5398881"/>
                <a:ext cx="4993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30E79F0-479A-463E-92C0-3A75EB3CEC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926" y="5398881"/>
                <a:ext cx="499367" cy="338554"/>
              </a:xfrm>
              <a:prstGeom prst="rect">
                <a:avLst/>
              </a:prstGeom>
              <a:blipFill>
                <a:blip r:embed="rId1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4BBC744-271D-4592-A7F5-58762F2B8003}"/>
                  </a:ext>
                </a:extLst>
              </p:cNvPr>
              <p:cNvSpPr/>
              <p:nvPr/>
            </p:nvSpPr>
            <p:spPr>
              <a:xfrm>
                <a:off x="7941808" y="5398881"/>
                <a:ext cx="4993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4BBC744-271D-4592-A7F5-58762F2B80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808" y="5398881"/>
                <a:ext cx="499367" cy="338554"/>
              </a:xfrm>
              <a:prstGeom prst="rect">
                <a:avLst/>
              </a:prstGeom>
              <a:blipFill>
                <a:blip r:embed="rId16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B7762B8-935A-496C-9D41-294D57475FD5}"/>
                  </a:ext>
                </a:extLst>
              </p:cNvPr>
              <p:cNvSpPr/>
              <p:nvPr/>
            </p:nvSpPr>
            <p:spPr>
              <a:xfrm>
                <a:off x="8455871" y="5398881"/>
                <a:ext cx="4993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B7762B8-935A-496C-9D41-294D57475F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871" y="5398881"/>
                <a:ext cx="499367" cy="338554"/>
              </a:xfrm>
              <a:prstGeom prst="rect">
                <a:avLst/>
              </a:prstGeom>
              <a:blipFill>
                <a:blip r:embed="rId1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>
            <a:extLst>
              <a:ext uri="{FF2B5EF4-FFF2-40B4-BE49-F238E27FC236}">
                <a16:creationId xmlns:a16="http://schemas.microsoft.com/office/drawing/2014/main" id="{B2F85A8A-F0B7-4117-95CC-E94948EEE968}"/>
              </a:ext>
            </a:extLst>
          </p:cNvPr>
          <p:cNvSpPr/>
          <p:nvPr/>
        </p:nvSpPr>
        <p:spPr>
          <a:xfrm>
            <a:off x="6449038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DE903F-603A-458B-9FE3-5D5D597E7ECF}"/>
              </a:ext>
            </a:extLst>
          </p:cNvPr>
          <p:cNvSpPr/>
          <p:nvPr/>
        </p:nvSpPr>
        <p:spPr>
          <a:xfrm>
            <a:off x="6966147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919159C-FA7A-4568-8615-9119631B234A}"/>
              </a:ext>
            </a:extLst>
          </p:cNvPr>
          <p:cNvSpPr/>
          <p:nvPr/>
        </p:nvSpPr>
        <p:spPr>
          <a:xfrm>
            <a:off x="7480619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93C4D2B-757D-43F0-A93D-FD6B4EFBE855}"/>
              </a:ext>
            </a:extLst>
          </p:cNvPr>
          <p:cNvSpPr/>
          <p:nvPr/>
        </p:nvSpPr>
        <p:spPr>
          <a:xfrm>
            <a:off x="7995091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1549CDC-0CAE-4249-BFF2-2EC5FC141568}"/>
              </a:ext>
            </a:extLst>
          </p:cNvPr>
          <p:cNvSpPr/>
          <p:nvPr/>
        </p:nvSpPr>
        <p:spPr>
          <a:xfrm>
            <a:off x="8509563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B062265-2499-413A-9A83-FD8AC6FD9D34}"/>
              </a:ext>
            </a:extLst>
          </p:cNvPr>
          <p:cNvGrpSpPr/>
          <p:nvPr/>
        </p:nvGrpSpPr>
        <p:grpSpPr>
          <a:xfrm>
            <a:off x="6601176" y="3821803"/>
            <a:ext cx="2060525" cy="277007"/>
            <a:chOff x="1012662" y="3733274"/>
            <a:chExt cx="2060525" cy="163962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6F32FAC-0937-4FF9-A652-6834ADB4E22E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9EBD1DE-DF75-48FC-ADBA-9E32CF18BD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48299B1-DB2A-4EB5-807A-EB7CAD936A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38293646-343A-4F1A-8DE2-9407473894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1382D35-5FBF-48BF-BAD4-6FDEA2AA07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511885A-93E4-4C80-ACB6-CE735928FB1B}"/>
                  </a:ext>
                </a:extLst>
              </p:cNvPr>
              <p:cNvSpPr/>
              <p:nvPr/>
            </p:nvSpPr>
            <p:spPr>
              <a:xfrm>
                <a:off x="6364605" y="3482233"/>
                <a:ext cx="4994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511885A-93E4-4C80-ACB6-CE735928FB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605" y="3482233"/>
                <a:ext cx="499432" cy="338554"/>
              </a:xfrm>
              <a:prstGeom prst="rect">
                <a:avLst/>
              </a:prstGeom>
              <a:blipFill>
                <a:blip r:embed="rId1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F7B2DE7-2DB4-441F-9250-1F06E707FD11}"/>
                  </a:ext>
                </a:extLst>
              </p:cNvPr>
              <p:cNvSpPr/>
              <p:nvPr/>
            </p:nvSpPr>
            <p:spPr>
              <a:xfrm>
                <a:off x="6859153" y="3482233"/>
                <a:ext cx="504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F7B2DE7-2DB4-441F-9250-1F06E707F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153" y="3482233"/>
                <a:ext cx="504176" cy="338554"/>
              </a:xfrm>
              <a:prstGeom prst="rect">
                <a:avLst/>
              </a:prstGeom>
              <a:blipFill>
                <a:blip r:embed="rId19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C5F850F-51E1-4FFB-850B-012160C462C4}"/>
                  </a:ext>
                </a:extLst>
              </p:cNvPr>
              <p:cNvSpPr/>
              <p:nvPr/>
            </p:nvSpPr>
            <p:spPr>
              <a:xfrm>
                <a:off x="7383290" y="3482233"/>
                <a:ext cx="504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C5F850F-51E1-4FFB-850B-012160C462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290" y="3482233"/>
                <a:ext cx="504176" cy="338554"/>
              </a:xfrm>
              <a:prstGeom prst="rect">
                <a:avLst/>
              </a:prstGeom>
              <a:blipFill>
                <a:blip r:embed="rId20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3E5CB8F-14D6-4CEB-85CD-6C19B1EFBE5A}"/>
                  </a:ext>
                </a:extLst>
              </p:cNvPr>
              <p:cNvSpPr/>
              <p:nvPr/>
            </p:nvSpPr>
            <p:spPr>
              <a:xfrm>
                <a:off x="7898172" y="3482233"/>
                <a:ext cx="504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3E5CB8F-14D6-4CEB-85CD-6C19B1EFB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172" y="3482233"/>
                <a:ext cx="504176" cy="338554"/>
              </a:xfrm>
              <a:prstGeom prst="rect">
                <a:avLst/>
              </a:prstGeom>
              <a:blipFill>
                <a:blip r:embed="rId2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490F3D7-D37B-4BAF-9974-D50FB2D581B0}"/>
                  </a:ext>
                </a:extLst>
              </p:cNvPr>
              <p:cNvSpPr/>
              <p:nvPr/>
            </p:nvSpPr>
            <p:spPr>
              <a:xfrm>
                <a:off x="8412235" y="3482233"/>
                <a:ext cx="504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490F3D7-D37B-4BAF-9974-D50FB2D581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235" y="3482233"/>
                <a:ext cx="504176" cy="338554"/>
              </a:xfrm>
              <a:prstGeom prst="rect">
                <a:avLst/>
              </a:prstGeom>
              <a:blipFill>
                <a:blip r:embed="rId22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29124A63-BE1E-4BA3-B8A5-C3EBE09FB901}"/>
              </a:ext>
            </a:extLst>
          </p:cNvPr>
          <p:cNvSpPr/>
          <p:nvPr/>
        </p:nvSpPr>
        <p:spPr>
          <a:xfrm>
            <a:off x="5943859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F1D361D-BC91-4489-A8EE-8D796A222F1C}"/>
              </a:ext>
            </a:extLst>
          </p:cNvPr>
          <p:cNvSpPr/>
          <p:nvPr/>
        </p:nvSpPr>
        <p:spPr>
          <a:xfrm>
            <a:off x="5881525" y="5432002"/>
            <a:ext cx="436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sep</a:t>
            </a:r>
            <a:endParaRPr lang="en-US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B18A2AC-C9B5-4C72-B238-83ECFB7D7A8F}"/>
              </a:ext>
            </a:extLst>
          </p:cNvPr>
          <p:cNvCxnSpPr>
            <a:cxnSpLocks/>
          </p:cNvCxnSpPr>
          <p:nvPr/>
        </p:nvCxnSpPr>
        <p:spPr>
          <a:xfrm flipV="1">
            <a:off x="6095996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1F260F02-854B-4842-9187-AED7E15E0CED}"/>
              </a:ext>
            </a:extLst>
          </p:cNvPr>
          <p:cNvSpPr/>
          <p:nvPr/>
        </p:nvSpPr>
        <p:spPr>
          <a:xfrm>
            <a:off x="2876397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3EB252F-7395-4229-86EA-52DB61F99C8E}"/>
              </a:ext>
            </a:extLst>
          </p:cNvPr>
          <p:cNvCxnSpPr>
            <a:cxnSpLocks/>
          </p:cNvCxnSpPr>
          <p:nvPr/>
        </p:nvCxnSpPr>
        <p:spPr>
          <a:xfrm flipV="1">
            <a:off x="3028534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A97532F9-8D74-42F0-8F15-856324CE51EF}"/>
              </a:ext>
            </a:extLst>
          </p:cNvPr>
          <p:cNvSpPr/>
          <p:nvPr/>
        </p:nvSpPr>
        <p:spPr>
          <a:xfrm>
            <a:off x="2840414" y="5432002"/>
            <a:ext cx="3786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cls</a:t>
            </a:r>
            <a:endParaRPr lang="en-US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6CB94C7-4CEA-4CAA-B545-C5DEE2F42286}"/>
              </a:ext>
            </a:extLst>
          </p:cNvPr>
          <p:cNvSpPr/>
          <p:nvPr/>
        </p:nvSpPr>
        <p:spPr>
          <a:xfrm>
            <a:off x="5913773" y="3517526"/>
            <a:ext cx="401227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E6350BB-E220-42A7-B48F-1AA8D6FD4927}"/>
                  </a:ext>
                </a:extLst>
              </p:cNvPr>
              <p:cNvSpPr/>
              <p:nvPr/>
            </p:nvSpPr>
            <p:spPr>
              <a:xfrm>
                <a:off x="5816446" y="3482233"/>
                <a:ext cx="614977" cy="357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𝑠𝑒𝑝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E6350BB-E220-42A7-B48F-1AA8D6FD4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446" y="3482233"/>
                <a:ext cx="614977" cy="35753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7ADBBE2-F8AC-4594-9168-F8EBAD261AD4}"/>
              </a:ext>
            </a:extLst>
          </p:cNvPr>
          <p:cNvCxnSpPr>
            <a:cxnSpLocks/>
          </p:cNvCxnSpPr>
          <p:nvPr/>
        </p:nvCxnSpPr>
        <p:spPr>
          <a:xfrm flipV="1">
            <a:off x="6095996" y="3825591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8023C9A3-EF19-4DBC-A50C-FD8C0E53FD55}"/>
              </a:ext>
            </a:extLst>
          </p:cNvPr>
          <p:cNvSpPr/>
          <p:nvPr/>
        </p:nvSpPr>
        <p:spPr>
          <a:xfrm>
            <a:off x="2302009" y="1452292"/>
            <a:ext cx="338554" cy="338554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5422714-6CAA-4EE3-B7A0-6244B37C2902}"/>
              </a:ext>
            </a:extLst>
          </p:cNvPr>
          <p:cNvSpPr txBox="1"/>
          <p:nvPr/>
        </p:nvSpPr>
        <p:spPr>
          <a:xfrm>
            <a:off x="2783195" y="1450014"/>
            <a:ext cx="7710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Question-answering: find start/end of the answer in the document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FAB1C54F-A70A-4A74-B416-4A9D1F821F82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t="8656" b="44736"/>
          <a:stretch/>
        </p:blipFill>
        <p:spPr>
          <a:xfrm>
            <a:off x="1741972" y="2034125"/>
            <a:ext cx="4107618" cy="1171068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382A1179-4268-493F-9524-A806CAD35CE7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t="57168"/>
          <a:stretch/>
        </p:blipFill>
        <p:spPr>
          <a:xfrm>
            <a:off x="6043035" y="2038232"/>
            <a:ext cx="4107618" cy="1076184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02987D94-F061-4FD5-A874-9103A4E10CA6}"/>
              </a:ext>
            </a:extLst>
          </p:cNvPr>
          <p:cNvSpPr txBox="1"/>
          <p:nvPr/>
        </p:nvSpPr>
        <p:spPr>
          <a:xfrm>
            <a:off x="9392085" y="4460634"/>
            <a:ext cx="128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145514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FB0B-DE29-4EC7-8F1D-B6912A75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Encoding - Contextualization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3683E9-966C-46AD-8685-BE24A151558C}"/>
              </a:ext>
            </a:extLst>
          </p:cNvPr>
          <p:cNvGrpSpPr/>
          <p:nvPr/>
        </p:nvGrpSpPr>
        <p:grpSpPr>
          <a:xfrm>
            <a:off x="3014411" y="3600926"/>
            <a:ext cx="2060525" cy="468235"/>
            <a:chOff x="1012662" y="3733274"/>
            <a:chExt cx="2060525" cy="163962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F4FF54B-6C04-4551-AF71-09C35CDA2C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538FB31A-3F55-41CD-A343-26DB36D2F2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3A20531F-A1B2-4C32-B5D0-D5C89F8C9E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313A1DF6-9BA0-4D55-8511-39F2469B8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3F70EA29-5229-4745-9351-6993A55889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1A5A5D4D-2C83-4A0D-9D06-07A88BA1E411}"/>
              </a:ext>
            </a:extLst>
          </p:cNvPr>
          <p:cNvSpPr/>
          <p:nvPr/>
        </p:nvSpPr>
        <p:spPr>
          <a:xfrm>
            <a:off x="2862273" y="40691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EC8B3FB-D2C1-4D42-A78A-01A961EFCD7B}"/>
              </a:ext>
            </a:extLst>
          </p:cNvPr>
          <p:cNvSpPr/>
          <p:nvPr/>
        </p:nvSpPr>
        <p:spPr>
          <a:xfrm>
            <a:off x="3379382" y="40691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DFA64C1-C612-4FF8-90FC-DC58659B1425}"/>
              </a:ext>
            </a:extLst>
          </p:cNvPr>
          <p:cNvSpPr/>
          <p:nvPr/>
        </p:nvSpPr>
        <p:spPr>
          <a:xfrm>
            <a:off x="3893854" y="40691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A57B50A-E1E6-4B74-852F-1D82AE48B988}"/>
              </a:ext>
            </a:extLst>
          </p:cNvPr>
          <p:cNvSpPr/>
          <p:nvPr/>
        </p:nvSpPr>
        <p:spPr>
          <a:xfrm>
            <a:off x="4408326" y="40691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CE4A904-1477-45E6-9228-35DF5ADA9909}"/>
              </a:ext>
            </a:extLst>
          </p:cNvPr>
          <p:cNvSpPr/>
          <p:nvPr/>
        </p:nvSpPr>
        <p:spPr>
          <a:xfrm>
            <a:off x="4922798" y="40691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224C1BD-879C-4799-8C76-6D98D754E097}"/>
              </a:ext>
            </a:extLst>
          </p:cNvPr>
          <p:cNvSpPr/>
          <p:nvPr/>
        </p:nvSpPr>
        <p:spPr>
          <a:xfrm>
            <a:off x="2862273" y="214379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86C58BE-8B50-4785-948A-E0B1999AA3C0}"/>
              </a:ext>
            </a:extLst>
          </p:cNvPr>
          <p:cNvSpPr/>
          <p:nvPr/>
        </p:nvSpPr>
        <p:spPr>
          <a:xfrm>
            <a:off x="3379382" y="214379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C974745-241D-46AE-BC83-41D850286754}"/>
              </a:ext>
            </a:extLst>
          </p:cNvPr>
          <p:cNvSpPr/>
          <p:nvPr/>
        </p:nvSpPr>
        <p:spPr>
          <a:xfrm>
            <a:off x="3893854" y="214379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B914FE7-9CEF-4293-AA16-7647CF10E18D}"/>
              </a:ext>
            </a:extLst>
          </p:cNvPr>
          <p:cNvSpPr/>
          <p:nvPr/>
        </p:nvSpPr>
        <p:spPr>
          <a:xfrm>
            <a:off x="4408326" y="214379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F952D8F-0F75-4B4E-89BD-860B38A5E83B}"/>
              </a:ext>
            </a:extLst>
          </p:cNvPr>
          <p:cNvSpPr/>
          <p:nvPr/>
        </p:nvSpPr>
        <p:spPr>
          <a:xfrm>
            <a:off x="4922798" y="214379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FF1A1D5-203A-43CC-AA53-2FD2BAEC738B}"/>
              </a:ext>
            </a:extLst>
          </p:cNvPr>
          <p:cNvGrpSpPr/>
          <p:nvPr/>
        </p:nvGrpSpPr>
        <p:grpSpPr>
          <a:xfrm>
            <a:off x="3014411" y="2448075"/>
            <a:ext cx="2060525" cy="468235"/>
            <a:chOff x="1012662" y="3733274"/>
            <a:chExt cx="2060525" cy="163962"/>
          </a:xfrm>
        </p:grpSpPr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1458365-B6A7-4558-9174-3234EFB4FEBC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1E3F767-809B-45C7-9455-DFD9A2A4B6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EA74264A-0561-4470-99B3-6BEBF730C3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3858E5CB-D67D-44C9-9A87-891AAE6CA2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42CCF99-ACD5-4575-940B-BC33BC69B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3CA7D7D4-340C-41D7-84B3-6B11C043D1BD}"/>
              </a:ext>
            </a:extLst>
          </p:cNvPr>
          <p:cNvSpPr txBox="1"/>
          <p:nvPr/>
        </p:nvSpPr>
        <p:spPr>
          <a:xfrm>
            <a:off x="2862274" y="4441718"/>
            <a:ext cx="304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5BBA671-EA5C-4D37-8F91-532B205D42FC}"/>
              </a:ext>
            </a:extLst>
          </p:cNvPr>
          <p:cNvSpPr txBox="1"/>
          <p:nvPr/>
        </p:nvSpPr>
        <p:spPr>
          <a:xfrm>
            <a:off x="3300659" y="4429411"/>
            <a:ext cx="45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do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19A7823-40E4-472B-BBF3-0A64D715A12B}"/>
              </a:ext>
            </a:extLst>
          </p:cNvPr>
          <p:cNvSpPr txBox="1"/>
          <p:nvPr/>
        </p:nvSpPr>
        <p:spPr>
          <a:xfrm>
            <a:off x="3813445" y="4441718"/>
            <a:ext cx="45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1DBA465-BE10-4905-B406-348FEF96D4C1}"/>
              </a:ext>
            </a:extLst>
          </p:cNvPr>
          <p:cNvSpPr txBox="1"/>
          <p:nvPr/>
        </p:nvSpPr>
        <p:spPr>
          <a:xfrm>
            <a:off x="4343247" y="4441718"/>
            <a:ext cx="45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like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68959EA-A265-4322-9A27-678581099924}"/>
              </a:ext>
            </a:extLst>
          </p:cNvPr>
          <p:cNvSpPr txBox="1"/>
          <p:nvPr/>
        </p:nvSpPr>
        <p:spPr>
          <a:xfrm>
            <a:off x="4856033" y="4441718"/>
            <a:ext cx="45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C4C08A4-3611-4C71-A3E3-D7F395337697}"/>
                  </a:ext>
                </a:extLst>
              </p:cNvPr>
              <p:cNvSpPr/>
              <p:nvPr/>
            </p:nvSpPr>
            <p:spPr>
              <a:xfrm>
                <a:off x="2820368" y="4010977"/>
                <a:ext cx="4397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C4C08A4-3611-4C71-A3E3-D7F395337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368" y="4010977"/>
                <a:ext cx="43973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6C9C3BBD-0C7E-424E-9DE6-128516BBF951}"/>
                  </a:ext>
                </a:extLst>
              </p:cNvPr>
              <p:cNvSpPr/>
              <p:nvPr/>
            </p:nvSpPr>
            <p:spPr>
              <a:xfrm>
                <a:off x="3314917" y="40109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6C9C3BBD-0C7E-424E-9DE6-128516BBF9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917" y="4010977"/>
                <a:ext cx="444481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05A1031-C117-4666-A44C-EE6BC9A42815}"/>
                  </a:ext>
                </a:extLst>
              </p:cNvPr>
              <p:cNvSpPr/>
              <p:nvPr/>
            </p:nvSpPr>
            <p:spPr>
              <a:xfrm>
                <a:off x="3839054" y="40109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05A1031-C117-4666-A44C-EE6BC9A428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054" y="4010977"/>
                <a:ext cx="444481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6CC2D75-DE7A-4C56-B80A-3248C046C5A3}"/>
                  </a:ext>
                </a:extLst>
              </p:cNvPr>
              <p:cNvSpPr/>
              <p:nvPr/>
            </p:nvSpPr>
            <p:spPr>
              <a:xfrm>
                <a:off x="4353936" y="40109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6CC2D75-DE7A-4C56-B80A-3248C046C5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936" y="4010977"/>
                <a:ext cx="444481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C0E3D6F7-5151-4E79-8047-24A1DB1A77DC}"/>
                  </a:ext>
                </a:extLst>
              </p:cNvPr>
              <p:cNvSpPr/>
              <p:nvPr/>
            </p:nvSpPr>
            <p:spPr>
              <a:xfrm>
                <a:off x="4867999" y="40109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C0E3D6F7-5151-4E79-8047-24A1DB1A7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999" y="4010977"/>
                <a:ext cx="444481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C86A0C2D-73CA-4EE4-82EA-3C53012AF4D3}"/>
                  </a:ext>
                </a:extLst>
              </p:cNvPr>
              <p:cNvSpPr/>
              <p:nvPr/>
            </p:nvSpPr>
            <p:spPr>
              <a:xfrm>
                <a:off x="2820368" y="2108505"/>
                <a:ext cx="4465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C86A0C2D-73CA-4EE4-82EA-3C53012AF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368" y="2108505"/>
                <a:ext cx="44653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B40AFE2-833C-40A9-8CDF-8092C328C95F}"/>
                  </a:ext>
                </a:extLst>
              </p:cNvPr>
              <p:cNvSpPr/>
              <p:nvPr/>
            </p:nvSpPr>
            <p:spPr>
              <a:xfrm>
                <a:off x="3314917" y="2108505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B40AFE2-833C-40A9-8CDF-8092C328C9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917" y="2108505"/>
                <a:ext cx="45127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94F6C19-6978-42D9-8F89-FD8C684BC98F}"/>
                  </a:ext>
                </a:extLst>
              </p:cNvPr>
              <p:cNvSpPr/>
              <p:nvPr/>
            </p:nvSpPr>
            <p:spPr>
              <a:xfrm>
                <a:off x="3839054" y="2108505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94F6C19-6978-42D9-8F89-FD8C684BC9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054" y="2108505"/>
                <a:ext cx="451277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976897BD-88CD-4AA6-B9DD-B5A21FEDE2AC}"/>
                  </a:ext>
                </a:extLst>
              </p:cNvPr>
              <p:cNvSpPr/>
              <p:nvPr/>
            </p:nvSpPr>
            <p:spPr>
              <a:xfrm>
                <a:off x="4353936" y="2108505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976897BD-88CD-4AA6-B9DD-B5A21FEDE2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936" y="2108505"/>
                <a:ext cx="45127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32A2A21-82B8-4E32-9051-E184C5191A23}"/>
                  </a:ext>
                </a:extLst>
              </p:cNvPr>
              <p:cNvSpPr/>
              <p:nvPr/>
            </p:nvSpPr>
            <p:spPr>
              <a:xfrm>
                <a:off x="4867999" y="2108505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32A2A21-82B8-4E32-9051-E184C5191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999" y="2108505"/>
                <a:ext cx="451277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D6329C7D-DA51-49EA-9885-261CF5FF43EA}"/>
              </a:ext>
            </a:extLst>
          </p:cNvPr>
          <p:cNvSpPr/>
          <p:nvPr/>
        </p:nvSpPr>
        <p:spPr>
          <a:xfrm>
            <a:off x="2558339" y="2726096"/>
            <a:ext cx="3087752" cy="10909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</a:rPr>
              <a:t>Contextualized </a:t>
            </a:r>
          </a:p>
          <a:p>
            <a:pPr algn="ctr"/>
            <a:r>
              <a:rPr lang="en-US" sz="2000" dirty="0">
                <a:solidFill>
                  <a:schemeClr val="accent4"/>
                </a:solidFill>
              </a:rPr>
              <a:t>Sequence Encoding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317FA9-9CA7-4D2C-B108-5313500FF3EC}"/>
              </a:ext>
            </a:extLst>
          </p:cNvPr>
          <p:cNvSpPr txBox="1"/>
          <p:nvPr/>
        </p:nvSpPr>
        <p:spPr>
          <a:xfrm>
            <a:off x="6127482" y="1427083"/>
            <a:ext cx="3392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Option 3: Self-attention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E07A5D4-7F0A-4B34-BAB3-1C1C23468BAB}"/>
              </a:ext>
            </a:extLst>
          </p:cNvPr>
          <p:cNvGrpSpPr/>
          <p:nvPr/>
        </p:nvGrpSpPr>
        <p:grpSpPr>
          <a:xfrm>
            <a:off x="7175445" y="3600926"/>
            <a:ext cx="2060525" cy="468235"/>
            <a:chOff x="1012662" y="3733274"/>
            <a:chExt cx="2060525" cy="163962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9896985-03E8-40FA-A8DF-65C10358BE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CC498DC-A648-4579-B380-7D85DBA248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DF2BEFF-7401-416D-859D-4CD102E7F4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1C85E7C-90C2-4640-B0FC-08FBEDA0FB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75AE385-766B-4CCF-893B-6FB60EB6ED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2F7E108D-460F-409C-9B0A-94785224AF98}"/>
              </a:ext>
            </a:extLst>
          </p:cNvPr>
          <p:cNvSpPr/>
          <p:nvPr/>
        </p:nvSpPr>
        <p:spPr>
          <a:xfrm>
            <a:off x="7023307" y="40691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AEC7847-9946-4F3C-82FA-D9B4FA99F16F}"/>
              </a:ext>
            </a:extLst>
          </p:cNvPr>
          <p:cNvSpPr/>
          <p:nvPr/>
        </p:nvSpPr>
        <p:spPr>
          <a:xfrm>
            <a:off x="7540416" y="40691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8D14426-309E-486B-BCB1-6379B5DF9E80}"/>
              </a:ext>
            </a:extLst>
          </p:cNvPr>
          <p:cNvSpPr/>
          <p:nvPr/>
        </p:nvSpPr>
        <p:spPr>
          <a:xfrm>
            <a:off x="8054888" y="40691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5C1CC7A-38A1-40C1-8217-383FA3D93A62}"/>
              </a:ext>
            </a:extLst>
          </p:cNvPr>
          <p:cNvSpPr/>
          <p:nvPr/>
        </p:nvSpPr>
        <p:spPr>
          <a:xfrm>
            <a:off x="8569360" y="40691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7D41554-FA9A-4209-9B39-5A3EF878A2FA}"/>
              </a:ext>
            </a:extLst>
          </p:cNvPr>
          <p:cNvSpPr/>
          <p:nvPr/>
        </p:nvSpPr>
        <p:spPr>
          <a:xfrm>
            <a:off x="9083832" y="40691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1EBFA1-4F2C-4E50-89CA-CA5232ACD516}"/>
              </a:ext>
            </a:extLst>
          </p:cNvPr>
          <p:cNvSpPr/>
          <p:nvPr/>
        </p:nvSpPr>
        <p:spPr>
          <a:xfrm>
            <a:off x="7023307" y="214379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6B78225-5D6C-40E4-A50E-4EE75EE8985F}"/>
              </a:ext>
            </a:extLst>
          </p:cNvPr>
          <p:cNvSpPr/>
          <p:nvPr/>
        </p:nvSpPr>
        <p:spPr>
          <a:xfrm>
            <a:off x="7540416" y="214379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B1917E-A07B-4030-ACC3-4150EB360C45}"/>
              </a:ext>
            </a:extLst>
          </p:cNvPr>
          <p:cNvSpPr/>
          <p:nvPr/>
        </p:nvSpPr>
        <p:spPr>
          <a:xfrm>
            <a:off x="8054888" y="214379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823E14B-E66C-4F75-BEF6-3A82512779A2}"/>
              </a:ext>
            </a:extLst>
          </p:cNvPr>
          <p:cNvSpPr/>
          <p:nvPr/>
        </p:nvSpPr>
        <p:spPr>
          <a:xfrm>
            <a:off x="8569360" y="214379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C68BEA0-62A9-4F65-AD88-790FDB2161CA}"/>
              </a:ext>
            </a:extLst>
          </p:cNvPr>
          <p:cNvSpPr/>
          <p:nvPr/>
        </p:nvSpPr>
        <p:spPr>
          <a:xfrm>
            <a:off x="9083832" y="214379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C5AC596-A55A-454F-8298-8F63EA99847F}"/>
              </a:ext>
            </a:extLst>
          </p:cNvPr>
          <p:cNvGrpSpPr/>
          <p:nvPr/>
        </p:nvGrpSpPr>
        <p:grpSpPr>
          <a:xfrm>
            <a:off x="7175445" y="2448075"/>
            <a:ext cx="2060525" cy="468235"/>
            <a:chOff x="1012662" y="3733274"/>
            <a:chExt cx="2060525" cy="163962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03E3DB4-4BB4-427E-8B7F-98C31E6F0CB3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4BB9CBD-157B-4285-B875-2B4BDC3FCC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2450DEA-3897-4A1B-A4A1-65D5F54E5C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990CE33-E31F-42FE-B694-3F9E66A4AA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2025EB9-3954-42E7-9FBA-78DFFF885D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5BE4F910-C23B-4438-BA54-68FEB8751C0B}"/>
              </a:ext>
            </a:extLst>
          </p:cNvPr>
          <p:cNvSpPr txBox="1"/>
          <p:nvPr/>
        </p:nvSpPr>
        <p:spPr>
          <a:xfrm>
            <a:off x="7023308" y="4441718"/>
            <a:ext cx="304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50F04E3-E3AB-4F67-A0DF-6AB17D0969EF}"/>
              </a:ext>
            </a:extLst>
          </p:cNvPr>
          <p:cNvSpPr txBox="1"/>
          <p:nvPr/>
        </p:nvSpPr>
        <p:spPr>
          <a:xfrm>
            <a:off x="7461693" y="4429411"/>
            <a:ext cx="45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do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545F74A-AC3E-4E86-9B11-80D8C4892B7E}"/>
              </a:ext>
            </a:extLst>
          </p:cNvPr>
          <p:cNvSpPr txBox="1"/>
          <p:nvPr/>
        </p:nvSpPr>
        <p:spPr>
          <a:xfrm>
            <a:off x="7974479" y="4441718"/>
            <a:ext cx="45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F6F5F3B-2236-45AB-9207-805D18316154}"/>
              </a:ext>
            </a:extLst>
          </p:cNvPr>
          <p:cNvSpPr txBox="1"/>
          <p:nvPr/>
        </p:nvSpPr>
        <p:spPr>
          <a:xfrm>
            <a:off x="8504281" y="4441718"/>
            <a:ext cx="45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like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019528B-DD3A-4C66-BB5D-B43C83134BE3}"/>
              </a:ext>
            </a:extLst>
          </p:cNvPr>
          <p:cNvSpPr txBox="1"/>
          <p:nvPr/>
        </p:nvSpPr>
        <p:spPr>
          <a:xfrm>
            <a:off x="9017067" y="4441718"/>
            <a:ext cx="45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AC48A768-0A05-4520-9D1A-3D819AD7AA0A}"/>
                  </a:ext>
                </a:extLst>
              </p:cNvPr>
              <p:cNvSpPr/>
              <p:nvPr/>
            </p:nvSpPr>
            <p:spPr>
              <a:xfrm>
                <a:off x="6981402" y="4010977"/>
                <a:ext cx="4397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AC48A768-0A05-4520-9D1A-3D819AD7A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402" y="4010977"/>
                <a:ext cx="439736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F03C5CF-0D5F-4768-9709-DDB3CC2CFD01}"/>
                  </a:ext>
                </a:extLst>
              </p:cNvPr>
              <p:cNvSpPr/>
              <p:nvPr/>
            </p:nvSpPr>
            <p:spPr>
              <a:xfrm>
                <a:off x="7475951" y="40109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F03C5CF-0D5F-4768-9709-DDB3CC2CFD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951" y="4010977"/>
                <a:ext cx="444481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32E67A7E-F37B-44AE-A3AC-752B2A1380A9}"/>
                  </a:ext>
                </a:extLst>
              </p:cNvPr>
              <p:cNvSpPr/>
              <p:nvPr/>
            </p:nvSpPr>
            <p:spPr>
              <a:xfrm>
                <a:off x="8000088" y="40109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32E67A7E-F37B-44AE-A3AC-752B2A1380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088" y="4010977"/>
                <a:ext cx="444481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BE0CF3E-6187-4B7C-ACB9-B09915BC0310}"/>
                  </a:ext>
                </a:extLst>
              </p:cNvPr>
              <p:cNvSpPr/>
              <p:nvPr/>
            </p:nvSpPr>
            <p:spPr>
              <a:xfrm>
                <a:off x="8514970" y="40109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BE0CF3E-6187-4B7C-ACB9-B09915BC03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970" y="4010977"/>
                <a:ext cx="444481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DF8B8E50-2A4C-446A-8413-95ABE4B08F7F}"/>
                  </a:ext>
                </a:extLst>
              </p:cNvPr>
              <p:cNvSpPr/>
              <p:nvPr/>
            </p:nvSpPr>
            <p:spPr>
              <a:xfrm>
                <a:off x="9029033" y="40109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DF8B8E50-2A4C-446A-8413-95ABE4B08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033" y="4010977"/>
                <a:ext cx="444481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ECF9C57-FF8C-4643-ACE9-F8B5F5E715C3}"/>
                  </a:ext>
                </a:extLst>
              </p:cNvPr>
              <p:cNvSpPr/>
              <p:nvPr/>
            </p:nvSpPr>
            <p:spPr>
              <a:xfrm>
                <a:off x="6981402" y="2108505"/>
                <a:ext cx="4465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ECF9C57-FF8C-4643-ACE9-F8B5F5E715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402" y="2108505"/>
                <a:ext cx="446532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370949CC-D742-4C02-A459-86CE78B5F3FF}"/>
                  </a:ext>
                </a:extLst>
              </p:cNvPr>
              <p:cNvSpPr/>
              <p:nvPr/>
            </p:nvSpPr>
            <p:spPr>
              <a:xfrm>
                <a:off x="7475951" y="2108505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370949CC-D742-4C02-A459-86CE78B5F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951" y="2108505"/>
                <a:ext cx="451277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60ABDD4D-CBB1-4E86-A61B-BEC7F9C0010D}"/>
                  </a:ext>
                </a:extLst>
              </p:cNvPr>
              <p:cNvSpPr/>
              <p:nvPr/>
            </p:nvSpPr>
            <p:spPr>
              <a:xfrm>
                <a:off x="8000088" y="2108505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60ABDD4D-CBB1-4E86-A61B-BEC7F9C001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088" y="2108505"/>
                <a:ext cx="451277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CFA1D49-09DE-46DE-9F14-549F2ACF8312}"/>
                  </a:ext>
                </a:extLst>
              </p:cNvPr>
              <p:cNvSpPr/>
              <p:nvPr/>
            </p:nvSpPr>
            <p:spPr>
              <a:xfrm>
                <a:off x="8514970" y="2108505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CFA1D49-09DE-46DE-9F14-549F2ACF83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970" y="2108505"/>
                <a:ext cx="451277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09C482C-FE17-42D2-A6B1-7B11AB007F74}"/>
                  </a:ext>
                </a:extLst>
              </p:cNvPr>
              <p:cNvSpPr/>
              <p:nvPr/>
            </p:nvSpPr>
            <p:spPr>
              <a:xfrm>
                <a:off x="9029033" y="2108505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09C482C-FE17-42D2-A6B1-7B11AB007F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033" y="2108505"/>
                <a:ext cx="451277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43D9023-D9F0-47D9-90B5-B4CBBEC2DBBB}"/>
              </a:ext>
            </a:extLst>
          </p:cNvPr>
          <p:cNvSpPr/>
          <p:nvPr/>
        </p:nvSpPr>
        <p:spPr>
          <a:xfrm>
            <a:off x="6719373" y="2726096"/>
            <a:ext cx="3087752" cy="10909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Self-Attention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ADDA22B-13DF-4787-BAC6-97D0801960E0}"/>
              </a:ext>
            </a:extLst>
          </p:cNvPr>
          <p:cNvSpPr txBox="1"/>
          <p:nvPr/>
        </p:nvSpPr>
        <p:spPr>
          <a:xfrm>
            <a:off x="6905612" y="4737187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Can be parallelized!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43D7037-31ED-4B84-8DF5-E96EDCE3B321}"/>
              </a:ext>
            </a:extLst>
          </p:cNvPr>
          <p:cNvSpPr txBox="1"/>
          <p:nvPr/>
        </p:nvSpPr>
        <p:spPr>
          <a:xfrm>
            <a:off x="6449557" y="5105336"/>
            <a:ext cx="3805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Long-range dependencies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38FDA6B-8A2A-4CB5-852C-4FE414A5BEFE}"/>
              </a:ext>
            </a:extLst>
          </p:cNvPr>
          <p:cNvSpPr txBox="1"/>
          <p:nvPr/>
        </p:nvSpPr>
        <p:spPr>
          <a:xfrm>
            <a:off x="6436733" y="5528026"/>
            <a:ext cx="3831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Dynamic attention weights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83EBEDD-32BC-2802-40A9-18796621C370}"/>
              </a:ext>
            </a:extLst>
          </p:cNvPr>
          <p:cNvCxnSpPr>
            <a:cxnSpLocks/>
          </p:cNvCxnSpPr>
          <p:nvPr/>
        </p:nvCxnSpPr>
        <p:spPr>
          <a:xfrm flipV="1">
            <a:off x="10305601" y="2726096"/>
            <a:ext cx="0" cy="1090955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AB9638-FA21-96E2-2458-8F1883E0ABDB}"/>
              </a:ext>
            </a:extLst>
          </p:cNvPr>
          <p:cNvSpPr txBox="1"/>
          <p:nvPr/>
        </p:nvSpPr>
        <p:spPr>
          <a:xfrm>
            <a:off x="10327880" y="2931596"/>
            <a:ext cx="1526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Sequential </a:t>
            </a:r>
            <a:b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Computation</a:t>
            </a:r>
          </a:p>
        </p:txBody>
      </p:sp>
    </p:spTree>
    <p:extLst>
      <p:ext uri="{BB962C8B-B14F-4D97-AF65-F5344CB8AC3E}">
        <p14:creationId xmlns:p14="http://schemas.microsoft.com/office/powerpoint/2010/main" val="38579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26" grpId="0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C940-8BF0-45AF-BF88-0742F163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Fine-Tuning BERT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33C0BA2-AF37-4A9D-9B54-A594BE85FEA5}"/>
              </a:ext>
            </a:extLst>
          </p:cNvPr>
          <p:cNvCxnSpPr>
            <a:cxnSpLocks/>
          </p:cNvCxnSpPr>
          <p:nvPr/>
        </p:nvCxnSpPr>
        <p:spPr>
          <a:xfrm flipV="1">
            <a:off x="3524773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6A3B46-5E8F-4BE2-B446-D80F0A0DA347}"/>
              </a:ext>
            </a:extLst>
          </p:cNvPr>
          <p:cNvCxnSpPr>
            <a:cxnSpLocks/>
          </p:cNvCxnSpPr>
          <p:nvPr/>
        </p:nvCxnSpPr>
        <p:spPr>
          <a:xfrm flipV="1">
            <a:off x="4041882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D1E6AC-E411-435A-88B5-5603048F6CE4}"/>
              </a:ext>
            </a:extLst>
          </p:cNvPr>
          <p:cNvCxnSpPr>
            <a:cxnSpLocks/>
          </p:cNvCxnSpPr>
          <p:nvPr/>
        </p:nvCxnSpPr>
        <p:spPr>
          <a:xfrm flipV="1">
            <a:off x="4553717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BD055C-787C-4916-9472-0D29AB14399F}"/>
              </a:ext>
            </a:extLst>
          </p:cNvPr>
          <p:cNvCxnSpPr>
            <a:cxnSpLocks/>
          </p:cNvCxnSpPr>
          <p:nvPr/>
        </p:nvCxnSpPr>
        <p:spPr>
          <a:xfrm flipV="1">
            <a:off x="5081833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2CA85D-A77D-41D9-9E18-14D64A7F6107}"/>
              </a:ext>
            </a:extLst>
          </p:cNvPr>
          <p:cNvCxnSpPr>
            <a:cxnSpLocks/>
          </p:cNvCxnSpPr>
          <p:nvPr/>
        </p:nvCxnSpPr>
        <p:spPr>
          <a:xfrm flipV="1">
            <a:off x="5585298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BAE6CEC-4852-483A-AA92-74236C214402}"/>
              </a:ext>
            </a:extLst>
          </p:cNvPr>
          <p:cNvSpPr/>
          <p:nvPr/>
        </p:nvSpPr>
        <p:spPr>
          <a:xfrm>
            <a:off x="3372636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22B8E-DF5E-47CB-91BA-3AA60E179885}"/>
              </a:ext>
            </a:extLst>
          </p:cNvPr>
          <p:cNvSpPr/>
          <p:nvPr/>
        </p:nvSpPr>
        <p:spPr>
          <a:xfrm>
            <a:off x="3889745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6AB0A8-4443-413F-814C-A289FCC014EA}"/>
              </a:ext>
            </a:extLst>
          </p:cNvPr>
          <p:cNvSpPr/>
          <p:nvPr/>
        </p:nvSpPr>
        <p:spPr>
          <a:xfrm>
            <a:off x="4404217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45EE86-0E01-4148-81B9-4E14FD76569F}"/>
              </a:ext>
            </a:extLst>
          </p:cNvPr>
          <p:cNvSpPr/>
          <p:nvPr/>
        </p:nvSpPr>
        <p:spPr>
          <a:xfrm>
            <a:off x="4918689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97261-5BF2-4169-881F-A78BD59A73B1}"/>
              </a:ext>
            </a:extLst>
          </p:cNvPr>
          <p:cNvSpPr/>
          <p:nvPr/>
        </p:nvSpPr>
        <p:spPr>
          <a:xfrm>
            <a:off x="5433161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9FE45-3FD9-42F0-B288-E7825DC5E282}"/>
              </a:ext>
            </a:extLst>
          </p:cNvPr>
          <p:cNvSpPr/>
          <p:nvPr/>
        </p:nvSpPr>
        <p:spPr>
          <a:xfrm>
            <a:off x="3372636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28E06-A8B9-458B-8084-3AFF9EB6AAF5}"/>
              </a:ext>
            </a:extLst>
          </p:cNvPr>
          <p:cNvSpPr/>
          <p:nvPr/>
        </p:nvSpPr>
        <p:spPr>
          <a:xfrm>
            <a:off x="3889745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DF0C2C-6308-4D5A-943F-AC24D5CB0D45}"/>
              </a:ext>
            </a:extLst>
          </p:cNvPr>
          <p:cNvSpPr/>
          <p:nvPr/>
        </p:nvSpPr>
        <p:spPr>
          <a:xfrm>
            <a:off x="4404217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468CB9-DA35-4D67-8F9C-D7155170AA4E}"/>
              </a:ext>
            </a:extLst>
          </p:cNvPr>
          <p:cNvSpPr/>
          <p:nvPr/>
        </p:nvSpPr>
        <p:spPr>
          <a:xfrm>
            <a:off x="4918689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E12F46-B1DF-483F-BFAB-A3A306618FA2}"/>
              </a:ext>
            </a:extLst>
          </p:cNvPr>
          <p:cNvSpPr/>
          <p:nvPr/>
        </p:nvSpPr>
        <p:spPr>
          <a:xfrm>
            <a:off x="5433161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268B2E-86F3-45FC-AD70-DD5109777A0F}"/>
              </a:ext>
            </a:extLst>
          </p:cNvPr>
          <p:cNvGrpSpPr/>
          <p:nvPr/>
        </p:nvGrpSpPr>
        <p:grpSpPr>
          <a:xfrm>
            <a:off x="3524774" y="3821803"/>
            <a:ext cx="2060525" cy="277007"/>
            <a:chOff x="1012662" y="3733274"/>
            <a:chExt cx="2060525" cy="16396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B478AD8-5112-4EDA-9176-639D22D11BAB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28BEE0B-781A-454E-A796-3E7EBFC8F2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1B23D55-9FF6-4D14-BA18-71EBB91856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2636B9F-7CEC-47EE-BECB-464D886CA3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3333394-AF5C-46B8-90A9-FEDAC79E5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DA4C845-EC0B-4AB5-AF8E-15577B093E07}"/>
              </a:ext>
            </a:extLst>
          </p:cNvPr>
          <p:cNvSpPr txBox="1"/>
          <p:nvPr/>
        </p:nvSpPr>
        <p:spPr>
          <a:xfrm>
            <a:off x="3234671" y="5815446"/>
            <a:ext cx="590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5D5B39-B319-4971-B22D-995FC9ECF48B}"/>
              </a:ext>
            </a:extLst>
          </p:cNvPr>
          <p:cNvSpPr txBox="1"/>
          <p:nvPr/>
        </p:nvSpPr>
        <p:spPr>
          <a:xfrm>
            <a:off x="3811022" y="5803139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old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C1C85E-0B91-43FE-AAA9-5A486941680B}"/>
              </a:ext>
            </a:extLst>
          </p:cNvPr>
          <p:cNvSpPr txBox="1"/>
          <p:nvPr/>
        </p:nvSpPr>
        <p:spPr>
          <a:xfrm>
            <a:off x="4323808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5E6090-93E8-4098-9E42-6E3D245A911C}"/>
              </a:ext>
            </a:extLst>
          </p:cNvPr>
          <p:cNvSpPr txBox="1"/>
          <p:nvPr/>
        </p:nvSpPr>
        <p:spPr>
          <a:xfrm>
            <a:off x="4853610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40E799-9D6B-4692-879B-4C4373C8C5DF}"/>
              </a:ext>
            </a:extLst>
          </p:cNvPr>
          <p:cNvSpPr txBox="1"/>
          <p:nvPr/>
        </p:nvSpPr>
        <p:spPr>
          <a:xfrm>
            <a:off x="5346623" y="5815446"/>
            <a:ext cx="539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3554585-FAB3-4CF4-80A5-A64EB58D9E23}"/>
                  </a:ext>
                </a:extLst>
              </p:cNvPr>
              <p:cNvSpPr/>
              <p:nvPr/>
            </p:nvSpPr>
            <p:spPr>
              <a:xfrm>
                <a:off x="3330731" y="5384705"/>
                <a:ext cx="4397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3554585-FAB3-4CF4-80A5-A64EB58D9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731" y="5384705"/>
                <a:ext cx="439736" cy="338554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11AEC75-D4CE-46B4-AB6B-7E902B1809C6}"/>
                  </a:ext>
                </a:extLst>
              </p:cNvPr>
              <p:cNvSpPr/>
              <p:nvPr/>
            </p:nvSpPr>
            <p:spPr>
              <a:xfrm>
                <a:off x="3825280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11AEC75-D4CE-46B4-AB6B-7E902B180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280" y="5384705"/>
                <a:ext cx="444481" cy="33855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070A309-6E43-46AA-9A24-9F09EFBA1453}"/>
                  </a:ext>
                </a:extLst>
              </p:cNvPr>
              <p:cNvSpPr/>
              <p:nvPr/>
            </p:nvSpPr>
            <p:spPr>
              <a:xfrm>
                <a:off x="4349417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070A309-6E43-46AA-9A24-9F09EFBA1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417" y="5384705"/>
                <a:ext cx="444481" cy="338554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A0F15B1-3A75-4CDE-BC30-C243E019DB8C}"/>
                  </a:ext>
                </a:extLst>
              </p:cNvPr>
              <p:cNvSpPr/>
              <p:nvPr/>
            </p:nvSpPr>
            <p:spPr>
              <a:xfrm>
                <a:off x="4864299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A0F15B1-3A75-4CDE-BC30-C243E019DB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99" y="5384705"/>
                <a:ext cx="444481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53D76F5-4BCD-49D6-994B-C3CCC8ABA581}"/>
                  </a:ext>
                </a:extLst>
              </p:cNvPr>
              <p:cNvSpPr/>
              <p:nvPr/>
            </p:nvSpPr>
            <p:spPr>
              <a:xfrm>
                <a:off x="5378362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53D76F5-4BCD-49D6-994B-C3CCC8ABA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62" y="5384705"/>
                <a:ext cx="444481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7C86395-D2AD-461F-AE29-DD1EC468A810}"/>
                  </a:ext>
                </a:extLst>
              </p:cNvPr>
              <p:cNvSpPr/>
              <p:nvPr/>
            </p:nvSpPr>
            <p:spPr>
              <a:xfrm>
                <a:off x="3330731" y="3482233"/>
                <a:ext cx="4465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7C86395-D2AD-461F-AE29-DD1EC468A8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731" y="3482233"/>
                <a:ext cx="446532" cy="338554"/>
              </a:xfrm>
              <a:prstGeom prst="rect">
                <a:avLst/>
              </a:prstGeom>
              <a:blipFill>
                <a:blip r:embed="rId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B852176-74C9-4025-8451-8088E1FBDDA5}"/>
                  </a:ext>
                </a:extLst>
              </p:cNvPr>
              <p:cNvSpPr/>
              <p:nvPr/>
            </p:nvSpPr>
            <p:spPr>
              <a:xfrm>
                <a:off x="3825280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B852176-74C9-4025-8451-8088E1FBD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280" y="3482233"/>
                <a:ext cx="451277" cy="338554"/>
              </a:xfrm>
              <a:prstGeom prst="rect">
                <a:avLst/>
              </a:prstGeom>
              <a:blipFill>
                <a:blip r:embed="rId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8995451-E1AA-4032-B5B8-4CC19FB4CA29}"/>
                  </a:ext>
                </a:extLst>
              </p:cNvPr>
              <p:cNvSpPr/>
              <p:nvPr/>
            </p:nvSpPr>
            <p:spPr>
              <a:xfrm>
                <a:off x="4349417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8995451-E1AA-4032-B5B8-4CC19FB4CA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417" y="3482233"/>
                <a:ext cx="451277" cy="338554"/>
              </a:xfrm>
              <a:prstGeom prst="rect">
                <a:avLst/>
              </a:prstGeom>
              <a:blipFill>
                <a:blip r:embed="rId9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0DE0937-F109-4944-8FB1-88A54D2FF535}"/>
                  </a:ext>
                </a:extLst>
              </p:cNvPr>
              <p:cNvSpPr/>
              <p:nvPr/>
            </p:nvSpPr>
            <p:spPr>
              <a:xfrm>
                <a:off x="4864299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0DE0937-F109-4944-8FB1-88A54D2FF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99" y="3482233"/>
                <a:ext cx="451277" cy="338554"/>
              </a:xfrm>
              <a:prstGeom prst="rect">
                <a:avLst/>
              </a:prstGeom>
              <a:blipFill>
                <a:blip r:embed="rId10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5F897C2-64EE-4842-B0DF-B72FB7E4BEAD}"/>
                  </a:ext>
                </a:extLst>
              </p:cNvPr>
              <p:cNvSpPr/>
              <p:nvPr/>
            </p:nvSpPr>
            <p:spPr>
              <a:xfrm>
                <a:off x="5378362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5F897C2-64EE-4842-B0DF-B72FB7E4BE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62" y="3482233"/>
                <a:ext cx="451277" cy="338554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A8F04A52-2090-4470-B31A-CCC0AF5F5732}"/>
              </a:ext>
            </a:extLst>
          </p:cNvPr>
          <p:cNvSpPr/>
          <p:nvPr/>
        </p:nvSpPr>
        <p:spPr>
          <a:xfrm>
            <a:off x="2799915" y="4099824"/>
            <a:ext cx="6301555" cy="1090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Transformer Self-Attention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141E9FA-FAC3-4A93-91D9-BBA31FE65DE3}"/>
              </a:ext>
            </a:extLst>
          </p:cNvPr>
          <p:cNvSpPr/>
          <p:nvPr/>
        </p:nvSpPr>
        <p:spPr>
          <a:xfrm>
            <a:off x="2891251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0B58C97-A561-45BB-8190-4819113E2545}"/>
              </a:ext>
            </a:extLst>
          </p:cNvPr>
          <p:cNvCxnSpPr/>
          <p:nvPr/>
        </p:nvCxnSpPr>
        <p:spPr>
          <a:xfrm flipV="1">
            <a:off x="3043388" y="3821803"/>
            <a:ext cx="0" cy="277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636E6E5-F3E1-4B06-870E-846A7C6B2FEE}"/>
                  </a:ext>
                </a:extLst>
              </p:cNvPr>
              <p:cNvSpPr/>
              <p:nvPr/>
            </p:nvSpPr>
            <p:spPr>
              <a:xfrm>
                <a:off x="2823424" y="3482233"/>
                <a:ext cx="43992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636E6E5-F3E1-4B06-870E-846A7C6B2F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424" y="3482233"/>
                <a:ext cx="439929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DB87884F-DECF-47E3-9C27-E3FA63398AF6}"/>
              </a:ext>
            </a:extLst>
          </p:cNvPr>
          <p:cNvGrpSpPr/>
          <p:nvPr/>
        </p:nvGrpSpPr>
        <p:grpSpPr>
          <a:xfrm>
            <a:off x="6637723" y="5190778"/>
            <a:ext cx="2060525" cy="252110"/>
            <a:chOff x="1012662" y="3733274"/>
            <a:chExt cx="2060525" cy="163962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152E69C-45A3-4741-9332-88685AB4F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48C7B89-A9FF-4433-B338-AA5E1E9EE1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147B939-DEC9-49A3-B331-3E89E7C029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E384D34-9B18-487B-8C63-30F5D811C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EA172CB-1906-4A30-90B3-DDB2FBC346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283B83F8-90BB-4C3E-B8D2-1C13CC87B4D1}"/>
              </a:ext>
            </a:extLst>
          </p:cNvPr>
          <p:cNvSpPr/>
          <p:nvPr/>
        </p:nvSpPr>
        <p:spPr>
          <a:xfrm>
            <a:off x="6485585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6D64906-822D-43FF-BFD1-1A7E9C64FE8B}"/>
              </a:ext>
            </a:extLst>
          </p:cNvPr>
          <p:cNvSpPr/>
          <p:nvPr/>
        </p:nvSpPr>
        <p:spPr>
          <a:xfrm>
            <a:off x="7002694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3AA9ED-6D02-4A6D-B01C-AF4183878219}"/>
              </a:ext>
            </a:extLst>
          </p:cNvPr>
          <p:cNvSpPr/>
          <p:nvPr/>
        </p:nvSpPr>
        <p:spPr>
          <a:xfrm>
            <a:off x="7517166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14D7342-0A6D-4B15-8B4F-987965DA127F}"/>
              </a:ext>
            </a:extLst>
          </p:cNvPr>
          <p:cNvSpPr/>
          <p:nvPr/>
        </p:nvSpPr>
        <p:spPr>
          <a:xfrm>
            <a:off x="8031638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52D5CC-E6C2-44FC-96E8-E5C00A35E798}"/>
              </a:ext>
            </a:extLst>
          </p:cNvPr>
          <p:cNvSpPr/>
          <p:nvPr/>
        </p:nvSpPr>
        <p:spPr>
          <a:xfrm>
            <a:off x="8546110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D734EA-328B-430B-986F-D721AAA6D0E2}"/>
              </a:ext>
            </a:extLst>
          </p:cNvPr>
          <p:cNvSpPr txBox="1"/>
          <p:nvPr/>
        </p:nvSpPr>
        <p:spPr>
          <a:xfrm>
            <a:off x="6369415" y="5815446"/>
            <a:ext cx="494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400397D-CBBA-4419-8CAF-FCD9B92D47D9}"/>
              </a:ext>
            </a:extLst>
          </p:cNvPr>
          <p:cNvSpPr txBox="1"/>
          <p:nvPr/>
        </p:nvSpPr>
        <p:spPr>
          <a:xfrm>
            <a:off x="6859153" y="5803139"/>
            <a:ext cx="611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92EF04-47E3-485A-86A2-A93D574A1AB0}"/>
              </a:ext>
            </a:extLst>
          </p:cNvPr>
          <p:cNvSpPr txBox="1"/>
          <p:nvPr/>
        </p:nvSpPr>
        <p:spPr>
          <a:xfrm>
            <a:off x="7436757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36D896-EA44-4F30-9503-C3E3C1A3438E}"/>
              </a:ext>
            </a:extLst>
          </p:cNvPr>
          <p:cNvSpPr txBox="1"/>
          <p:nvPr/>
        </p:nvSpPr>
        <p:spPr>
          <a:xfrm>
            <a:off x="7878737" y="5815446"/>
            <a:ext cx="632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years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F06A73-FFE2-41E8-A993-FC3A77E10CAE}"/>
              </a:ext>
            </a:extLst>
          </p:cNvPr>
          <p:cNvSpPr txBox="1"/>
          <p:nvPr/>
        </p:nvSpPr>
        <p:spPr>
          <a:xfrm>
            <a:off x="8411475" y="5815446"/>
            <a:ext cx="62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AAB00B2-1AC9-4B85-870B-31993014FB42}"/>
                  </a:ext>
                </a:extLst>
              </p:cNvPr>
              <p:cNvSpPr/>
              <p:nvPr/>
            </p:nvSpPr>
            <p:spPr>
              <a:xfrm>
                <a:off x="6408241" y="5398881"/>
                <a:ext cx="49462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AAB00B2-1AC9-4B85-870B-31993014FB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241" y="5398881"/>
                <a:ext cx="494623" cy="338554"/>
              </a:xfrm>
              <a:prstGeom prst="rect">
                <a:avLst/>
              </a:prstGeom>
              <a:blipFill>
                <a:blip r:embed="rId1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5DF5959-AE19-4FD8-A121-C386249A2BFE}"/>
                  </a:ext>
                </a:extLst>
              </p:cNvPr>
              <p:cNvSpPr/>
              <p:nvPr/>
            </p:nvSpPr>
            <p:spPr>
              <a:xfrm>
                <a:off x="6902789" y="5398881"/>
                <a:ext cx="4993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5DF5959-AE19-4FD8-A121-C386249A2B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789" y="5398881"/>
                <a:ext cx="499367" cy="338554"/>
              </a:xfrm>
              <a:prstGeom prst="rect">
                <a:avLst/>
              </a:prstGeom>
              <a:blipFill>
                <a:blip r:embed="rId1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30E79F0-479A-463E-92C0-3A75EB3CEC1B}"/>
                  </a:ext>
                </a:extLst>
              </p:cNvPr>
              <p:cNvSpPr/>
              <p:nvPr/>
            </p:nvSpPr>
            <p:spPr>
              <a:xfrm>
                <a:off x="7426926" y="5398881"/>
                <a:ext cx="4993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30E79F0-479A-463E-92C0-3A75EB3CEC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926" y="5398881"/>
                <a:ext cx="499367" cy="338554"/>
              </a:xfrm>
              <a:prstGeom prst="rect">
                <a:avLst/>
              </a:prstGeom>
              <a:blipFill>
                <a:blip r:embed="rId1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4BBC744-271D-4592-A7F5-58762F2B8003}"/>
                  </a:ext>
                </a:extLst>
              </p:cNvPr>
              <p:cNvSpPr/>
              <p:nvPr/>
            </p:nvSpPr>
            <p:spPr>
              <a:xfrm>
                <a:off x="7941808" y="5398881"/>
                <a:ext cx="4993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4BBC744-271D-4592-A7F5-58762F2B80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808" y="5398881"/>
                <a:ext cx="499367" cy="338554"/>
              </a:xfrm>
              <a:prstGeom prst="rect">
                <a:avLst/>
              </a:prstGeom>
              <a:blipFill>
                <a:blip r:embed="rId16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B7762B8-935A-496C-9D41-294D57475FD5}"/>
                  </a:ext>
                </a:extLst>
              </p:cNvPr>
              <p:cNvSpPr/>
              <p:nvPr/>
            </p:nvSpPr>
            <p:spPr>
              <a:xfrm>
                <a:off x="8455871" y="5398881"/>
                <a:ext cx="4993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B7762B8-935A-496C-9D41-294D57475F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871" y="5398881"/>
                <a:ext cx="499367" cy="338554"/>
              </a:xfrm>
              <a:prstGeom prst="rect">
                <a:avLst/>
              </a:prstGeom>
              <a:blipFill>
                <a:blip r:embed="rId1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>
            <a:extLst>
              <a:ext uri="{FF2B5EF4-FFF2-40B4-BE49-F238E27FC236}">
                <a16:creationId xmlns:a16="http://schemas.microsoft.com/office/drawing/2014/main" id="{B2F85A8A-F0B7-4117-95CC-E94948EEE968}"/>
              </a:ext>
            </a:extLst>
          </p:cNvPr>
          <p:cNvSpPr/>
          <p:nvPr/>
        </p:nvSpPr>
        <p:spPr>
          <a:xfrm>
            <a:off x="6449038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DE903F-603A-458B-9FE3-5D5D597E7ECF}"/>
              </a:ext>
            </a:extLst>
          </p:cNvPr>
          <p:cNvSpPr/>
          <p:nvPr/>
        </p:nvSpPr>
        <p:spPr>
          <a:xfrm>
            <a:off x="6966147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919159C-FA7A-4568-8615-9119631B234A}"/>
              </a:ext>
            </a:extLst>
          </p:cNvPr>
          <p:cNvSpPr/>
          <p:nvPr/>
        </p:nvSpPr>
        <p:spPr>
          <a:xfrm>
            <a:off x="7480619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93C4D2B-757D-43F0-A93D-FD6B4EFBE855}"/>
              </a:ext>
            </a:extLst>
          </p:cNvPr>
          <p:cNvSpPr/>
          <p:nvPr/>
        </p:nvSpPr>
        <p:spPr>
          <a:xfrm>
            <a:off x="7995091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1549CDC-0CAE-4249-BFF2-2EC5FC141568}"/>
              </a:ext>
            </a:extLst>
          </p:cNvPr>
          <p:cNvSpPr/>
          <p:nvPr/>
        </p:nvSpPr>
        <p:spPr>
          <a:xfrm>
            <a:off x="8509563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B062265-2499-413A-9A83-FD8AC6FD9D34}"/>
              </a:ext>
            </a:extLst>
          </p:cNvPr>
          <p:cNvGrpSpPr/>
          <p:nvPr/>
        </p:nvGrpSpPr>
        <p:grpSpPr>
          <a:xfrm>
            <a:off x="6601176" y="3821803"/>
            <a:ext cx="2060525" cy="277007"/>
            <a:chOff x="1012662" y="3733274"/>
            <a:chExt cx="2060525" cy="163962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6F32FAC-0937-4FF9-A652-6834ADB4E22E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9EBD1DE-DF75-48FC-ADBA-9E32CF18BD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48299B1-DB2A-4EB5-807A-EB7CAD936A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38293646-343A-4F1A-8DE2-9407473894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1382D35-5FBF-48BF-BAD4-6FDEA2AA07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511885A-93E4-4C80-ACB6-CE735928FB1B}"/>
                  </a:ext>
                </a:extLst>
              </p:cNvPr>
              <p:cNvSpPr/>
              <p:nvPr/>
            </p:nvSpPr>
            <p:spPr>
              <a:xfrm>
                <a:off x="6364605" y="3482233"/>
                <a:ext cx="4994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511885A-93E4-4C80-ACB6-CE735928FB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605" y="3482233"/>
                <a:ext cx="499432" cy="338554"/>
              </a:xfrm>
              <a:prstGeom prst="rect">
                <a:avLst/>
              </a:prstGeom>
              <a:blipFill>
                <a:blip r:embed="rId1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F7B2DE7-2DB4-441F-9250-1F06E707FD11}"/>
                  </a:ext>
                </a:extLst>
              </p:cNvPr>
              <p:cNvSpPr/>
              <p:nvPr/>
            </p:nvSpPr>
            <p:spPr>
              <a:xfrm>
                <a:off x="6859153" y="3482233"/>
                <a:ext cx="504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F7B2DE7-2DB4-441F-9250-1F06E707F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153" y="3482233"/>
                <a:ext cx="504176" cy="338554"/>
              </a:xfrm>
              <a:prstGeom prst="rect">
                <a:avLst/>
              </a:prstGeom>
              <a:blipFill>
                <a:blip r:embed="rId19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C5F850F-51E1-4FFB-850B-012160C462C4}"/>
                  </a:ext>
                </a:extLst>
              </p:cNvPr>
              <p:cNvSpPr/>
              <p:nvPr/>
            </p:nvSpPr>
            <p:spPr>
              <a:xfrm>
                <a:off x="7383290" y="3482233"/>
                <a:ext cx="504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C5F850F-51E1-4FFB-850B-012160C462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290" y="3482233"/>
                <a:ext cx="504176" cy="338554"/>
              </a:xfrm>
              <a:prstGeom prst="rect">
                <a:avLst/>
              </a:prstGeom>
              <a:blipFill>
                <a:blip r:embed="rId20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3E5CB8F-14D6-4CEB-85CD-6C19B1EFBE5A}"/>
                  </a:ext>
                </a:extLst>
              </p:cNvPr>
              <p:cNvSpPr/>
              <p:nvPr/>
            </p:nvSpPr>
            <p:spPr>
              <a:xfrm>
                <a:off x="7898172" y="3482233"/>
                <a:ext cx="504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3E5CB8F-14D6-4CEB-85CD-6C19B1EFB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172" y="3482233"/>
                <a:ext cx="504176" cy="338554"/>
              </a:xfrm>
              <a:prstGeom prst="rect">
                <a:avLst/>
              </a:prstGeom>
              <a:blipFill>
                <a:blip r:embed="rId2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490F3D7-D37B-4BAF-9974-D50FB2D581B0}"/>
                  </a:ext>
                </a:extLst>
              </p:cNvPr>
              <p:cNvSpPr/>
              <p:nvPr/>
            </p:nvSpPr>
            <p:spPr>
              <a:xfrm>
                <a:off x="8412235" y="3482233"/>
                <a:ext cx="504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490F3D7-D37B-4BAF-9974-D50FB2D581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235" y="3482233"/>
                <a:ext cx="504176" cy="338554"/>
              </a:xfrm>
              <a:prstGeom prst="rect">
                <a:avLst/>
              </a:prstGeom>
              <a:blipFill>
                <a:blip r:embed="rId22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29124A63-BE1E-4BA3-B8A5-C3EBE09FB901}"/>
              </a:ext>
            </a:extLst>
          </p:cNvPr>
          <p:cNvSpPr/>
          <p:nvPr/>
        </p:nvSpPr>
        <p:spPr>
          <a:xfrm>
            <a:off x="5943859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F1D361D-BC91-4489-A8EE-8D796A222F1C}"/>
              </a:ext>
            </a:extLst>
          </p:cNvPr>
          <p:cNvSpPr/>
          <p:nvPr/>
        </p:nvSpPr>
        <p:spPr>
          <a:xfrm>
            <a:off x="5881525" y="5432002"/>
            <a:ext cx="436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sep</a:t>
            </a:r>
            <a:endParaRPr lang="en-US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B18A2AC-C9B5-4C72-B238-83ECFB7D7A8F}"/>
              </a:ext>
            </a:extLst>
          </p:cNvPr>
          <p:cNvCxnSpPr>
            <a:cxnSpLocks/>
          </p:cNvCxnSpPr>
          <p:nvPr/>
        </p:nvCxnSpPr>
        <p:spPr>
          <a:xfrm flipV="1">
            <a:off x="6095996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1F260F02-854B-4842-9187-AED7E15E0CED}"/>
              </a:ext>
            </a:extLst>
          </p:cNvPr>
          <p:cNvSpPr/>
          <p:nvPr/>
        </p:nvSpPr>
        <p:spPr>
          <a:xfrm>
            <a:off x="2876397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3EB252F-7395-4229-86EA-52DB61F99C8E}"/>
              </a:ext>
            </a:extLst>
          </p:cNvPr>
          <p:cNvCxnSpPr>
            <a:cxnSpLocks/>
          </p:cNvCxnSpPr>
          <p:nvPr/>
        </p:nvCxnSpPr>
        <p:spPr>
          <a:xfrm flipV="1">
            <a:off x="3028534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A97532F9-8D74-42F0-8F15-856324CE51EF}"/>
              </a:ext>
            </a:extLst>
          </p:cNvPr>
          <p:cNvSpPr/>
          <p:nvPr/>
        </p:nvSpPr>
        <p:spPr>
          <a:xfrm>
            <a:off x="2840414" y="5432002"/>
            <a:ext cx="3786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cls</a:t>
            </a:r>
            <a:endParaRPr lang="en-US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6CB94C7-4CEA-4CAA-B545-C5DEE2F42286}"/>
              </a:ext>
            </a:extLst>
          </p:cNvPr>
          <p:cNvSpPr/>
          <p:nvPr/>
        </p:nvSpPr>
        <p:spPr>
          <a:xfrm>
            <a:off x="5913773" y="3517526"/>
            <a:ext cx="401227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E6350BB-E220-42A7-B48F-1AA8D6FD4927}"/>
                  </a:ext>
                </a:extLst>
              </p:cNvPr>
              <p:cNvSpPr/>
              <p:nvPr/>
            </p:nvSpPr>
            <p:spPr>
              <a:xfrm>
                <a:off x="5816446" y="3482233"/>
                <a:ext cx="614977" cy="357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𝑠𝑒𝑝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E6350BB-E220-42A7-B48F-1AA8D6FD4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446" y="3482233"/>
                <a:ext cx="614977" cy="35753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7ADBBE2-F8AC-4594-9168-F8EBAD261AD4}"/>
              </a:ext>
            </a:extLst>
          </p:cNvPr>
          <p:cNvCxnSpPr>
            <a:cxnSpLocks/>
          </p:cNvCxnSpPr>
          <p:nvPr/>
        </p:nvCxnSpPr>
        <p:spPr>
          <a:xfrm flipV="1">
            <a:off x="6095996" y="3825591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8023C9A3-EF19-4DBC-A50C-FD8C0E53FD55}"/>
              </a:ext>
            </a:extLst>
          </p:cNvPr>
          <p:cNvSpPr/>
          <p:nvPr/>
        </p:nvSpPr>
        <p:spPr>
          <a:xfrm>
            <a:off x="2302009" y="1452292"/>
            <a:ext cx="338554" cy="338554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5422714-6CAA-4EE3-B7A0-6244B37C2902}"/>
              </a:ext>
            </a:extLst>
          </p:cNvPr>
          <p:cNvSpPr txBox="1"/>
          <p:nvPr/>
        </p:nvSpPr>
        <p:spPr>
          <a:xfrm>
            <a:off x="2783195" y="1450014"/>
            <a:ext cx="7710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Question-answering: find start/end of the answer in the document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D115CB2-BACE-4EF5-A267-24D01DBF3FB0}"/>
              </a:ext>
            </a:extLst>
          </p:cNvPr>
          <p:cNvSpPr/>
          <p:nvPr/>
        </p:nvSpPr>
        <p:spPr>
          <a:xfrm>
            <a:off x="6368543" y="2462103"/>
            <a:ext cx="2625262" cy="20721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softmax</a:t>
            </a:r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BA0EB60-43AD-42E9-A37A-D96BF937AC70}"/>
              </a:ext>
            </a:extLst>
          </p:cNvPr>
          <p:cNvGrpSpPr/>
          <p:nvPr/>
        </p:nvGrpSpPr>
        <p:grpSpPr>
          <a:xfrm>
            <a:off x="6561382" y="2845276"/>
            <a:ext cx="448688" cy="672251"/>
            <a:chOff x="5037382" y="2845275"/>
            <a:chExt cx="448688" cy="672251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D6214E5-99B9-474D-81D1-70207A1C860F}"/>
                </a:ext>
              </a:extLst>
            </p:cNvPr>
            <p:cNvSpPr/>
            <p:nvPr/>
          </p:nvSpPr>
          <p:spPr>
            <a:xfrm>
              <a:off x="5208909" y="3156601"/>
              <a:ext cx="169879" cy="304274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FE0EFACA-17F5-4048-9980-A7262783C007}"/>
                    </a:ext>
                  </a:extLst>
                </p:cNvPr>
                <p:cNvSpPr/>
                <p:nvPr/>
              </p:nvSpPr>
              <p:spPr>
                <a:xfrm>
                  <a:off x="5130652" y="3124383"/>
                  <a:ext cx="35541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1600" dirty="0">
                    <a:effectLst/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FE0EFACA-17F5-4048-9980-A7262783C0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652" y="3124383"/>
                  <a:ext cx="355418" cy="33855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D07EA16B-0741-45B0-9187-3CDBBAC1BD09}"/>
                </a:ext>
              </a:extLst>
            </p:cNvPr>
            <p:cNvGrpSpPr/>
            <p:nvPr/>
          </p:nvGrpSpPr>
          <p:grpSpPr>
            <a:xfrm>
              <a:off x="5037382" y="2845275"/>
              <a:ext cx="207213" cy="207213"/>
              <a:chOff x="2218660" y="2906233"/>
              <a:chExt cx="297712" cy="297712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FF1EDF30-1EE8-4E31-B983-94DBEFC11AF5}"/>
                  </a:ext>
                </a:extLst>
              </p:cNvPr>
              <p:cNvSpPr/>
              <p:nvPr/>
            </p:nvSpPr>
            <p:spPr>
              <a:xfrm>
                <a:off x="2218660" y="2906233"/>
                <a:ext cx="297712" cy="29771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109" name="Multiplication Sign 108">
                <a:extLst>
                  <a:ext uri="{FF2B5EF4-FFF2-40B4-BE49-F238E27FC236}">
                    <a16:creationId xmlns:a16="http://schemas.microsoft.com/office/drawing/2014/main" id="{1384C9DA-9EC0-4AED-BF3D-88A5FC75635C}"/>
                  </a:ext>
                </a:extLst>
              </p:cNvPr>
              <p:cNvSpPr/>
              <p:nvPr/>
            </p:nvSpPr>
            <p:spPr>
              <a:xfrm>
                <a:off x="2247012" y="2934585"/>
                <a:ext cx="248093" cy="248093"/>
              </a:xfrm>
              <a:prstGeom prst="mathMultiply">
                <a:avLst>
                  <a:gd name="adj1" fmla="val 1399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4B187266-EC26-43B3-B449-5803661F0275}"/>
                </a:ext>
              </a:extLst>
            </p:cNvPr>
            <p:cNvCxnSpPr>
              <a:cxnSpLocks/>
              <a:stCxn id="95" idx="0"/>
              <a:endCxn id="108" idx="6"/>
            </p:cNvCxnSpPr>
            <p:nvPr/>
          </p:nvCxnSpPr>
          <p:spPr>
            <a:xfrm rot="16200000" flipV="1">
              <a:off x="5165363" y="3028115"/>
              <a:ext cx="207719" cy="4925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Elbow 110">
              <a:extLst>
                <a:ext uri="{FF2B5EF4-FFF2-40B4-BE49-F238E27FC236}">
                  <a16:creationId xmlns:a16="http://schemas.microsoft.com/office/drawing/2014/main" id="{C9FA7BA2-096B-4DDA-97D1-9B21DB73AEB4}"/>
                </a:ext>
              </a:extLst>
            </p:cNvPr>
            <p:cNvCxnSpPr>
              <a:stCxn id="64" idx="0"/>
              <a:endCxn id="108" idx="2"/>
            </p:cNvCxnSpPr>
            <p:nvPr/>
          </p:nvCxnSpPr>
          <p:spPr>
            <a:xfrm rot="16200000" flipV="1">
              <a:off x="4772957" y="3213307"/>
              <a:ext cx="568644" cy="39793"/>
            </a:xfrm>
            <a:prstGeom prst="bentConnector4">
              <a:avLst>
                <a:gd name="adj1" fmla="val 40890"/>
                <a:gd name="adj2" fmla="val 36895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001B29A-68A7-48BC-95A4-7C450D58ECFE}"/>
              </a:ext>
            </a:extLst>
          </p:cNvPr>
          <p:cNvGrpSpPr/>
          <p:nvPr/>
        </p:nvGrpSpPr>
        <p:grpSpPr>
          <a:xfrm>
            <a:off x="7063886" y="2845276"/>
            <a:ext cx="448688" cy="672251"/>
            <a:chOff x="5037382" y="2845275"/>
            <a:chExt cx="448688" cy="672251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1B1DE63-07AC-49FA-BF7D-A2775AAE1B0D}"/>
                </a:ext>
              </a:extLst>
            </p:cNvPr>
            <p:cNvSpPr/>
            <p:nvPr/>
          </p:nvSpPr>
          <p:spPr>
            <a:xfrm>
              <a:off x="5208909" y="3156601"/>
              <a:ext cx="169879" cy="304274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0BCA8C81-D717-41DB-8B05-1C753A0ABEA1}"/>
                    </a:ext>
                  </a:extLst>
                </p:cNvPr>
                <p:cNvSpPr/>
                <p:nvPr/>
              </p:nvSpPr>
              <p:spPr>
                <a:xfrm>
                  <a:off x="5130652" y="3124383"/>
                  <a:ext cx="35541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1600" dirty="0">
                    <a:effectLst/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0BCA8C81-D717-41DB-8B05-1C753A0ABE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652" y="3124383"/>
                  <a:ext cx="355418" cy="33855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0FBD3F8D-25FC-4A55-8F58-CED0DDE5A42B}"/>
                </a:ext>
              </a:extLst>
            </p:cNvPr>
            <p:cNvGrpSpPr/>
            <p:nvPr/>
          </p:nvGrpSpPr>
          <p:grpSpPr>
            <a:xfrm>
              <a:off x="5037382" y="2845275"/>
              <a:ext cx="207213" cy="207213"/>
              <a:chOff x="2218660" y="2906233"/>
              <a:chExt cx="297712" cy="297712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23C18DD1-CBBA-4DDC-880D-E6A014CB2AF9}"/>
                  </a:ext>
                </a:extLst>
              </p:cNvPr>
              <p:cNvSpPr/>
              <p:nvPr/>
            </p:nvSpPr>
            <p:spPr>
              <a:xfrm>
                <a:off x="2218660" y="2906233"/>
                <a:ext cx="297712" cy="29771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124" name="Multiplication Sign 123">
                <a:extLst>
                  <a:ext uri="{FF2B5EF4-FFF2-40B4-BE49-F238E27FC236}">
                    <a16:creationId xmlns:a16="http://schemas.microsoft.com/office/drawing/2014/main" id="{61644784-1501-49AB-821E-8ABDF0AC957F}"/>
                  </a:ext>
                </a:extLst>
              </p:cNvPr>
              <p:cNvSpPr/>
              <p:nvPr/>
            </p:nvSpPr>
            <p:spPr>
              <a:xfrm>
                <a:off x="2247012" y="2934585"/>
                <a:ext cx="248093" cy="248093"/>
              </a:xfrm>
              <a:prstGeom prst="mathMultiply">
                <a:avLst>
                  <a:gd name="adj1" fmla="val 1399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3F6DDB6D-4AEA-40BA-ABE9-D7E9A87BC5E5}"/>
                </a:ext>
              </a:extLst>
            </p:cNvPr>
            <p:cNvCxnSpPr>
              <a:cxnSpLocks/>
              <a:stCxn id="118" idx="0"/>
              <a:endCxn id="123" idx="6"/>
            </p:cNvCxnSpPr>
            <p:nvPr/>
          </p:nvCxnSpPr>
          <p:spPr>
            <a:xfrm rot="16200000" flipV="1">
              <a:off x="5165363" y="3028115"/>
              <a:ext cx="207719" cy="4925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or: Elbow 121">
              <a:extLst>
                <a:ext uri="{FF2B5EF4-FFF2-40B4-BE49-F238E27FC236}">
                  <a16:creationId xmlns:a16="http://schemas.microsoft.com/office/drawing/2014/main" id="{E2746DB0-44E3-428F-AAB0-E430AB184A41}"/>
                </a:ext>
              </a:extLst>
            </p:cNvPr>
            <p:cNvCxnSpPr>
              <a:endCxn id="123" idx="2"/>
            </p:cNvCxnSpPr>
            <p:nvPr/>
          </p:nvCxnSpPr>
          <p:spPr>
            <a:xfrm rot="16200000" flipV="1">
              <a:off x="4772957" y="3213307"/>
              <a:ext cx="568644" cy="39793"/>
            </a:xfrm>
            <a:prstGeom prst="bentConnector4">
              <a:avLst>
                <a:gd name="adj1" fmla="val 40890"/>
                <a:gd name="adj2" fmla="val 36895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8096F0A-0140-4C23-9313-EDA00675ED78}"/>
              </a:ext>
            </a:extLst>
          </p:cNvPr>
          <p:cNvGrpSpPr/>
          <p:nvPr/>
        </p:nvGrpSpPr>
        <p:grpSpPr>
          <a:xfrm>
            <a:off x="7580418" y="2845276"/>
            <a:ext cx="448688" cy="672251"/>
            <a:chOff x="5037382" y="2845275"/>
            <a:chExt cx="448688" cy="672251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C836CFD-20C5-4570-B616-F53219EE2546}"/>
                </a:ext>
              </a:extLst>
            </p:cNvPr>
            <p:cNvSpPr/>
            <p:nvPr/>
          </p:nvSpPr>
          <p:spPr>
            <a:xfrm>
              <a:off x="5208909" y="3156601"/>
              <a:ext cx="169879" cy="304274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52CDD42E-8E41-46FF-BC25-DDC508F49AFF}"/>
                    </a:ext>
                  </a:extLst>
                </p:cNvPr>
                <p:cNvSpPr/>
                <p:nvPr/>
              </p:nvSpPr>
              <p:spPr>
                <a:xfrm>
                  <a:off x="5130652" y="3124383"/>
                  <a:ext cx="35541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1600" dirty="0">
                    <a:effectLst/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52CDD42E-8E41-46FF-BC25-DDC508F49A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652" y="3124383"/>
                  <a:ext cx="355418" cy="33855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783A8341-56C9-48ED-9BBA-CF543A38EA72}"/>
                </a:ext>
              </a:extLst>
            </p:cNvPr>
            <p:cNvGrpSpPr/>
            <p:nvPr/>
          </p:nvGrpSpPr>
          <p:grpSpPr>
            <a:xfrm>
              <a:off x="5037382" y="2845275"/>
              <a:ext cx="207213" cy="207213"/>
              <a:chOff x="2218660" y="2906233"/>
              <a:chExt cx="297712" cy="297712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BAA0C669-6441-4569-AE6F-8C668F3D8E7B}"/>
                  </a:ext>
                </a:extLst>
              </p:cNvPr>
              <p:cNvSpPr/>
              <p:nvPr/>
            </p:nvSpPr>
            <p:spPr>
              <a:xfrm>
                <a:off x="2218660" y="2906233"/>
                <a:ext cx="297712" cy="29771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132" name="Multiplication Sign 131">
                <a:extLst>
                  <a:ext uri="{FF2B5EF4-FFF2-40B4-BE49-F238E27FC236}">
                    <a16:creationId xmlns:a16="http://schemas.microsoft.com/office/drawing/2014/main" id="{F7FDD254-59A4-43C9-9A69-982770D67037}"/>
                  </a:ext>
                </a:extLst>
              </p:cNvPr>
              <p:cNvSpPr/>
              <p:nvPr/>
            </p:nvSpPr>
            <p:spPr>
              <a:xfrm>
                <a:off x="2247012" y="2934585"/>
                <a:ext cx="248093" cy="248093"/>
              </a:xfrm>
              <a:prstGeom prst="mathMultiply">
                <a:avLst>
                  <a:gd name="adj1" fmla="val 1399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cxnSp>
          <p:nvCxnSpPr>
            <p:cNvPr id="129" name="Connector: Elbow 128">
              <a:extLst>
                <a:ext uri="{FF2B5EF4-FFF2-40B4-BE49-F238E27FC236}">
                  <a16:creationId xmlns:a16="http://schemas.microsoft.com/office/drawing/2014/main" id="{0D9AFFD1-D72E-4D5E-9837-40219FC5E538}"/>
                </a:ext>
              </a:extLst>
            </p:cNvPr>
            <p:cNvCxnSpPr>
              <a:cxnSpLocks/>
              <a:stCxn id="126" idx="0"/>
              <a:endCxn id="131" idx="6"/>
            </p:cNvCxnSpPr>
            <p:nvPr/>
          </p:nvCxnSpPr>
          <p:spPr>
            <a:xfrm rot="16200000" flipV="1">
              <a:off x="5165363" y="3028115"/>
              <a:ext cx="207719" cy="4925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06B5D004-E21D-4D95-9050-3C23FD6A5174}"/>
                </a:ext>
              </a:extLst>
            </p:cNvPr>
            <p:cNvCxnSpPr>
              <a:endCxn id="131" idx="2"/>
            </p:cNvCxnSpPr>
            <p:nvPr/>
          </p:nvCxnSpPr>
          <p:spPr>
            <a:xfrm rot="16200000" flipV="1">
              <a:off x="4772957" y="3213307"/>
              <a:ext cx="568644" cy="39793"/>
            </a:xfrm>
            <a:prstGeom prst="bentConnector4">
              <a:avLst>
                <a:gd name="adj1" fmla="val 40890"/>
                <a:gd name="adj2" fmla="val 36895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88B6A6F8-6FCB-4C15-88DC-99FAEBBCD9BF}"/>
              </a:ext>
            </a:extLst>
          </p:cNvPr>
          <p:cNvGrpSpPr/>
          <p:nvPr/>
        </p:nvGrpSpPr>
        <p:grpSpPr>
          <a:xfrm>
            <a:off x="8088631" y="2845276"/>
            <a:ext cx="448688" cy="672251"/>
            <a:chOff x="5037382" y="2845275"/>
            <a:chExt cx="448688" cy="672251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5D8A1A0F-E1B6-4EE5-887F-1C227B735F56}"/>
                </a:ext>
              </a:extLst>
            </p:cNvPr>
            <p:cNvSpPr/>
            <p:nvPr/>
          </p:nvSpPr>
          <p:spPr>
            <a:xfrm>
              <a:off x="5208909" y="3156601"/>
              <a:ext cx="169879" cy="304274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FF92DC15-295C-4D58-B8A8-B9CEC2AB4B88}"/>
                    </a:ext>
                  </a:extLst>
                </p:cNvPr>
                <p:cNvSpPr/>
                <p:nvPr/>
              </p:nvSpPr>
              <p:spPr>
                <a:xfrm>
                  <a:off x="5130652" y="3124383"/>
                  <a:ext cx="35541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1600" dirty="0">
                    <a:effectLst/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FF92DC15-295C-4D58-B8A8-B9CEC2AB4B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652" y="3124383"/>
                  <a:ext cx="355418" cy="338554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752069A-123D-4EDA-A644-C4527F0018FA}"/>
                </a:ext>
              </a:extLst>
            </p:cNvPr>
            <p:cNvGrpSpPr/>
            <p:nvPr/>
          </p:nvGrpSpPr>
          <p:grpSpPr>
            <a:xfrm>
              <a:off x="5037382" y="2845275"/>
              <a:ext cx="207213" cy="207213"/>
              <a:chOff x="2218660" y="2906233"/>
              <a:chExt cx="297712" cy="297712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D2D0F029-2BD7-4DBA-A412-F3872B8972D0}"/>
                  </a:ext>
                </a:extLst>
              </p:cNvPr>
              <p:cNvSpPr/>
              <p:nvPr/>
            </p:nvSpPr>
            <p:spPr>
              <a:xfrm>
                <a:off x="2218660" y="2906233"/>
                <a:ext cx="297712" cy="29771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140" name="Multiplication Sign 139">
                <a:extLst>
                  <a:ext uri="{FF2B5EF4-FFF2-40B4-BE49-F238E27FC236}">
                    <a16:creationId xmlns:a16="http://schemas.microsoft.com/office/drawing/2014/main" id="{299D6713-3AF3-47EA-A40D-3DE850A525C4}"/>
                  </a:ext>
                </a:extLst>
              </p:cNvPr>
              <p:cNvSpPr/>
              <p:nvPr/>
            </p:nvSpPr>
            <p:spPr>
              <a:xfrm>
                <a:off x="2247012" y="2934585"/>
                <a:ext cx="248093" cy="248093"/>
              </a:xfrm>
              <a:prstGeom prst="mathMultiply">
                <a:avLst>
                  <a:gd name="adj1" fmla="val 1399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cxnSp>
          <p:nvCxnSpPr>
            <p:cNvPr id="137" name="Connector: Elbow 136">
              <a:extLst>
                <a:ext uri="{FF2B5EF4-FFF2-40B4-BE49-F238E27FC236}">
                  <a16:creationId xmlns:a16="http://schemas.microsoft.com/office/drawing/2014/main" id="{B4DFF18E-03E0-4B59-9921-DA9859E6B1BA}"/>
                </a:ext>
              </a:extLst>
            </p:cNvPr>
            <p:cNvCxnSpPr>
              <a:cxnSpLocks/>
              <a:stCxn id="134" idx="0"/>
              <a:endCxn id="139" idx="6"/>
            </p:cNvCxnSpPr>
            <p:nvPr/>
          </p:nvCxnSpPr>
          <p:spPr>
            <a:xfrm rot="16200000" flipV="1">
              <a:off x="5165363" y="3028115"/>
              <a:ext cx="207719" cy="4925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or: Elbow 137">
              <a:extLst>
                <a:ext uri="{FF2B5EF4-FFF2-40B4-BE49-F238E27FC236}">
                  <a16:creationId xmlns:a16="http://schemas.microsoft.com/office/drawing/2014/main" id="{3E820099-3AF5-4E41-A7E4-CCA124C7B80E}"/>
                </a:ext>
              </a:extLst>
            </p:cNvPr>
            <p:cNvCxnSpPr>
              <a:endCxn id="139" idx="2"/>
            </p:cNvCxnSpPr>
            <p:nvPr/>
          </p:nvCxnSpPr>
          <p:spPr>
            <a:xfrm rot="16200000" flipV="1">
              <a:off x="4772957" y="3213307"/>
              <a:ext cx="568644" cy="39793"/>
            </a:xfrm>
            <a:prstGeom prst="bentConnector4">
              <a:avLst>
                <a:gd name="adj1" fmla="val 40890"/>
                <a:gd name="adj2" fmla="val 36895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F0D81AE-5876-4038-8FBC-A07852DEC665}"/>
              </a:ext>
            </a:extLst>
          </p:cNvPr>
          <p:cNvGrpSpPr/>
          <p:nvPr/>
        </p:nvGrpSpPr>
        <p:grpSpPr>
          <a:xfrm>
            <a:off x="8616754" y="2845276"/>
            <a:ext cx="448688" cy="672251"/>
            <a:chOff x="5037382" y="2845275"/>
            <a:chExt cx="448688" cy="672251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24DB6FB-7010-4176-AAE7-8ABAD63BCE6D}"/>
                </a:ext>
              </a:extLst>
            </p:cNvPr>
            <p:cNvSpPr/>
            <p:nvPr/>
          </p:nvSpPr>
          <p:spPr>
            <a:xfrm>
              <a:off x="5208909" y="3156601"/>
              <a:ext cx="169879" cy="304274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D2DD9E51-1282-482A-9F32-77BD286DC9EC}"/>
                    </a:ext>
                  </a:extLst>
                </p:cNvPr>
                <p:cNvSpPr/>
                <p:nvPr/>
              </p:nvSpPr>
              <p:spPr>
                <a:xfrm>
                  <a:off x="5130652" y="3124383"/>
                  <a:ext cx="35541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1600" dirty="0">
                    <a:effectLst/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D2DD9E51-1282-482A-9F32-77BD286DC9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652" y="3124383"/>
                  <a:ext cx="355418" cy="33855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D9FFEDB-C2D1-4EEB-89E1-34384CCBADC6}"/>
                </a:ext>
              </a:extLst>
            </p:cNvPr>
            <p:cNvGrpSpPr/>
            <p:nvPr/>
          </p:nvGrpSpPr>
          <p:grpSpPr>
            <a:xfrm>
              <a:off x="5037382" y="2845275"/>
              <a:ext cx="207213" cy="207213"/>
              <a:chOff x="2218660" y="2906233"/>
              <a:chExt cx="297712" cy="297712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142F27B9-E837-42E4-9E43-FA14A2C575D4}"/>
                  </a:ext>
                </a:extLst>
              </p:cNvPr>
              <p:cNvSpPr/>
              <p:nvPr/>
            </p:nvSpPr>
            <p:spPr>
              <a:xfrm>
                <a:off x="2218660" y="2906233"/>
                <a:ext cx="297712" cy="29771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148" name="Multiplication Sign 147">
                <a:extLst>
                  <a:ext uri="{FF2B5EF4-FFF2-40B4-BE49-F238E27FC236}">
                    <a16:creationId xmlns:a16="http://schemas.microsoft.com/office/drawing/2014/main" id="{B4FF5573-B00A-4746-9B79-6528AF842E09}"/>
                  </a:ext>
                </a:extLst>
              </p:cNvPr>
              <p:cNvSpPr/>
              <p:nvPr/>
            </p:nvSpPr>
            <p:spPr>
              <a:xfrm>
                <a:off x="2247012" y="2934585"/>
                <a:ext cx="248093" cy="248093"/>
              </a:xfrm>
              <a:prstGeom prst="mathMultiply">
                <a:avLst>
                  <a:gd name="adj1" fmla="val 1399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cxnSp>
          <p:nvCxnSpPr>
            <p:cNvPr id="145" name="Connector: Elbow 144">
              <a:extLst>
                <a:ext uri="{FF2B5EF4-FFF2-40B4-BE49-F238E27FC236}">
                  <a16:creationId xmlns:a16="http://schemas.microsoft.com/office/drawing/2014/main" id="{01FE10F9-ADFF-4152-A3B1-A2680D4E70D9}"/>
                </a:ext>
              </a:extLst>
            </p:cNvPr>
            <p:cNvCxnSpPr>
              <a:cxnSpLocks/>
              <a:stCxn id="142" idx="0"/>
              <a:endCxn id="147" idx="6"/>
            </p:cNvCxnSpPr>
            <p:nvPr/>
          </p:nvCxnSpPr>
          <p:spPr>
            <a:xfrm rot="16200000" flipV="1">
              <a:off x="5165363" y="3028115"/>
              <a:ext cx="207719" cy="4925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or: Elbow 145">
              <a:extLst>
                <a:ext uri="{FF2B5EF4-FFF2-40B4-BE49-F238E27FC236}">
                  <a16:creationId xmlns:a16="http://schemas.microsoft.com/office/drawing/2014/main" id="{A90252F3-97FD-4682-AFC1-AC9C0265DF63}"/>
                </a:ext>
              </a:extLst>
            </p:cNvPr>
            <p:cNvCxnSpPr>
              <a:endCxn id="147" idx="2"/>
            </p:cNvCxnSpPr>
            <p:nvPr/>
          </p:nvCxnSpPr>
          <p:spPr>
            <a:xfrm rot="16200000" flipV="1">
              <a:off x="4772957" y="3213307"/>
              <a:ext cx="568644" cy="39793"/>
            </a:xfrm>
            <a:prstGeom prst="bentConnector4">
              <a:avLst>
                <a:gd name="adj1" fmla="val 40890"/>
                <a:gd name="adj2" fmla="val 36895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47B1C65-19CB-483A-B19A-FE90C6559B2C}"/>
              </a:ext>
            </a:extLst>
          </p:cNvPr>
          <p:cNvCxnSpPr>
            <a:stCxn id="108" idx="0"/>
          </p:cNvCxnSpPr>
          <p:nvPr/>
        </p:nvCxnSpPr>
        <p:spPr>
          <a:xfrm flipH="1" flipV="1">
            <a:off x="6654653" y="2669315"/>
            <a:ext cx="10337" cy="17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5CC8718-966F-4753-9845-48135CB78DF1}"/>
              </a:ext>
            </a:extLst>
          </p:cNvPr>
          <p:cNvCxnSpPr>
            <a:cxnSpLocks/>
          </p:cNvCxnSpPr>
          <p:nvPr/>
        </p:nvCxnSpPr>
        <p:spPr>
          <a:xfrm flipH="1" flipV="1">
            <a:off x="7152472" y="2669315"/>
            <a:ext cx="10337" cy="17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72039EE4-C5B5-439E-928C-916D2DAE2FC2}"/>
              </a:ext>
            </a:extLst>
          </p:cNvPr>
          <p:cNvCxnSpPr>
            <a:cxnSpLocks/>
          </p:cNvCxnSpPr>
          <p:nvPr/>
        </p:nvCxnSpPr>
        <p:spPr>
          <a:xfrm flipH="1" flipV="1">
            <a:off x="7663352" y="2669315"/>
            <a:ext cx="10337" cy="17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B7D7BCED-FECB-4833-A21D-421323C6325F}"/>
              </a:ext>
            </a:extLst>
          </p:cNvPr>
          <p:cNvCxnSpPr>
            <a:cxnSpLocks/>
          </p:cNvCxnSpPr>
          <p:nvPr/>
        </p:nvCxnSpPr>
        <p:spPr>
          <a:xfrm flipH="1" flipV="1">
            <a:off x="8186339" y="2669315"/>
            <a:ext cx="10337" cy="17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FFFE8E4-808C-4E2C-BAC1-5B8604F99C6C}"/>
              </a:ext>
            </a:extLst>
          </p:cNvPr>
          <p:cNvCxnSpPr>
            <a:cxnSpLocks/>
          </p:cNvCxnSpPr>
          <p:nvPr/>
        </p:nvCxnSpPr>
        <p:spPr>
          <a:xfrm flipH="1" flipV="1">
            <a:off x="8724781" y="2669315"/>
            <a:ext cx="10337" cy="17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DE6C990-B99E-4F37-8FAF-85EC06FFEB6E}"/>
              </a:ext>
            </a:extLst>
          </p:cNvPr>
          <p:cNvCxnSpPr>
            <a:cxnSpLocks/>
          </p:cNvCxnSpPr>
          <p:nvPr/>
        </p:nvCxnSpPr>
        <p:spPr>
          <a:xfrm flipV="1">
            <a:off x="8967917" y="3124384"/>
            <a:ext cx="509237" cy="184355"/>
          </a:xfrm>
          <a:prstGeom prst="straightConnector1">
            <a:avLst/>
          </a:prstGeom>
          <a:ln w="12700">
            <a:solidFill>
              <a:schemeClr val="accent6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E7929EED-7DCA-4141-8632-2811D09F6DCB}"/>
              </a:ext>
            </a:extLst>
          </p:cNvPr>
          <p:cNvSpPr txBox="1"/>
          <p:nvPr/>
        </p:nvSpPr>
        <p:spPr>
          <a:xfrm>
            <a:off x="9477154" y="2700262"/>
            <a:ext cx="10552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Learned during fine-tuning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6FDF59A-5BF2-496A-86B9-A6AF1AE42670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8993805" y="2565709"/>
            <a:ext cx="483348" cy="363662"/>
          </a:xfrm>
          <a:prstGeom prst="straightConnector1">
            <a:avLst/>
          </a:prstGeom>
          <a:ln w="12700">
            <a:solidFill>
              <a:schemeClr val="accent6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1C5BBDA-C8DF-4B41-9C71-56ACDD1D23DB}"/>
              </a:ext>
            </a:extLst>
          </p:cNvPr>
          <p:cNvCxnSpPr/>
          <p:nvPr/>
        </p:nvCxnSpPr>
        <p:spPr>
          <a:xfrm flipH="1" flipV="1">
            <a:off x="6654653" y="2264718"/>
            <a:ext cx="10337" cy="17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7C753DE-485F-47BB-8B06-FEA87A52C5EB}"/>
              </a:ext>
            </a:extLst>
          </p:cNvPr>
          <p:cNvCxnSpPr>
            <a:cxnSpLocks/>
          </p:cNvCxnSpPr>
          <p:nvPr/>
        </p:nvCxnSpPr>
        <p:spPr>
          <a:xfrm flipH="1" flipV="1">
            <a:off x="7152472" y="2264718"/>
            <a:ext cx="10337" cy="17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8F3F223-76EE-4B49-A2CA-2660088608A1}"/>
              </a:ext>
            </a:extLst>
          </p:cNvPr>
          <p:cNvCxnSpPr>
            <a:cxnSpLocks/>
          </p:cNvCxnSpPr>
          <p:nvPr/>
        </p:nvCxnSpPr>
        <p:spPr>
          <a:xfrm flipH="1" flipV="1">
            <a:off x="7663352" y="2264718"/>
            <a:ext cx="10337" cy="17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4BFA62AB-BBBA-4CC2-8C13-B49748C5B227}"/>
              </a:ext>
            </a:extLst>
          </p:cNvPr>
          <p:cNvCxnSpPr>
            <a:cxnSpLocks/>
          </p:cNvCxnSpPr>
          <p:nvPr/>
        </p:nvCxnSpPr>
        <p:spPr>
          <a:xfrm flipH="1" flipV="1">
            <a:off x="8186339" y="2264718"/>
            <a:ext cx="10337" cy="17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4358C1CF-546C-454B-8779-93446C67C992}"/>
              </a:ext>
            </a:extLst>
          </p:cNvPr>
          <p:cNvCxnSpPr>
            <a:cxnSpLocks/>
          </p:cNvCxnSpPr>
          <p:nvPr/>
        </p:nvCxnSpPr>
        <p:spPr>
          <a:xfrm flipH="1" flipV="1">
            <a:off x="8724781" y="2264718"/>
            <a:ext cx="10337" cy="17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721D8B7-2688-49D8-A5F1-90A9636E18AE}"/>
              </a:ext>
            </a:extLst>
          </p:cNvPr>
          <p:cNvSpPr txBox="1"/>
          <p:nvPr/>
        </p:nvSpPr>
        <p:spPr>
          <a:xfrm>
            <a:off x="6388726" y="1990450"/>
            <a:ext cx="2792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Maximum value gives start time</a:t>
            </a:r>
          </a:p>
        </p:txBody>
      </p:sp>
      <p:sp>
        <p:nvSpPr>
          <p:cNvPr id="176" name="Left Brace 175">
            <a:extLst>
              <a:ext uri="{FF2B5EF4-FFF2-40B4-BE49-F238E27FC236}">
                <a16:creationId xmlns:a16="http://schemas.microsoft.com/office/drawing/2014/main" id="{CF784DB6-4F22-47ED-9DC6-7B82428CA5AF}"/>
              </a:ext>
            </a:extLst>
          </p:cNvPr>
          <p:cNvSpPr/>
          <p:nvPr/>
        </p:nvSpPr>
        <p:spPr>
          <a:xfrm>
            <a:off x="5950933" y="1990449"/>
            <a:ext cx="346373" cy="1385318"/>
          </a:xfrm>
          <a:prstGeom prst="leftBrace">
            <a:avLst>
              <a:gd name="adj1" fmla="val 26815"/>
              <a:gd name="adj2" fmla="val 5000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84D268E-9B68-4E1A-973F-E8867AC6756D}"/>
              </a:ext>
            </a:extLst>
          </p:cNvPr>
          <p:cNvSpPr txBox="1"/>
          <p:nvPr/>
        </p:nvSpPr>
        <p:spPr>
          <a:xfrm>
            <a:off x="4119937" y="2066388"/>
            <a:ext cx="18120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accent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Same architecture for the end time</a:t>
            </a:r>
          </a:p>
        </p:txBody>
      </p:sp>
    </p:spTree>
    <p:extLst>
      <p:ext uri="{BB962C8B-B14F-4D97-AF65-F5344CB8AC3E}">
        <p14:creationId xmlns:p14="http://schemas.microsoft.com/office/powerpoint/2010/main" val="116071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75" grpId="0"/>
      <p:bldP spid="176" grpId="0" animBg="1"/>
      <p:bldP spid="17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11A9-5934-435C-B1BE-316E0158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Transformers</a:t>
            </a:r>
          </a:p>
        </p:txBody>
      </p:sp>
      <p:sp>
        <p:nvSpPr>
          <p:cNvPr id="92" name="Content Placeholder 91">
            <a:extLst>
              <a:ext uri="{FF2B5EF4-FFF2-40B4-BE49-F238E27FC236}">
                <a16:creationId xmlns:a16="http://schemas.microsoft.com/office/drawing/2014/main" id="{D8F34278-13A5-7998-17CB-80FCDB0D6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123" y="1760387"/>
            <a:ext cx="5574518" cy="4579598"/>
          </a:xfrm>
        </p:spPr>
        <p:txBody>
          <a:bodyPr>
            <a:normAutofit/>
          </a:bodyPr>
          <a:lstStyle/>
          <a:p>
            <a:r>
              <a:rPr lang="en-US" sz="2000" dirty="0"/>
              <a:t>Generally worse than BERT-like encoder transformers in producing text representations, but usable for generation without fine-tuning</a:t>
            </a:r>
          </a:p>
          <a:p>
            <a:pPr lvl="1"/>
            <a:r>
              <a:rPr lang="en-US" sz="1800" dirty="0"/>
              <a:t>See </a:t>
            </a:r>
            <a:r>
              <a:rPr lang="en-US" sz="1800" dirty="0">
                <a:hlinkClick r:id="rId2"/>
              </a:rPr>
              <a:t>Wang et al., 2022</a:t>
            </a:r>
            <a:r>
              <a:rPr lang="en-US" sz="1800" dirty="0"/>
              <a:t> for more.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When the models scale up, most of the compute is in the feed-forward (FFN) layers</a:t>
            </a:r>
          </a:p>
          <a:p>
            <a:pPr lvl="1"/>
            <a:r>
              <a:rPr lang="en-US" sz="1800" dirty="0"/>
              <a:t>FFN encodes facts and associations: </a:t>
            </a:r>
            <a:br>
              <a:rPr lang="en-US" sz="1800" dirty="0"/>
            </a:br>
            <a:r>
              <a:rPr lang="en-US" sz="1800" dirty="0">
                <a:hlinkClick r:id="rId3"/>
              </a:rPr>
              <a:t>Geva et al., 2021</a:t>
            </a:r>
            <a:r>
              <a:rPr lang="en-US" sz="1800" dirty="0"/>
              <a:t> </a:t>
            </a:r>
            <a:endParaRPr lang="en-US" sz="2000" dirty="0"/>
          </a:p>
          <a:p>
            <a:pPr lvl="1"/>
            <a:endParaRPr lang="en-US" sz="20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9A89195-FB63-5974-5056-05CED496ED17}"/>
              </a:ext>
            </a:extLst>
          </p:cNvPr>
          <p:cNvGrpSpPr/>
          <p:nvPr/>
        </p:nvGrpSpPr>
        <p:grpSpPr>
          <a:xfrm>
            <a:off x="1521411" y="1130667"/>
            <a:ext cx="3508462" cy="2489096"/>
            <a:chOff x="2555870" y="1972072"/>
            <a:chExt cx="4232858" cy="282007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25F0692-2C07-AC36-F97A-F46D88FA97EB}"/>
                </a:ext>
              </a:extLst>
            </p:cNvPr>
            <p:cNvGrpSpPr/>
            <p:nvPr/>
          </p:nvGrpSpPr>
          <p:grpSpPr>
            <a:xfrm>
              <a:off x="2555870" y="2376020"/>
              <a:ext cx="4232858" cy="2416129"/>
              <a:chOff x="4079869" y="2902677"/>
              <a:chExt cx="3087752" cy="1888347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ADE23B1-C83B-48F4-91A2-B0E7A06F95CC}"/>
                  </a:ext>
                </a:extLst>
              </p:cNvPr>
              <p:cNvSpPr/>
              <p:nvPr/>
            </p:nvSpPr>
            <p:spPr>
              <a:xfrm>
                <a:off x="4458905" y="3951061"/>
                <a:ext cx="304274" cy="3042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7AFE6CD-FC66-4ADD-9C4F-C9F3C9AC25D0}"/>
                  </a:ext>
                </a:extLst>
              </p:cNvPr>
              <p:cNvSpPr/>
              <p:nvPr/>
            </p:nvSpPr>
            <p:spPr>
              <a:xfrm>
                <a:off x="4976014" y="3951061"/>
                <a:ext cx="304274" cy="3042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3AD26DB-BEAA-4F3D-8BA5-A23C5D1B5878}"/>
                  </a:ext>
                </a:extLst>
              </p:cNvPr>
              <p:cNvSpPr/>
              <p:nvPr/>
            </p:nvSpPr>
            <p:spPr>
              <a:xfrm>
                <a:off x="5490486" y="3951061"/>
                <a:ext cx="304274" cy="3042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C8C5FA4-D997-48E8-B89B-638E56E83BB5}"/>
                  </a:ext>
                </a:extLst>
              </p:cNvPr>
              <p:cNvSpPr/>
              <p:nvPr/>
            </p:nvSpPr>
            <p:spPr>
              <a:xfrm>
                <a:off x="6004958" y="3951061"/>
                <a:ext cx="304274" cy="3042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19FDD55-4A7C-4ED5-857C-002C251F0366}"/>
                  </a:ext>
                </a:extLst>
              </p:cNvPr>
              <p:cNvSpPr/>
              <p:nvPr/>
            </p:nvSpPr>
            <p:spPr>
              <a:xfrm>
                <a:off x="6519430" y="3951061"/>
                <a:ext cx="304274" cy="3042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D025250B-9577-4CB1-97B6-40603B8F7BCE}"/>
                      </a:ext>
                    </a:extLst>
                  </p:cNvPr>
                  <p:cNvSpPr/>
                  <p:nvPr/>
                </p:nvSpPr>
                <p:spPr>
                  <a:xfrm>
                    <a:off x="4417001" y="3892876"/>
                    <a:ext cx="393101" cy="29978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effectLst/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D025250B-9577-4CB1-97B6-40603B8F7BC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7001" y="3892876"/>
                    <a:ext cx="393101" cy="29978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FD19F36D-6825-4845-A404-55D3870E2ECB}"/>
                      </a:ext>
                    </a:extLst>
                  </p:cNvPr>
                  <p:cNvSpPr/>
                  <p:nvPr/>
                </p:nvSpPr>
                <p:spPr>
                  <a:xfrm>
                    <a:off x="4911548" y="3892876"/>
                    <a:ext cx="388925" cy="29978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effectLst/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FD19F36D-6825-4845-A404-55D3870E2E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1548" y="3892876"/>
                    <a:ext cx="388925" cy="29978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C77F92B9-F5B1-489A-ACF2-B714438F2B3F}"/>
                      </a:ext>
                    </a:extLst>
                  </p:cNvPr>
                  <p:cNvSpPr/>
                  <p:nvPr/>
                </p:nvSpPr>
                <p:spPr>
                  <a:xfrm>
                    <a:off x="5435686" y="3892876"/>
                    <a:ext cx="393101" cy="29978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effectLst/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C77F92B9-F5B1-489A-ACF2-B714438F2B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5686" y="3892876"/>
                    <a:ext cx="393101" cy="29978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C45F86E7-3BE9-4292-B4EC-E7F62A8E4708}"/>
                      </a:ext>
                    </a:extLst>
                  </p:cNvPr>
                  <p:cNvSpPr/>
                  <p:nvPr/>
                </p:nvSpPr>
                <p:spPr>
                  <a:xfrm>
                    <a:off x="5950568" y="3892876"/>
                    <a:ext cx="393101" cy="29978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effectLst/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C45F86E7-3BE9-4292-B4EC-E7F62A8E47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0568" y="3892876"/>
                    <a:ext cx="393101" cy="29978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13BACF85-FF51-4D30-8DF4-BFA913DB565A}"/>
                      </a:ext>
                    </a:extLst>
                  </p:cNvPr>
                  <p:cNvSpPr/>
                  <p:nvPr/>
                </p:nvSpPr>
                <p:spPr>
                  <a:xfrm>
                    <a:off x="6464631" y="3892876"/>
                    <a:ext cx="385370" cy="29978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effectLst/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13BACF85-FF51-4D30-8DF4-BFA913DB56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64631" y="3892876"/>
                    <a:ext cx="385370" cy="29978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EC4D81F-D8FA-4B94-B787-0E23365AC902}"/>
                  </a:ext>
                </a:extLst>
              </p:cNvPr>
              <p:cNvSpPr txBox="1"/>
              <p:nvPr/>
            </p:nvSpPr>
            <p:spPr>
              <a:xfrm>
                <a:off x="4899202" y="4277665"/>
                <a:ext cx="441916" cy="272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It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1578841-F33E-4453-A4DA-4C3F2E9B78E8}"/>
                  </a:ext>
                </a:extLst>
              </p:cNvPr>
              <p:cNvSpPr txBox="1"/>
              <p:nvPr/>
            </p:nvSpPr>
            <p:spPr>
              <a:xfrm>
                <a:off x="5450103" y="4277664"/>
                <a:ext cx="456447" cy="272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was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37DBAF7-2E45-42CA-A8B3-F9883A728F39}"/>
                  </a:ext>
                </a:extLst>
              </p:cNvPr>
              <p:cNvSpPr txBox="1"/>
              <p:nvPr/>
            </p:nvSpPr>
            <p:spPr>
              <a:xfrm>
                <a:off x="5873213" y="4289616"/>
                <a:ext cx="586235" cy="272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44D6381-033E-4C34-9EAD-C6EEDA901562}"/>
                  </a:ext>
                </a:extLst>
              </p:cNvPr>
              <p:cNvSpPr txBox="1"/>
              <p:nvPr/>
            </p:nvSpPr>
            <p:spPr>
              <a:xfrm>
                <a:off x="6338579" y="4289616"/>
                <a:ext cx="640402" cy="272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bright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0230DD3-CCD8-4C32-B2CA-5516CD449343}"/>
                  </a:ext>
                </a:extLst>
              </p:cNvPr>
              <p:cNvSpPr txBox="1"/>
              <p:nvPr/>
            </p:nvSpPr>
            <p:spPr>
              <a:xfrm rot="16200000">
                <a:off x="4314078" y="4359668"/>
                <a:ext cx="618928" cy="243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START</a:t>
                </a:r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C701066D-221B-47D9-B392-FA027DEE4FCE}"/>
                  </a:ext>
                </a:extLst>
              </p:cNvPr>
              <p:cNvGrpSpPr/>
              <p:nvPr/>
            </p:nvGrpSpPr>
            <p:grpSpPr>
              <a:xfrm>
                <a:off x="4594802" y="3695894"/>
                <a:ext cx="2060525" cy="243727"/>
                <a:chOff x="1012662" y="3733274"/>
                <a:chExt cx="2060525" cy="163962"/>
              </a:xfrm>
            </p:grpSpPr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BB32F20A-F8A7-4F83-8E6C-82B121257D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12662" y="3733274"/>
                  <a:ext cx="0" cy="1639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1DF0D86C-700D-48B9-9712-152B259269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9771" y="3733274"/>
                  <a:ext cx="0" cy="1639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65598A38-E681-4FD4-A8DF-1233697A01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41606" y="3733274"/>
                  <a:ext cx="0" cy="1639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5D885C78-C155-446C-B03D-527DD3EB78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69722" y="3733274"/>
                  <a:ext cx="0" cy="1639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5C9DCA49-97C1-495A-824D-B0E47C29A2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3187" y="3733274"/>
                  <a:ext cx="0" cy="1639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8E6E94D-0DC4-438B-8CC8-E7544EA40D91}"/>
                  </a:ext>
                </a:extLst>
              </p:cNvPr>
              <p:cNvSpPr/>
              <p:nvPr/>
            </p:nvSpPr>
            <p:spPr>
              <a:xfrm>
                <a:off x="4079869" y="3138125"/>
                <a:ext cx="3087752" cy="5529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4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“masked” self-attention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51D295D7-1087-460A-AC45-6DE6DBE3AF00}"/>
                  </a:ext>
                </a:extLst>
              </p:cNvPr>
              <p:cNvGrpSpPr/>
              <p:nvPr/>
            </p:nvGrpSpPr>
            <p:grpSpPr>
              <a:xfrm>
                <a:off x="4551980" y="2902677"/>
                <a:ext cx="2060525" cy="243728"/>
                <a:chOff x="1012662" y="3733274"/>
                <a:chExt cx="2060525" cy="163962"/>
              </a:xfrm>
            </p:grpSpPr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27E23AFC-C2BA-4A03-AC7E-E5781A6261BC}"/>
                    </a:ext>
                  </a:extLst>
                </p:cNvPr>
                <p:cNvCxnSpPr/>
                <p:nvPr/>
              </p:nvCxnSpPr>
              <p:spPr>
                <a:xfrm flipV="1">
                  <a:off x="1012662" y="3733274"/>
                  <a:ext cx="0" cy="1639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>
                  <a:extLst>
                    <a:ext uri="{FF2B5EF4-FFF2-40B4-BE49-F238E27FC236}">
                      <a16:creationId xmlns:a16="http://schemas.microsoft.com/office/drawing/2014/main" id="{48B16726-2AB5-4AA8-BDFD-2BFAC6EF2A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9771" y="3733274"/>
                  <a:ext cx="0" cy="1639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930AB693-75D9-4B32-9953-C28DE17CB9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41606" y="3733274"/>
                  <a:ext cx="0" cy="1639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>
                  <a:extLst>
                    <a:ext uri="{FF2B5EF4-FFF2-40B4-BE49-F238E27FC236}">
                      <a16:creationId xmlns:a16="http://schemas.microsoft.com/office/drawing/2014/main" id="{BD6C96BA-26F1-45CD-B1C8-25A99D9BF4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69722" y="3733274"/>
                  <a:ext cx="0" cy="1639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2BE2BCFD-4C63-47F5-87AF-5B2D6DB151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3187" y="3733274"/>
                  <a:ext cx="0" cy="1639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6E45895-4C23-8E08-D6DD-90DC82C4DA48}"/>
                </a:ext>
              </a:extLst>
            </p:cNvPr>
            <p:cNvSpPr txBox="1"/>
            <p:nvPr/>
          </p:nvSpPr>
          <p:spPr>
            <a:xfrm>
              <a:off x="2876549" y="1972073"/>
              <a:ext cx="605802" cy="348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It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5E48302-5C80-809F-A487-1252B91C8F47}"/>
                </a:ext>
              </a:extLst>
            </p:cNvPr>
            <p:cNvSpPr txBox="1"/>
            <p:nvPr/>
          </p:nvSpPr>
          <p:spPr>
            <a:xfrm>
              <a:off x="3631754" y="1972072"/>
              <a:ext cx="625722" cy="348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was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D96127B-8BBF-5DAF-C85C-01D58C94DADB}"/>
                </a:ext>
              </a:extLst>
            </p:cNvPr>
            <p:cNvSpPr txBox="1"/>
            <p:nvPr/>
          </p:nvSpPr>
          <p:spPr>
            <a:xfrm>
              <a:off x="4211776" y="1987365"/>
              <a:ext cx="803642" cy="348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02D40CF-A397-7191-BE22-524C2D2E787A}"/>
                </a:ext>
              </a:extLst>
            </p:cNvPr>
            <p:cNvSpPr txBox="1"/>
            <p:nvPr/>
          </p:nvSpPr>
          <p:spPr>
            <a:xfrm>
              <a:off x="4934484" y="1987365"/>
              <a:ext cx="841766" cy="348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bright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9D20D40-1E1A-F8ED-C915-4A907945064A}"/>
                </a:ext>
              </a:extLst>
            </p:cNvPr>
            <p:cNvSpPr txBox="1"/>
            <p:nvPr/>
          </p:nvSpPr>
          <p:spPr>
            <a:xfrm>
              <a:off x="5638700" y="1987365"/>
              <a:ext cx="841766" cy="348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cold</a:t>
              </a:r>
            </a:p>
          </p:txBody>
        </p:sp>
      </p:grp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0BCCE325-6DE2-4FE7-82D6-EEBCF65F3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09" y="3606423"/>
            <a:ext cx="4830234" cy="277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F0314EC1-C64F-19FC-6D18-27DFA0B8958E}"/>
              </a:ext>
            </a:extLst>
          </p:cNvPr>
          <p:cNvSpPr txBox="1"/>
          <p:nvPr/>
        </p:nvSpPr>
        <p:spPr>
          <a:xfrm>
            <a:off x="3899000" y="6308020"/>
            <a:ext cx="18207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[credit: Stephen Roller]</a:t>
            </a:r>
          </a:p>
        </p:txBody>
      </p:sp>
    </p:spTree>
    <p:extLst>
      <p:ext uri="{BB962C8B-B14F-4D97-AF65-F5344CB8AC3E}">
        <p14:creationId xmlns:p14="http://schemas.microsoft.com/office/powerpoint/2010/main" val="13598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uiExpand="1" build="p"/>
      <p:bldP spid="10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367" y="2551837"/>
            <a:ext cx="8061862" cy="17543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609555">
              <a:defRPr/>
            </a:pPr>
            <a:r>
              <a:rPr lang="en-US" sz="5400" dirty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Sequence-to-Sequence</a:t>
            </a:r>
          </a:p>
          <a:p>
            <a:pPr defTabSz="609555">
              <a:defRPr/>
            </a:pPr>
            <a:r>
              <a:rPr lang="en-US" sz="5400" dirty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Using Transformer</a:t>
            </a:r>
          </a:p>
        </p:txBody>
      </p:sp>
    </p:spTree>
    <p:extLst>
      <p:ext uri="{BB962C8B-B14F-4D97-AF65-F5344CB8AC3E}">
        <p14:creationId xmlns:p14="http://schemas.microsoft.com/office/powerpoint/2010/main" val="37400725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11A9-5934-435C-B1BE-316E0158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Sequence-to-Sequence Modeling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22D43A-EF8B-417F-97F5-16E643AFD83E}"/>
              </a:ext>
            </a:extLst>
          </p:cNvPr>
          <p:cNvGrpSpPr/>
          <p:nvPr/>
        </p:nvGrpSpPr>
        <p:grpSpPr>
          <a:xfrm>
            <a:off x="2557211" y="4739834"/>
            <a:ext cx="2060525" cy="243727"/>
            <a:chOff x="1012662" y="3733274"/>
            <a:chExt cx="2060525" cy="163962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DC04215-895A-4468-A450-EAA8D7553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7382063-461B-403B-9C0B-042CFE2C59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BB3EEB4-666B-425E-BDC7-3E1466400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86917A2-36B9-45FA-B004-C6EBE12A88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9607CA5-998A-494F-BFE1-BB9B7B9F0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831765C-EFF1-4277-BDF1-D7F6B18BF4A8}"/>
              </a:ext>
            </a:extLst>
          </p:cNvPr>
          <p:cNvSpPr/>
          <p:nvPr/>
        </p:nvSpPr>
        <p:spPr>
          <a:xfrm>
            <a:off x="2405073" y="49835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0182F-DB21-4CFD-8181-142FA15AF030}"/>
              </a:ext>
            </a:extLst>
          </p:cNvPr>
          <p:cNvSpPr/>
          <p:nvPr/>
        </p:nvSpPr>
        <p:spPr>
          <a:xfrm>
            <a:off x="2922182" y="49835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5F66CE-E281-473A-86FB-399D9A5C37C7}"/>
              </a:ext>
            </a:extLst>
          </p:cNvPr>
          <p:cNvSpPr/>
          <p:nvPr/>
        </p:nvSpPr>
        <p:spPr>
          <a:xfrm>
            <a:off x="3436654" y="49835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C669EF-CEB3-413A-AFD8-1D52FA0998A8}"/>
              </a:ext>
            </a:extLst>
          </p:cNvPr>
          <p:cNvSpPr/>
          <p:nvPr/>
        </p:nvSpPr>
        <p:spPr>
          <a:xfrm>
            <a:off x="3951126" y="49835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853777-075E-499B-8462-D2053F8A9514}"/>
              </a:ext>
            </a:extLst>
          </p:cNvPr>
          <p:cNvSpPr/>
          <p:nvPr/>
        </p:nvSpPr>
        <p:spPr>
          <a:xfrm>
            <a:off x="4465598" y="49835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E677EB-1E67-4E19-A49A-2C7B35599970}"/>
              </a:ext>
            </a:extLst>
          </p:cNvPr>
          <p:cNvSpPr txBox="1"/>
          <p:nvPr/>
        </p:nvSpPr>
        <p:spPr>
          <a:xfrm>
            <a:off x="2405074" y="5356118"/>
            <a:ext cx="30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FF68A7-66E7-4BB4-BEC8-B03DD7E46006}"/>
              </a:ext>
            </a:extLst>
          </p:cNvPr>
          <p:cNvSpPr txBox="1"/>
          <p:nvPr/>
        </p:nvSpPr>
        <p:spPr>
          <a:xfrm>
            <a:off x="2843459" y="5343811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6E1E8B-7660-43E1-89AB-28154D1F9EBD}"/>
              </a:ext>
            </a:extLst>
          </p:cNvPr>
          <p:cNvSpPr txBox="1"/>
          <p:nvPr/>
        </p:nvSpPr>
        <p:spPr>
          <a:xfrm>
            <a:off x="3356245" y="5356118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D4AA61-E568-4690-9782-8F336A4C77C8}"/>
              </a:ext>
            </a:extLst>
          </p:cNvPr>
          <p:cNvSpPr txBox="1"/>
          <p:nvPr/>
        </p:nvSpPr>
        <p:spPr>
          <a:xfrm>
            <a:off x="3886047" y="5356118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like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8E04E3-E383-403C-AEEF-C859453F0568}"/>
              </a:ext>
            </a:extLst>
          </p:cNvPr>
          <p:cNvSpPr txBox="1"/>
          <p:nvPr/>
        </p:nvSpPr>
        <p:spPr>
          <a:xfrm>
            <a:off x="4398833" y="5356118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A2820CF-C221-461A-9269-35EEFE8AF4E4}"/>
                  </a:ext>
                </a:extLst>
              </p:cNvPr>
              <p:cNvSpPr/>
              <p:nvPr/>
            </p:nvSpPr>
            <p:spPr>
              <a:xfrm>
                <a:off x="2363168" y="4925377"/>
                <a:ext cx="4397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A2820CF-C221-461A-9269-35EEFE8AF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168" y="4925377"/>
                <a:ext cx="439736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1D93C56-C6EB-438E-8366-81BF9DC1A50F}"/>
                  </a:ext>
                </a:extLst>
              </p:cNvPr>
              <p:cNvSpPr/>
              <p:nvPr/>
            </p:nvSpPr>
            <p:spPr>
              <a:xfrm>
                <a:off x="2857717" y="49253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1D93C56-C6EB-438E-8366-81BF9DC1A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717" y="4925377"/>
                <a:ext cx="444481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AF35F9E-BDA7-421E-8C12-FCB96242F261}"/>
                  </a:ext>
                </a:extLst>
              </p:cNvPr>
              <p:cNvSpPr/>
              <p:nvPr/>
            </p:nvSpPr>
            <p:spPr>
              <a:xfrm>
                <a:off x="3381854" y="49253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AF35F9E-BDA7-421E-8C12-FCB96242F2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854" y="4925377"/>
                <a:ext cx="444481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B6CED63-7993-4F35-8E9E-AB48AA1123FA}"/>
                  </a:ext>
                </a:extLst>
              </p:cNvPr>
              <p:cNvSpPr/>
              <p:nvPr/>
            </p:nvSpPr>
            <p:spPr>
              <a:xfrm>
                <a:off x="3896736" y="49253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B6CED63-7993-4F35-8E9E-AB48AA112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736" y="4925377"/>
                <a:ext cx="444481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D89E02-3858-4CE0-A933-FDF5838B2EFC}"/>
                  </a:ext>
                </a:extLst>
              </p:cNvPr>
              <p:cNvSpPr/>
              <p:nvPr/>
            </p:nvSpPr>
            <p:spPr>
              <a:xfrm>
                <a:off x="4410799" y="49253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D89E02-3858-4CE0-A933-FDF5838B2E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799" y="4925377"/>
                <a:ext cx="444481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D562EB8F-A8B3-4DA3-82DB-128D9222B4B5}"/>
              </a:ext>
            </a:extLst>
          </p:cNvPr>
          <p:cNvSpPr/>
          <p:nvPr/>
        </p:nvSpPr>
        <p:spPr>
          <a:xfrm>
            <a:off x="2120097" y="2247333"/>
            <a:ext cx="7592989" cy="249249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194575-5DBC-42B3-B2FA-5B4B98A5A684}"/>
              </a:ext>
            </a:extLst>
          </p:cNvPr>
          <p:cNvSpPr txBox="1"/>
          <p:nvPr/>
        </p:nvSpPr>
        <p:spPr>
          <a:xfrm>
            <a:off x="2557211" y="3000531"/>
            <a:ext cx="6496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can we perform seq2seq translation with transformer attention?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5A42453-1EE3-4291-9CA3-A187DF6BA51A}"/>
              </a:ext>
            </a:extLst>
          </p:cNvPr>
          <p:cNvGrpSpPr/>
          <p:nvPr/>
        </p:nvGrpSpPr>
        <p:grpSpPr>
          <a:xfrm>
            <a:off x="6996102" y="2003606"/>
            <a:ext cx="2060525" cy="243727"/>
            <a:chOff x="1012662" y="3733274"/>
            <a:chExt cx="2060525" cy="163962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D8B1F5F-FC87-41BD-9DBA-5261D9694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4453AE5-082A-46FC-B2AE-A7D4A6973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DC89400-4134-4390-8511-922582E82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F2BA6F4-50AC-420B-B186-7D390CD955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22DD46A-7208-408B-8EC4-BE0A1973C6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A5422550-D003-40C2-B534-4013377F617D}"/>
              </a:ext>
            </a:extLst>
          </p:cNvPr>
          <p:cNvSpPr/>
          <p:nvPr/>
        </p:nvSpPr>
        <p:spPr>
          <a:xfrm>
            <a:off x="6843964" y="169173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B1032AA-231F-42E0-AACA-3C1723771913}"/>
              </a:ext>
            </a:extLst>
          </p:cNvPr>
          <p:cNvSpPr/>
          <p:nvPr/>
        </p:nvSpPr>
        <p:spPr>
          <a:xfrm>
            <a:off x="7361073" y="169173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75C4F9-F723-4B9E-8868-48F927023FD0}"/>
              </a:ext>
            </a:extLst>
          </p:cNvPr>
          <p:cNvSpPr/>
          <p:nvPr/>
        </p:nvSpPr>
        <p:spPr>
          <a:xfrm>
            <a:off x="7875545" y="169173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2EE125E-2E78-41C1-B9A7-BFAE310CF6FE}"/>
              </a:ext>
            </a:extLst>
          </p:cNvPr>
          <p:cNvSpPr/>
          <p:nvPr/>
        </p:nvSpPr>
        <p:spPr>
          <a:xfrm>
            <a:off x="8390017" y="169173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C19BEBD-EACE-4606-B091-A081787FF95A}"/>
              </a:ext>
            </a:extLst>
          </p:cNvPr>
          <p:cNvSpPr/>
          <p:nvPr/>
        </p:nvSpPr>
        <p:spPr>
          <a:xfrm>
            <a:off x="8904489" y="169173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8E94E7-00E2-48D1-B881-1FF4D5968F23}"/>
              </a:ext>
            </a:extLst>
          </p:cNvPr>
          <p:cNvSpPr txBox="1"/>
          <p:nvPr/>
        </p:nvSpPr>
        <p:spPr>
          <a:xfrm>
            <a:off x="6742996" y="1385093"/>
            <a:ext cx="441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926E0D-FBA0-4353-8F8B-E51988CB6430}"/>
              </a:ext>
            </a:extLst>
          </p:cNvPr>
          <p:cNvSpPr txBox="1"/>
          <p:nvPr/>
        </p:nvSpPr>
        <p:spPr>
          <a:xfrm>
            <a:off x="7293897" y="1385092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n'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28CB93-315C-47B0-BDC8-46B31F179D71}"/>
              </a:ext>
            </a:extLst>
          </p:cNvPr>
          <p:cNvSpPr txBox="1"/>
          <p:nvPr/>
        </p:nvSpPr>
        <p:spPr>
          <a:xfrm>
            <a:off x="7717007" y="1397044"/>
            <a:ext cx="586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aime</a:t>
            </a:r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47F7853-5E63-4434-B6F5-7D0D0512CB58}"/>
              </a:ext>
            </a:extLst>
          </p:cNvPr>
          <p:cNvSpPr txBox="1"/>
          <p:nvPr/>
        </p:nvSpPr>
        <p:spPr>
          <a:xfrm>
            <a:off x="8274712" y="1397044"/>
            <a:ext cx="512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4CD44D3-58E2-47AE-B2CD-FF6490FBC6B1}"/>
              </a:ext>
            </a:extLst>
          </p:cNvPr>
          <p:cNvSpPr txBox="1"/>
          <p:nvPr/>
        </p:nvSpPr>
        <p:spPr>
          <a:xfrm>
            <a:off x="8763509" y="1397044"/>
            <a:ext cx="586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cela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0DD7B74-9F80-4569-BEE5-0E4D24FC350E}"/>
                  </a:ext>
                </a:extLst>
              </p:cNvPr>
              <p:cNvSpPr/>
              <p:nvPr/>
            </p:nvSpPr>
            <p:spPr>
              <a:xfrm>
                <a:off x="6802059" y="1633553"/>
                <a:ext cx="4419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0DD7B74-9F80-4569-BEE5-0E4D24FC3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059" y="1633553"/>
                <a:ext cx="441916" cy="338554"/>
              </a:xfrm>
              <a:prstGeom prst="rect">
                <a:avLst/>
              </a:prstGeom>
              <a:blipFill>
                <a:blip r:embed="rId7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0D80C96-1D2E-4F7B-8050-C207C1199112}"/>
                  </a:ext>
                </a:extLst>
              </p:cNvPr>
              <p:cNvSpPr/>
              <p:nvPr/>
            </p:nvSpPr>
            <p:spPr>
              <a:xfrm>
                <a:off x="7296608" y="1633553"/>
                <a:ext cx="4466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0D80C96-1D2E-4F7B-8050-C207C11991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608" y="1633553"/>
                <a:ext cx="446661" cy="338554"/>
              </a:xfrm>
              <a:prstGeom prst="rect">
                <a:avLst/>
              </a:prstGeom>
              <a:blipFill>
                <a:blip r:embed="rId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21D011F-7335-42FE-A9CC-E82D90D72E8F}"/>
                  </a:ext>
                </a:extLst>
              </p:cNvPr>
              <p:cNvSpPr/>
              <p:nvPr/>
            </p:nvSpPr>
            <p:spPr>
              <a:xfrm>
                <a:off x="7820745" y="1633553"/>
                <a:ext cx="4466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21D011F-7335-42FE-A9CC-E82D90D72E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745" y="1633553"/>
                <a:ext cx="446661" cy="338554"/>
              </a:xfrm>
              <a:prstGeom prst="rect">
                <a:avLst/>
              </a:prstGeom>
              <a:blipFill>
                <a:blip r:embed="rId9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B187894-8255-4BAB-BC74-D4CD5B8920FD}"/>
                  </a:ext>
                </a:extLst>
              </p:cNvPr>
              <p:cNvSpPr/>
              <p:nvPr/>
            </p:nvSpPr>
            <p:spPr>
              <a:xfrm>
                <a:off x="8335627" y="1633553"/>
                <a:ext cx="4378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B187894-8255-4BAB-BC74-D4CD5B892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627" y="1633553"/>
                <a:ext cx="437877" cy="338554"/>
              </a:xfrm>
              <a:prstGeom prst="rect">
                <a:avLst/>
              </a:prstGeom>
              <a:blipFill>
                <a:blip r:embed="rId10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BC2A23B-A32C-4B74-92EB-5A0CABF22A21}"/>
                  </a:ext>
                </a:extLst>
              </p:cNvPr>
              <p:cNvSpPr/>
              <p:nvPr/>
            </p:nvSpPr>
            <p:spPr>
              <a:xfrm>
                <a:off x="8849690" y="1633553"/>
                <a:ext cx="4466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BC2A23B-A32C-4B74-92EB-5A0CABF22A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690" y="1633553"/>
                <a:ext cx="446661" cy="338554"/>
              </a:xfrm>
              <a:prstGeom prst="rect">
                <a:avLst/>
              </a:prstGeom>
              <a:blipFill>
                <a:blip r:embed="rId11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7482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11A9-5934-435C-B1BE-316E0158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 with Transformer Attentions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22D43A-EF8B-417F-97F5-16E643AFD83E}"/>
              </a:ext>
            </a:extLst>
          </p:cNvPr>
          <p:cNvGrpSpPr/>
          <p:nvPr/>
        </p:nvGrpSpPr>
        <p:grpSpPr>
          <a:xfrm>
            <a:off x="2557211" y="4739834"/>
            <a:ext cx="2060525" cy="243727"/>
            <a:chOff x="1012662" y="3733274"/>
            <a:chExt cx="2060525" cy="163962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DC04215-895A-4468-A450-EAA8D7553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7382063-461B-403B-9C0B-042CFE2C59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BB3EEB4-666B-425E-BDC7-3E1466400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86917A2-36B9-45FA-B004-C6EBE12A88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9607CA5-998A-494F-BFE1-BB9B7B9F0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831765C-EFF1-4277-BDF1-D7F6B18BF4A8}"/>
              </a:ext>
            </a:extLst>
          </p:cNvPr>
          <p:cNvSpPr/>
          <p:nvPr/>
        </p:nvSpPr>
        <p:spPr>
          <a:xfrm>
            <a:off x="2405073" y="49835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0182F-DB21-4CFD-8181-142FA15AF030}"/>
              </a:ext>
            </a:extLst>
          </p:cNvPr>
          <p:cNvSpPr/>
          <p:nvPr/>
        </p:nvSpPr>
        <p:spPr>
          <a:xfrm>
            <a:off x="2922182" y="49835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5F66CE-E281-473A-86FB-399D9A5C37C7}"/>
              </a:ext>
            </a:extLst>
          </p:cNvPr>
          <p:cNvSpPr/>
          <p:nvPr/>
        </p:nvSpPr>
        <p:spPr>
          <a:xfrm>
            <a:off x="3436654" y="49835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C669EF-CEB3-413A-AFD8-1D52FA0998A8}"/>
              </a:ext>
            </a:extLst>
          </p:cNvPr>
          <p:cNvSpPr/>
          <p:nvPr/>
        </p:nvSpPr>
        <p:spPr>
          <a:xfrm>
            <a:off x="3951126" y="49835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853777-075E-499B-8462-D2053F8A9514}"/>
              </a:ext>
            </a:extLst>
          </p:cNvPr>
          <p:cNvSpPr/>
          <p:nvPr/>
        </p:nvSpPr>
        <p:spPr>
          <a:xfrm>
            <a:off x="4465598" y="49835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E677EB-1E67-4E19-A49A-2C7B35599970}"/>
              </a:ext>
            </a:extLst>
          </p:cNvPr>
          <p:cNvSpPr txBox="1"/>
          <p:nvPr/>
        </p:nvSpPr>
        <p:spPr>
          <a:xfrm>
            <a:off x="2405074" y="5356118"/>
            <a:ext cx="30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FF68A7-66E7-4BB4-BEC8-B03DD7E46006}"/>
              </a:ext>
            </a:extLst>
          </p:cNvPr>
          <p:cNvSpPr txBox="1"/>
          <p:nvPr/>
        </p:nvSpPr>
        <p:spPr>
          <a:xfrm>
            <a:off x="2843459" y="5343811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6E1E8B-7660-43E1-89AB-28154D1F9EBD}"/>
              </a:ext>
            </a:extLst>
          </p:cNvPr>
          <p:cNvSpPr txBox="1"/>
          <p:nvPr/>
        </p:nvSpPr>
        <p:spPr>
          <a:xfrm>
            <a:off x="3356245" y="5356118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D4AA61-E568-4690-9782-8F336A4C77C8}"/>
              </a:ext>
            </a:extLst>
          </p:cNvPr>
          <p:cNvSpPr txBox="1"/>
          <p:nvPr/>
        </p:nvSpPr>
        <p:spPr>
          <a:xfrm>
            <a:off x="3886047" y="5356118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like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8E04E3-E383-403C-AEEF-C859453F0568}"/>
              </a:ext>
            </a:extLst>
          </p:cNvPr>
          <p:cNvSpPr txBox="1"/>
          <p:nvPr/>
        </p:nvSpPr>
        <p:spPr>
          <a:xfrm>
            <a:off x="4398833" y="5356118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A2820CF-C221-461A-9269-35EEFE8AF4E4}"/>
                  </a:ext>
                </a:extLst>
              </p:cNvPr>
              <p:cNvSpPr/>
              <p:nvPr/>
            </p:nvSpPr>
            <p:spPr>
              <a:xfrm>
                <a:off x="2363168" y="4925377"/>
                <a:ext cx="4397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A2820CF-C221-461A-9269-35EEFE8AF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168" y="4925377"/>
                <a:ext cx="439736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1D93C56-C6EB-438E-8366-81BF9DC1A50F}"/>
                  </a:ext>
                </a:extLst>
              </p:cNvPr>
              <p:cNvSpPr/>
              <p:nvPr/>
            </p:nvSpPr>
            <p:spPr>
              <a:xfrm>
                <a:off x="2857717" y="49253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1D93C56-C6EB-438E-8366-81BF9DC1A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717" y="4925377"/>
                <a:ext cx="444481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AF35F9E-BDA7-421E-8C12-FCB96242F261}"/>
                  </a:ext>
                </a:extLst>
              </p:cNvPr>
              <p:cNvSpPr/>
              <p:nvPr/>
            </p:nvSpPr>
            <p:spPr>
              <a:xfrm>
                <a:off x="3381854" y="49253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AF35F9E-BDA7-421E-8C12-FCB96242F2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854" y="4925377"/>
                <a:ext cx="444481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B6CED63-7993-4F35-8E9E-AB48AA1123FA}"/>
                  </a:ext>
                </a:extLst>
              </p:cNvPr>
              <p:cNvSpPr/>
              <p:nvPr/>
            </p:nvSpPr>
            <p:spPr>
              <a:xfrm>
                <a:off x="3896736" y="49253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B6CED63-7993-4F35-8E9E-AB48AA112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736" y="4925377"/>
                <a:ext cx="444481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D89E02-3858-4CE0-A933-FDF5838B2EFC}"/>
                  </a:ext>
                </a:extLst>
              </p:cNvPr>
              <p:cNvSpPr/>
              <p:nvPr/>
            </p:nvSpPr>
            <p:spPr>
              <a:xfrm>
                <a:off x="4410799" y="49253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D89E02-3858-4CE0-A933-FDF5838B2E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799" y="4925377"/>
                <a:ext cx="444481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E9BB4F32-AC66-4EA8-AB5A-A4E232DC5B45}"/>
              </a:ext>
            </a:extLst>
          </p:cNvPr>
          <p:cNvSpPr/>
          <p:nvPr/>
        </p:nvSpPr>
        <p:spPr>
          <a:xfrm>
            <a:off x="2388932" y="364234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5AD765-BB42-4A56-91F4-FBB7CC22668C}"/>
              </a:ext>
            </a:extLst>
          </p:cNvPr>
          <p:cNvSpPr/>
          <p:nvPr/>
        </p:nvSpPr>
        <p:spPr>
          <a:xfrm>
            <a:off x="2906041" y="364234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60B2F51-6BD6-4289-9F50-1CDFB151DF14}"/>
              </a:ext>
            </a:extLst>
          </p:cNvPr>
          <p:cNvSpPr/>
          <p:nvPr/>
        </p:nvSpPr>
        <p:spPr>
          <a:xfrm>
            <a:off x="3420513" y="364234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89EC926-97C8-4E23-BA30-8A058233B22E}"/>
              </a:ext>
            </a:extLst>
          </p:cNvPr>
          <p:cNvSpPr/>
          <p:nvPr/>
        </p:nvSpPr>
        <p:spPr>
          <a:xfrm>
            <a:off x="3934985" y="364234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0398D07-592A-410C-B7A3-802F3E8CB910}"/>
              </a:ext>
            </a:extLst>
          </p:cNvPr>
          <p:cNvSpPr/>
          <p:nvPr/>
        </p:nvSpPr>
        <p:spPr>
          <a:xfrm>
            <a:off x="4449457" y="364234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C3164EE-FD6E-4048-A27A-8AE9AEBAF754}"/>
              </a:ext>
            </a:extLst>
          </p:cNvPr>
          <p:cNvGrpSpPr/>
          <p:nvPr/>
        </p:nvGrpSpPr>
        <p:grpSpPr>
          <a:xfrm>
            <a:off x="2541070" y="3946617"/>
            <a:ext cx="2060525" cy="243728"/>
            <a:chOff x="1012662" y="3733274"/>
            <a:chExt cx="2060525" cy="163962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F3552AA-1E26-4F6C-8DD9-A1D761088C36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0B2471D-3BDE-4BB3-969C-72A600095A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8B48000-E503-4C7C-BCBA-9D99BC5F97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A129C99-1F0C-4032-B5BB-866414E80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A86428B-8714-4D8C-8A12-1856E0C796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00E5C1E-D082-4723-9AF6-D43ADAFCB7F7}"/>
                  </a:ext>
                </a:extLst>
              </p:cNvPr>
              <p:cNvSpPr/>
              <p:nvPr/>
            </p:nvSpPr>
            <p:spPr>
              <a:xfrm>
                <a:off x="2347027" y="3607047"/>
                <a:ext cx="4465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00E5C1E-D082-4723-9AF6-D43ADAFCB7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027" y="3607047"/>
                <a:ext cx="446532" cy="338554"/>
              </a:xfrm>
              <a:prstGeom prst="rect">
                <a:avLst/>
              </a:prstGeom>
              <a:blipFill>
                <a:blip r:embed="rId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A1C665F-8477-4DC0-AFCF-47740A646FC2}"/>
                  </a:ext>
                </a:extLst>
              </p:cNvPr>
              <p:cNvSpPr/>
              <p:nvPr/>
            </p:nvSpPr>
            <p:spPr>
              <a:xfrm>
                <a:off x="2841576" y="3607047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A1C665F-8477-4DC0-AFCF-47740A646F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576" y="3607047"/>
                <a:ext cx="451277" cy="338554"/>
              </a:xfrm>
              <a:prstGeom prst="rect">
                <a:avLst/>
              </a:prstGeom>
              <a:blipFill>
                <a:blip r:embed="rId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0DA1344-CBF1-4259-8ED2-BE6EFE0C348F}"/>
                  </a:ext>
                </a:extLst>
              </p:cNvPr>
              <p:cNvSpPr/>
              <p:nvPr/>
            </p:nvSpPr>
            <p:spPr>
              <a:xfrm>
                <a:off x="3365713" y="3607047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0DA1344-CBF1-4259-8ED2-BE6EFE0C34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713" y="3607047"/>
                <a:ext cx="451277" cy="338554"/>
              </a:xfrm>
              <a:prstGeom prst="rect">
                <a:avLst/>
              </a:prstGeom>
              <a:blipFill>
                <a:blip r:embed="rId9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86A3CB0-2CCB-4708-B6A5-34CD3396AD92}"/>
                  </a:ext>
                </a:extLst>
              </p:cNvPr>
              <p:cNvSpPr/>
              <p:nvPr/>
            </p:nvSpPr>
            <p:spPr>
              <a:xfrm>
                <a:off x="3880595" y="3607047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86A3CB0-2CCB-4708-B6A5-34CD3396AD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595" y="3607047"/>
                <a:ext cx="451277" cy="338554"/>
              </a:xfrm>
              <a:prstGeom prst="rect">
                <a:avLst/>
              </a:prstGeom>
              <a:blipFill>
                <a:blip r:embed="rId10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F5A059E-94E1-4209-9D57-5EA853BB3DF4}"/>
                  </a:ext>
                </a:extLst>
              </p:cNvPr>
              <p:cNvSpPr/>
              <p:nvPr/>
            </p:nvSpPr>
            <p:spPr>
              <a:xfrm>
                <a:off x="4394658" y="3607047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F5A059E-94E1-4209-9D57-5EA853BB3D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658" y="3607047"/>
                <a:ext cx="451277" cy="338554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>
            <a:extLst>
              <a:ext uri="{FF2B5EF4-FFF2-40B4-BE49-F238E27FC236}">
                <a16:creationId xmlns:a16="http://schemas.microsoft.com/office/drawing/2014/main" id="{C40CEA08-9BB5-4E33-8692-681DAB1B6411}"/>
              </a:ext>
            </a:extLst>
          </p:cNvPr>
          <p:cNvSpPr/>
          <p:nvPr/>
        </p:nvSpPr>
        <p:spPr>
          <a:xfrm>
            <a:off x="2060217" y="4182065"/>
            <a:ext cx="3087752" cy="552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self-attention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383A15F-4F42-4571-BA2C-6D4D5B8EFB93}"/>
              </a:ext>
            </a:extLst>
          </p:cNvPr>
          <p:cNvGrpSpPr/>
          <p:nvPr/>
        </p:nvGrpSpPr>
        <p:grpSpPr>
          <a:xfrm>
            <a:off x="6996102" y="2003606"/>
            <a:ext cx="2060525" cy="243727"/>
            <a:chOff x="1012662" y="3733274"/>
            <a:chExt cx="2060525" cy="163962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7708DBE-3AF7-445F-B4BA-1BFC833C1C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4BBADC7-B050-4931-8C25-F554AB645A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F6808974-7236-408C-BC64-6B76EE0B38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EF35327-728C-4CDD-86B4-A4F8D14F81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4DAA640C-E0E5-46BB-B209-D0296EBC0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0FF2A09C-9EE6-4806-9038-FDB28F117D79}"/>
              </a:ext>
            </a:extLst>
          </p:cNvPr>
          <p:cNvSpPr/>
          <p:nvPr/>
        </p:nvSpPr>
        <p:spPr>
          <a:xfrm>
            <a:off x="6843964" y="169173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E8145D-394D-4E00-A623-EAB6397367DE}"/>
              </a:ext>
            </a:extLst>
          </p:cNvPr>
          <p:cNvSpPr/>
          <p:nvPr/>
        </p:nvSpPr>
        <p:spPr>
          <a:xfrm>
            <a:off x="7361073" y="169173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0BE8F96-64D0-4DB8-9064-74D0AE8329C4}"/>
              </a:ext>
            </a:extLst>
          </p:cNvPr>
          <p:cNvSpPr/>
          <p:nvPr/>
        </p:nvSpPr>
        <p:spPr>
          <a:xfrm>
            <a:off x="7875545" y="169173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0421613-ED97-4D81-8F2F-92620584B727}"/>
              </a:ext>
            </a:extLst>
          </p:cNvPr>
          <p:cNvSpPr/>
          <p:nvPr/>
        </p:nvSpPr>
        <p:spPr>
          <a:xfrm>
            <a:off x="8390017" y="169173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793E565-16EE-4433-BEB1-7E539834C392}"/>
              </a:ext>
            </a:extLst>
          </p:cNvPr>
          <p:cNvSpPr/>
          <p:nvPr/>
        </p:nvSpPr>
        <p:spPr>
          <a:xfrm>
            <a:off x="8904489" y="169173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3233957-ECA9-431F-B9E2-A6EEB886A184}"/>
              </a:ext>
            </a:extLst>
          </p:cNvPr>
          <p:cNvSpPr txBox="1"/>
          <p:nvPr/>
        </p:nvSpPr>
        <p:spPr>
          <a:xfrm>
            <a:off x="6742996" y="1385093"/>
            <a:ext cx="441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81BA91-CEB9-4AC5-A601-D6EE33E39900}"/>
              </a:ext>
            </a:extLst>
          </p:cNvPr>
          <p:cNvSpPr txBox="1"/>
          <p:nvPr/>
        </p:nvSpPr>
        <p:spPr>
          <a:xfrm>
            <a:off x="7293897" y="1385092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n'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F257A55-F57A-41FD-96C4-4F8D8F03FC79}"/>
              </a:ext>
            </a:extLst>
          </p:cNvPr>
          <p:cNvSpPr txBox="1"/>
          <p:nvPr/>
        </p:nvSpPr>
        <p:spPr>
          <a:xfrm>
            <a:off x="7717007" y="1397044"/>
            <a:ext cx="586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aime</a:t>
            </a:r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72D3C4-E398-43D5-B6CA-8A84B3E3426A}"/>
              </a:ext>
            </a:extLst>
          </p:cNvPr>
          <p:cNvSpPr txBox="1"/>
          <p:nvPr/>
        </p:nvSpPr>
        <p:spPr>
          <a:xfrm>
            <a:off x="8274712" y="1397044"/>
            <a:ext cx="512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B842732-31AF-4BF3-8DE8-4FAE1E0D9D6C}"/>
              </a:ext>
            </a:extLst>
          </p:cNvPr>
          <p:cNvSpPr txBox="1"/>
          <p:nvPr/>
        </p:nvSpPr>
        <p:spPr>
          <a:xfrm>
            <a:off x="8763509" y="1397044"/>
            <a:ext cx="586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cela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F6CFF76-6596-4C5D-8690-7F4010D3DEEB}"/>
                  </a:ext>
                </a:extLst>
              </p:cNvPr>
              <p:cNvSpPr/>
              <p:nvPr/>
            </p:nvSpPr>
            <p:spPr>
              <a:xfrm>
                <a:off x="6802059" y="1633553"/>
                <a:ext cx="4419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F6CFF76-6596-4C5D-8690-7F4010D3DE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059" y="1633553"/>
                <a:ext cx="441916" cy="338554"/>
              </a:xfrm>
              <a:prstGeom prst="rect">
                <a:avLst/>
              </a:prstGeom>
              <a:blipFill>
                <a:blip r:embed="rId1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3EB0600-B214-40CD-BE9C-48DCD13C4236}"/>
                  </a:ext>
                </a:extLst>
              </p:cNvPr>
              <p:cNvSpPr/>
              <p:nvPr/>
            </p:nvSpPr>
            <p:spPr>
              <a:xfrm>
                <a:off x="7296608" y="1633553"/>
                <a:ext cx="4466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3EB0600-B214-40CD-BE9C-48DCD13C42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608" y="1633553"/>
                <a:ext cx="446661" cy="338554"/>
              </a:xfrm>
              <a:prstGeom prst="rect">
                <a:avLst/>
              </a:prstGeom>
              <a:blipFill>
                <a:blip r:embed="rId1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C898DBC-F0FB-4B46-8A58-BC75398C6BAE}"/>
                  </a:ext>
                </a:extLst>
              </p:cNvPr>
              <p:cNvSpPr/>
              <p:nvPr/>
            </p:nvSpPr>
            <p:spPr>
              <a:xfrm>
                <a:off x="7820745" y="1633553"/>
                <a:ext cx="4466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C898DBC-F0FB-4B46-8A58-BC75398C6B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745" y="1633553"/>
                <a:ext cx="446661" cy="338554"/>
              </a:xfrm>
              <a:prstGeom prst="rect">
                <a:avLst/>
              </a:prstGeom>
              <a:blipFill>
                <a:blip r:embed="rId1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97104DC-456A-4FD0-B406-C5A917030D9F}"/>
                  </a:ext>
                </a:extLst>
              </p:cNvPr>
              <p:cNvSpPr/>
              <p:nvPr/>
            </p:nvSpPr>
            <p:spPr>
              <a:xfrm>
                <a:off x="8335627" y="1633553"/>
                <a:ext cx="4378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97104DC-456A-4FD0-B406-C5A917030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627" y="1633553"/>
                <a:ext cx="437877" cy="338554"/>
              </a:xfrm>
              <a:prstGeom prst="rect">
                <a:avLst/>
              </a:prstGeom>
              <a:blipFill>
                <a:blip r:embed="rId1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448578E-4B67-4B26-9BAA-46398D804968}"/>
                  </a:ext>
                </a:extLst>
              </p:cNvPr>
              <p:cNvSpPr/>
              <p:nvPr/>
            </p:nvSpPr>
            <p:spPr>
              <a:xfrm>
                <a:off x="8849690" y="1633553"/>
                <a:ext cx="4466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448578E-4B67-4B26-9BAA-46398D8049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690" y="1633553"/>
                <a:ext cx="446661" cy="338554"/>
              </a:xfrm>
              <a:prstGeom prst="rect">
                <a:avLst/>
              </a:prstGeom>
              <a:blipFill>
                <a:blip r:embed="rId1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465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11A9-5934-435C-B1BE-316E0158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 with Transformer Attentions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22D43A-EF8B-417F-97F5-16E643AFD83E}"/>
              </a:ext>
            </a:extLst>
          </p:cNvPr>
          <p:cNvGrpSpPr/>
          <p:nvPr/>
        </p:nvGrpSpPr>
        <p:grpSpPr>
          <a:xfrm>
            <a:off x="2557211" y="4739834"/>
            <a:ext cx="2060525" cy="243727"/>
            <a:chOff x="1012662" y="3733274"/>
            <a:chExt cx="2060525" cy="163962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DC04215-895A-4468-A450-EAA8D7553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7382063-461B-403B-9C0B-042CFE2C59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BB3EEB4-666B-425E-BDC7-3E1466400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86917A2-36B9-45FA-B004-C6EBE12A88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9607CA5-998A-494F-BFE1-BB9B7B9F0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831765C-EFF1-4277-BDF1-D7F6B18BF4A8}"/>
              </a:ext>
            </a:extLst>
          </p:cNvPr>
          <p:cNvSpPr/>
          <p:nvPr/>
        </p:nvSpPr>
        <p:spPr>
          <a:xfrm>
            <a:off x="2405073" y="49835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0182F-DB21-4CFD-8181-142FA15AF030}"/>
              </a:ext>
            </a:extLst>
          </p:cNvPr>
          <p:cNvSpPr/>
          <p:nvPr/>
        </p:nvSpPr>
        <p:spPr>
          <a:xfrm>
            <a:off x="2922182" y="49835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5F66CE-E281-473A-86FB-399D9A5C37C7}"/>
              </a:ext>
            </a:extLst>
          </p:cNvPr>
          <p:cNvSpPr/>
          <p:nvPr/>
        </p:nvSpPr>
        <p:spPr>
          <a:xfrm>
            <a:off x="3436654" y="49835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C669EF-CEB3-413A-AFD8-1D52FA0998A8}"/>
              </a:ext>
            </a:extLst>
          </p:cNvPr>
          <p:cNvSpPr/>
          <p:nvPr/>
        </p:nvSpPr>
        <p:spPr>
          <a:xfrm>
            <a:off x="3951126" y="49835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853777-075E-499B-8462-D2053F8A9514}"/>
              </a:ext>
            </a:extLst>
          </p:cNvPr>
          <p:cNvSpPr/>
          <p:nvPr/>
        </p:nvSpPr>
        <p:spPr>
          <a:xfrm>
            <a:off x="4465598" y="49835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E677EB-1E67-4E19-A49A-2C7B35599970}"/>
              </a:ext>
            </a:extLst>
          </p:cNvPr>
          <p:cNvSpPr txBox="1"/>
          <p:nvPr/>
        </p:nvSpPr>
        <p:spPr>
          <a:xfrm>
            <a:off x="2405074" y="5356118"/>
            <a:ext cx="30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FF68A7-66E7-4BB4-BEC8-B03DD7E46006}"/>
              </a:ext>
            </a:extLst>
          </p:cNvPr>
          <p:cNvSpPr txBox="1"/>
          <p:nvPr/>
        </p:nvSpPr>
        <p:spPr>
          <a:xfrm>
            <a:off x="2843459" y="5343811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6E1E8B-7660-43E1-89AB-28154D1F9EBD}"/>
              </a:ext>
            </a:extLst>
          </p:cNvPr>
          <p:cNvSpPr txBox="1"/>
          <p:nvPr/>
        </p:nvSpPr>
        <p:spPr>
          <a:xfrm>
            <a:off x="3356245" y="5356118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D4AA61-E568-4690-9782-8F336A4C77C8}"/>
              </a:ext>
            </a:extLst>
          </p:cNvPr>
          <p:cNvSpPr txBox="1"/>
          <p:nvPr/>
        </p:nvSpPr>
        <p:spPr>
          <a:xfrm>
            <a:off x="3886047" y="5356118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like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8E04E3-E383-403C-AEEF-C859453F0568}"/>
              </a:ext>
            </a:extLst>
          </p:cNvPr>
          <p:cNvSpPr txBox="1"/>
          <p:nvPr/>
        </p:nvSpPr>
        <p:spPr>
          <a:xfrm>
            <a:off x="4398833" y="5356118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A2820CF-C221-461A-9269-35EEFE8AF4E4}"/>
                  </a:ext>
                </a:extLst>
              </p:cNvPr>
              <p:cNvSpPr/>
              <p:nvPr/>
            </p:nvSpPr>
            <p:spPr>
              <a:xfrm>
                <a:off x="2363168" y="4925377"/>
                <a:ext cx="4397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A2820CF-C221-461A-9269-35EEFE8AF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168" y="4925377"/>
                <a:ext cx="439736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1D93C56-C6EB-438E-8366-81BF9DC1A50F}"/>
                  </a:ext>
                </a:extLst>
              </p:cNvPr>
              <p:cNvSpPr/>
              <p:nvPr/>
            </p:nvSpPr>
            <p:spPr>
              <a:xfrm>
                <a:off x="2857717" y="49253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1D93C56-C6EB-438E-8366-81BF9DC1A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717" y="4925377"/>
                <a:ext cx="444481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AF35F9E-BDA7-421E-8C12-FCB96242F261}"/>
                  </a:ext>
                </a:extLst>
              </p:cNvPr>
              <p:cNvSpPr/>
              <p:nvPr/>
            </p:nvSpPr>
            <p:spPr>
              <a:xfrm>
                <a:off x="3381854" y="49253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AF35F9E-BDA7-421E-8C12-FCB96242F2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854" y="4925377"/>
                <a:ext cx="444481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B6CED63-7993-4F35-8E9E-AB48AA1123FA}"/>
                  </a:ext>
                </a:extLst>
              </p:cNvPr>
              <p:cNvSpPr/>
              <p:nvPr/>
            </p:nvSpPr>
            <p:spPr>
              <a:xfrm>
                <a:off x="3896736" y="49253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B6CED63-7993-4F35-8E9E-AB48AA112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736" y="4925377"/>
                <a:ext cx="444481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D89E02-3858-4CE0-A933-FDF5838B2EFC}"/>
                  </a:ext>
                </a:extLst>
              </p:cNvPr>
              <p:cNvSpPr/>
              <p:nvPr/>
            </p:nvSpPr>
            <p:spPr>
              <a:xfrm>
                <a:off x="4410799" y="49253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D89E02-3858-4CE0-A933-FDF5838B2E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799" y="4925377"/>
                <a:ext cx="444481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E9BB4F32-AC66-4EA8-AB5A-A4E232DC5B45}"/>
              </a:ext>
            </a:extLst>
          </p:cNvPr>
          <p:cNvSpPr/>
          <p:nvPr/>
        </p:nvSpPr>
        <p:spPr>
          <a:xfrm>
            <a:off x="2388932" y="364234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5AD765-BB42-4A56-91F4-FBB7CC22668C}"/>
              </a:ext>
            </a:extLst>
          </p:cNvPr>
          <p:cNvSpPr/>
          <p:nvPr/>
        </p:nvSpPr>
        <p:spPr>
          <a:xfrm>
            <a:off x="2906041" y="364234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60B2F51-6BD6-4289-9F50-1CDFB151DF14}"/>
              </a:ext>
            </a:extLst>
          </p:cNvPr>
          <p:cNvSpPr/>
          <p:nvPr/>
        </p:nvSpPr>
        <p:spPr>
          <a:xfrm>
            <a:off x="3420513" y="364234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89EC926-97C8-4E23-BA30-8A058233B22E}"/>
              </a:ext>
            </a:extLst>
          </p:cNvPr>
          <p:cNvSpPr/>
          <p:nvPr/>
        </p:nvSpPr>
        <p:spPr>
          <a:xfrm>
            <a:off x="3934985" y="364234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0398D07-592A-410C-B7A3-802F3E8CB910}"/>
              </a:ext>
            </a:extLst>
          </p:cNvPr>
          <p:cNvSpPr/>
          <p:nvPr/>
        </p:nvSpPr>
        <p:spPr>
          <a:xfrm>
            <a:off x="4449457" y="364234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C3164EE-FD6E-4048-A27A-8AE9AEBAF754}"/>
              </a:ext>
            </a:extLst>
          </p:cNvPr>
          <p:cNvGrpSpPr/>
          <p:nvPr/>
        </p:nvGrpSpPr>
        <p:grpSpPr>
          <a:xfrm>
            <a:off x="2541070" y="3946617"/>
            <a:ext cx="2060525" cy="243728"/>
            <a:chOff x="1012662" y="3733274"/>
            <a:chExt cx="2060525" cy="163962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F3552AA-1E26-4F6C-8DD9-A1D761088C36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0B2471D-3BDE-4BB3-969C-72A600095A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8B48000-E503-4C7C-BCBA-9D99BC5F97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A129C99-1F0C-4032-B5BB-866414E80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A86428B-8714-4D8C-8A12-1856E0C796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00E5C1E-D082-4723-9AF6-D43ADAFCB7F7}"/>
                  </a:ext>
                </a:extLst>
              </p:cNvPr>
              <p:cNvSpPr/>
              <p:nvPr/>
            </p:nvSpPr>
            <p:spPr>
              <a:xfrm>
                <a:off x="2347027" y="3607047"/>
                <a:ext cx="4465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00E5C1E-D082-4723-9AF6-D43ADAFCB7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027" y="3607047"/>
                <a:ext cx="446532" cy="338554"/>
              </a:xfrm>
              <a:prstGeom prst="rect">
                <a:avLst/>
              </a:prstGeom>
              <a:blipFill>
                <a:blip r:embed="rId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A1C665F-8477-4DC0-AFCF-47740A646FC2}"/>
                  </a:ext>
                </a:extLst>
              </p:cNvPr>
              <p:cNvSpPr/>
              <p:nvPr/>
            </p:nvSpPr>
            <p:spPr>
              <a:xfrm>
                <a:off x="2841576" y="3607047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A1C665F-8477-4DC0-AFCF-47740A646F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576" y="3607047"/>
                <a:ext cx="451277" cy="338554"/>
              </a:xfrm>
              <a:prstGeom prst="rect">
                <a:avLst/>
              </a:prstGeom>
              <a:blipFill>
                <a:blip r:embed="rId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0DA1344-CBF1-4259-8ED2-BE6EFE0C348F}"/>
                  </a:ext>
                </a:extLst>
              </p:cNvPr>
              <p:cNvSpPr/>
              <p:nvPr/>
            </p:nvSpPr>
            <p:spPr>
              <a:xfrm>
                <a:off x="3365713" y="3607047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0DA1344-CBF1-4259-8ED2-BE6EFE0C34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713" y="3607047"/>
                <a:ext cx="451277" cy="338554"/>
              </a:xfrm>
              <a:prstGeom prst="rect">
                <a:avLst/>
              </a:prstGeom>
              <a:blipFill>
                <a:blip r:embed="rId9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86A3CB0-2CCB-4708-B6A5-34CD3396AD92}"/>
                  </a:ext>
                </a:extLst>
              </p:cNvPr>
              <p:cNvSpPr/>
              <p:nvPr/>
            </p:nvSpPr>
            <p:spPr>
              <a:xfrm>
                <a:off x="3880595" y="3607047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86A3CB0-2CCB-4708-B6A5-34CD3396AD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595" y="3607047"/>
                <a:ext cx="451277" cy="338554"/>
              </a:xfrm>
              <a:prstGeom prst="rect">
                <a:avLst/>
              </a:prstGeom>
              <a:blipFill>
                <a:blip r:embed="rId10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F5A059E-94E1-4209-9D57-5EA853BB3DF4}"/>
                  </a:ext>
                </a:extLst>
              </p:cNvPr>
              <p:cNvSpPr/>
              <p:nvPr/>
            </p:nvSpPr>
            <p:spPr>
              <a:xfrm>
                <a:off x="4394658" y="3607047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F5A059E-94E1-4209-9D57-5EA853BB3D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658" y="3607047"/>
                <a:ext cx="451277" cy="338554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>
            <a:extLst>
              <a:ext uri="{FF2B5EF4-FFF2-40B4-BE49-F238E27FC236}">
                <a16:creationId xmlns:a16="http://schemas.microsoft.com/office/drawing/2014/main" id="{C40CEA08-9BB5-4E33-8692-681DAB1B6411}"/>
              </a:ext>
            </a:extLst>
          </p:cNvPr>
          <p:cNvSpPr/>
          <p:nvPr/>
        </p:nvSpPr>
        <p:spPr>
          <a:xfrm>
            <a:off x="2060217" y="4182065"/>
            <a:ext cx="3087752" cy="552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self-attention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ADE23B1-C83B-48F4-91A2-B0E7A06F95CC}"/>
              </a:ext>
            </a:extLst>
          </p:cNvPr>
          <p:cNvSpPr/>
          <p:nvPr/>
        </p:nvSpPr>
        <p:spPr>
          <a:xfrm>
            <a:off x="6843964" y="4995001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7AFE6CD-FC66-4ADD-9C4F-C9F3C9AC25D0}"/>
              </a:ext>
            </a:extLst>
          </p:cNvPr>
          <p:cNvSpPr/>
          <p:nvPr/>
        </p:nvSpPr>
        <p:spPr>
          <a:xfrm>
            <a:off x="7361073" y="4995001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3AD26DB-BEAA-4F3D-8BA5-A23C5D1B5878}"/>
              </a:ext>
            </a:extLst>
          </p:cNvPr>
          <p:cNvSpPr/>
          <p:nvPr/>
        </p:nvSpPr>
        <p:spPr>
          <a:xfrm>
            <a:off x="7875545" y="4995001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C8C5FA4-D997-48E8-B89B-638E56E83BB5}"/>
              </a:ext>
            </a:extLst>
          </p:cNvPr>
          <p:cNvSpPr/>
          <p:nvPr/>
        </p:nvSpPr>
        <p:spPr>
          <a:xfrm>
            <a:off x="8390017" y="4995001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19FDD55-4A7C-4ED5-857C-002C251F0366}"/>
              </a:ext>
            </a:extLst>
          </p:cNvPr>
          <p:cNvSpPr/>
          <p:nvPr/>
        </p:nvSpPr>
        <p:spPr>
          <a:xfrm>
            <a:off x="8904489" y="4995001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025250B-9577-4CB1-97B6-40603B8F7BCE}"/>
                  </a:ext>
                </a:extLst>
              </p:cNvPr>
              <p:cNvSpPr/>
              <p:nvPr/>
            </p:nvSpPr>
            <p:spPr>
              <a:xfrm>
                <a:off x="6802060" y="4936816"/>
                <a:ext cx="4466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025250B-9577-4CB1-97B6-40603B8F7B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060" y="4936816"/>
                <a:ext cx="446661" cy="338554"/>
              </a:xfrm>
              <a:prstGeom prst="rect">
                <a:avLst/>
              </a:prstGeom>
              <a:blipFill>
                <a:blip r:embed="rId1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D19F36D-6825-4845-A404-55D3870E2ECB}"/>
                  </a:ext>
                </a:extLst>
              </p:cNvPr>
              <p:cNvSpPr/>
              <p:nvPr/>
            </p:nvSpPr>
            <p:spPr>
              <a:xfrm>
                <a:off x="7296607" y="4936816"/>
                <a:ext cx="4419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D19F36D-6825-4845-A404-55D3870E2E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607" y="4936816"/>
                <a:ext cx="441916" cy="338554"/>
              </a:xfrm>
              <a:prstGeom prst="rect">
                <a:avLst/>
              </a:prstGeom>
              <a:blipFill>
                <a:blip r:embed="rId1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77F92B9-F5B1-489A-ACF2-B714438F2B3F}"/>
                  </a:ext>
                </a:extLst>
              </p:cNvPr>
              <p:cNvSpPr/>
              <p:nvPr/>
            </p:nvSpPr>
            <p:spPr>
              <a:xfrm>
                <a:off x="7820745" y="4936816"/>
                <a:ext cx="4466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77F92B9-F5B1-489A-ACF2-B714438F2B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745" y="4936816"/>
                <a:ext cx="446661" cy="338554"/>
              </a:xfrm>
              <a:prstGeom prst="rect">
                <a:avLst/>
              </a:prstGeom>
              <a:blipFill>
                <a:blip r:embed="rId1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45F86E7-3BE9-4292-B4EC-E7F62A8E4708}"/>
                  </a:ext>
                </a:extLst>
              </p:cNvPr>
              <p:cNvSpPr/>
              <p:nvPr/>
            </p:nvSpPr>
            <p:spPr>
              <a:xfrm>
                <a:off x="8335627" y="4936816"/>
                <a:ext cx="4466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45F86E7-3BE9-4292-B4EC-E7F62A8E4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627" y="4936816"/>
                <a:ext cx="446661" cy="338554"/>
              </a:xfrm>
              <a:prstGeom prst="rect">
                <a:avLst/>
              </a:prstGeom>
              <a:blipFill>
                <a:blip r:embed="rId1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3BACF85-FF51-4D30-8DF4-BFA913DB565A}"/>
                  </a:ext>
                </a:extLst>
              </p:cNvPr>
              <p:cNvSpPr/>
              <p:nvPr/>
            </p:nvSpPr>
            <p:spPr>
              <a:xfrm>
                <a:off x="8849690" y="4936816"/>
                <a:ext cx="4378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3BACF85-FF51-4D30-8DF4-BFA913DB56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690" y="4936816"/>
                <a:ext cx="437877" cy="338554"/>
              </a:xfrm>
              <a:prstGeom prst="rect">
                <a:avLst/>
              </a:prstGeom>
              <a:blipFill>
                <a:blip r:embed="rId16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6EC4D81F-D8FA-4B94-B787-0E23365AC902}"/>
              </a:ext>
            </a:extLst>
          </p:cNvPr>
          <p:cNvSpPr txBox="1"/>
          <p:nvPr/>
        </p:nvSpPr>
        <p:spPr>
          <a:xfrm>
            <a:off x="7284261" y="5321605"/>
            <a:ext cx="441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1578841-F33E-4453-A4DA-4C3F2E9B78E8}"/>
              </a:ext>
            </a:extLst>
          </p:cNvPr>
          <p:cNvSpPr txBox="1"/>
          <p:nvPr/>
        </p:nvSpPr>
        <p:spPr>
          <a:xfrm>
            <a:off x="7835162" y="5321604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n'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37DBAF7-2E45-42CA-A8B3-F9883A728F39}"/>
              </a:ext>
            </a:extLst>
          </p:cNvPr>
          <p:cNvSpPr txBox="1"/>
          <p:nvPr/>
        </p:nvSpPr>
        <p:spPr>
          <a:xfrm>
            <a:off x="8258272" y="5333556"/>
            <a:ext cx="586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aime</a:t>
            </a:r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44D6381-033E-4C34-9EAD-C6EEDA901562}"/>
              </a:ext>
            </a:extLst>
          </p:cNvPr>
          <p:cNvSpPr txBox="1"/>
          <p:nvPr/>
        </p:nvSpPr>
        <p:spPr>
          <a:xfrm>
            <a:off x="8815977" y="5333556"/>
            <a:ext cx="512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0230DD3-CCD8-4C32-B2CA-5516CD449343}"/>
              </a:ext>
            </a:extLst>
          </p:cNvPr>
          <p:cNvSpPr txBox="1"/>
          <p:nvPr/>
        </p:nvSpPr>
        <p:spPr>
          <a:xfrm rot="16200000">
            <a:off x="6577231" y="5493516"/>
            <a:ext cx="862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START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701066D-221B-47D9-B392-FA027DEE4FCE}"/>
              </a:ext>
            </a:extLst>
          </p:cNvPr>
          <p:cNvGrpSpPr/>
          <p:nvPr/>
        </p:nvGrpSpPr>
        <p:grpSpPr>
          <a:xfrm>
            <a:off x="6979861" y="4739834"/>
            <a:ext cx="2060525" cy="243727"/>
            <a:chOff x="1012662" y="3733274"/>
            <a:chExt cx="2060525" cy="163962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B32F20A-F8A7-4F83-8E6C-82B121257D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DF0D86C-700D-48B9-9712-152B259269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5598A38-E681-4FD4-A8DF-1233697A01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D885C78-C155-446C-B03D-527DD3EB78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C9DCA49-97C1-495A-824D-B0E47C29A2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28E6E94D-0DC4-438B-8CC8-E7544EA40D91}"/>
              </a:ext>
            </a:extLst>
          </p:cNvPr>
          <p:cNvSpPr/>
          <p:nvPr/>
        </p:nvSpPr>
        <p:spPr>
          <a:xfrm>
            <a:off x="6464928" y="4182065"/>
            <a:ext cx="3087752" cy="552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“masked” self-attention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90C19A-5452-4A4F-B4BA-5A6CFE8337CE}"/>
              </a:ext>
            </a:extLst>
          </p:cNvPr>
          <p:cNvSpPr/>
          <p:nvPr/>
        </p:nvSpPr>
        <p:spPr>
          <a:xfrm>
            <a:off x="8284852" y="1640381"/>
            <a:ext cx="1005761" cy="888688"/>
          </a:xfrm>
          <a:prstGeom prst="rect">
            <a:avLst/>
          </a:prstGeom>
          <a:solidFill>
            <a:srgbClr val="FFFFFF">
              <a:alpha val="8902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A33C26B-8267-49DF-A489-5DF07E07E93B}"/>
              </a:ext>
            </a:extLst>
          </p:cNvPr>
          <p:cNvSpPr/>
          <p:nvPr/>
        </p:nvSpPr>
        <p:spPr>
          <a:xfrm>
            <a:off x="8284852" y="4742800"/>
            <a:ext cx="1005761" cy="897947"/>
          </a:xfrm>
          <a:prstGeom prst="rect">
            <a:avLst/>
          </a:prstGeom>
          <a:solidFill>
            <a:srgbClr val="FFFFFF">
              <a:alpha val="8902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E76729A-E044-419F-AB89-DB015F37746A}"/>
              </a:ext>
            </a:extLst>
          </p:cNvPr>
          <p:cNvSpPr/>
          <p:nvPr/>
        </p:nvSpPr>
        <p:spPr>
          <a:xfrm>
            <a:off x="6784901" y="364234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A5A7A76-C543-4ADF-8766-C08ECBF04178}"/>
              </a:ext>
            </a:extLst>
          </p:cNvPr>
          <p:cNvSpPr/>
          <p:nvPr/>
        </p:nvSpPr>
        <p:spPr>
          <a:xfrm>
            <a:off x="7302010" y="364234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3A3A6D0-015E-487C-BB5A-B3A4991E1845}"/>
              </a:ext>
            </a:extLst>
          </p:cNvPr>
          <p:cNvSpPr/>
          <p:nvPr/>
        </p:nvSpPr>
        <p:spPr>
          <a:xfrm>
            <a:off x="7816482" y="364234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C9403B3-97BD-4890-9207-0E05C92611C8}"/>
              </a:ext>
            </a:extLst>
          </p:cNvPr>
          <p:cNvSpPr/>
          <p:nvPr/>
        </p:nvSpPr>
        <p:spPr>
          <a:xfrm>
            <a:off x="8330954" y="364234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3F5239C-0AA6-4BA6-95C4-C4609DBADE2B}"/>
              </a:ext>
            </a:extLst>
          </p:cNvPr>
          <p:cNvSpPr/>
          <p:nvPr/>
        </p:nvSpPr>
        <p:spPr>
          <a:xfrm>
            <a:off x="8845426" y="364234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1D295D7-1087-460A-AC45-6DE6DBE3AF00}"/>
              </a:ext>
            </a:extLst>
          </p:cNvPr>
          <p:cNvGrpSpPr/>
          <p:nvPr/>
        </p:nvGrpSpPr>
        <p:grpSpPr>
          <a:xfrm>
            <a:off x="6937039" y="3946617"/>
            <a:ext cx="2060525" cy="243728"/>
            <a:chOff x="1012662" y="3733274"/>
            <a:chExt cx="2060525" cy="163962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7E23AFC-C2BA-4A03-AC7E-E5781A6261BC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8B16726-2AB5-4AA8-BDFD-2BFAC6EF2A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930AB693-75D9-4B32-9953-C28DE17CB9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D6C96BA-26F1-45CD-B1C8-25A99D9BF4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2BE2BCFD-4C63-47F5-87AF-5B2D6DB15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DA4EF842-EFE2-4AE4-96ED-503374EBE91D}"/>
                  </a:ext>
                </a:extLst>
              </p:cNvPr>
              <p:cNvSpPr/>
              <p:nvPr/>
            </p:nvSpPr>
            <p:spPr>
              <a:xfrm>
                <a:off x="6742996" y="3607047"/>
                <a:ext cx="45076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DA4EF842-EFE2-4AE4-96ED-503374EBE9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996" y="3607047"/>
                <a:ext cx="450764" cy="338554"/>
              </a:xfrm>
              <a:prstGeom prst="rect">
                <a:avLst/>
              </a:prstGeom>
              <a:blipFill>
                <a:blip r:embed="rId17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2645F75-49CB-42C0-AC04-6450B8407C63}"/>
                  </a:ext>
                </a:extLst>
              </p:cNvPr>
              <p:cNvSpPr/>
              <p:nvPr/>
            </p:nvSpPr>
            <p:spPr>
              <a:xfrm>
                <a:off x="7237545" y="3607047"/>
                <a:ext cx="45550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2645F75-49CB-42C0-AC04-6450B8407C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545" y="3607047"/>
                <a:ext cx="455509" cy="338554"/>
              </a:xfrm>
              <a:prstGeom prst="rect">
                <a:avLst/>
              </a:prstGeom>
              <a:blipFill>
                <a:blip r:embed="rId18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B58D7AF-1667-49DB-ABDB-A113E19F8B6D}"/>
                  </a:ext>
                </a:extLst>
              </p:cNvPr>
              <p:cNvSpPr/>
              <p:nvPr/>
            </p:nvSpPr>
            <p:spPr>
              <a:xfrm>
                <a:off x="7761682" y="3607047"/>
                <a:ext cx="45550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B58D7AF-1667-49DB-ABDB-A113E19F8B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682" y="3607047"/>
                <a:ext cx="455509" cy="338554"/>
              </a:xfrm>
              <a:prstGeom prst="rect">
                <a:avLst/>
              </a:prstGeom>
              <a:blipFill>
                <a:blip r:embed="rId19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0241BB1D-6AC2-433E-9A1F-91973361D1EC}"/>
                  </a:ext>
                </a:extLst>
              </p:cNvPr>
              <p:cNvSpPr/>
              <p:nvPr/>
            </p:nvSpPr>
            <p:spPr>
              <a:xfrm>
                <a:off x="8276564" y="3607047"/>
                <a:ext cx="45550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0241BB1D-6AC2-433E-9A1F-91973361D1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64" y="3607047"/>
                <a:ext cx="455509" cy="338554"/>
              </a:xfrm>
              <a:prstGeom prst="rect">
                <a:avLst/>
              </a:prstGeom>
              <a:blipFill>
                <a:blip r:embed="rId20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6E62E914-F64B-42EF-8269-441ECFE29032}"/>
                  </a:ext>
                </a:extLst>
              </p:cNvPr>
              <p:cNvSpPr/>
              <p:nvPr/>
            </p:nvSpPr>
            <p:spPr>
              <a:xfrm>
                <a:off x="8790627" y="3607047"/>
                <a:ext cx="45550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6E62E914-F64B-42EF-8269-441ECFE290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627" y="3607047"/>
                <a:ext cx="455509" cy="338554"/>
              </a:xfrm>
              <a:prstGeom prst="rect">
                <a:avLst/>
              </a:prstGeom>
              <a:blipFill>
                <a:blip r:embed="rId21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068E004-5C61-4795-961F-7E2FC8475298}"/>
              </a:ext>
            </a:extLst>
          </p:cNvPr>
          <p:cNvGrpSpPr/>
          <p:nvPr/>
        </p:nvGrpSpPr>
        <p:grpSpPr>
          <a:xfrm>
            <a:off x="6996102" y="2003606"/>
            <a:ext cx="2060525" cy="243727"/>
            <a:chOff x="1012662" y="3733274"/>
            <a:chExt cx="2060525" cy="163962"/>
          </a:xfrm>
        </p:grpSpPr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29655F8-9699-4936-BED9-81ABC6D5D7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5C110AA4-A66B-4BFD-9C98-B16C45EF8E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123A9F7C-A55F-4B65-987B-989CF15CCC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FC4654BE-DC9B-4D89-B8B0-6A40C32F56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18DEF990-9CD6-47C8-A186-97CD0877A0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2707CDC-1DC0-4416-AF53-826B7096F96F}"/>
              </a:ext>
            </a:extLst>
          </p:cNvPr>
          <p:cNvSpPr/>
          <p:nvPr/>
        </p:nvSpPr>
        <p:spPr>
          <a:xfrm>
            <a:off x="6843964" y="169173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CE92214-0D44-4CE1-A753-A6C1D354EDDF}"/>
              </a:ext>
            </a:extLst>
          </p:cNvPr>
          <p:cNvSpPr/>
          <p:nvPr/>
        </p:nvSpPr>
        <p:spPr>
          <a:xfrm>
            <a:off x="7361073" y="169173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421026F-4924-45B6-A1AD-B09A45BBD932}"/>
              </a:ext>
            </a:extLst>
          </p:cNvPr>
          <p:cNvSpPr/>
          <p:nvPr/>
        </p:nvSpPr>
        <p:spPr>
          <a:xfrm>
            <a:off x="7875545" y="169173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FFFF518-79CF-40B3-AB3D-52234CDA5E5F}"/>
              </a:ext>
            </a:extLst>
          </p:cNvPr>
          <p:cNvSpPr/>
          <p:nvPr/>
        </p:nvSpPr>
        <p:spPr>
          <a:xfrm>
            <a:off x="8390017" y="169173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2208CC4-2E8D-4482-9BE8-9CFABFDEE1E9}"/>
              </a:ext>
            </a:extLst>
          </p:cNvPr>
          <p:cNvSpPr/>
          <p:nvPr/>
        </p:nvSpPr>
        <p:spPr>
          <a:xfrm>
            <a:off x="8904489" y="169173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FE23112-3098-41F6-8E94-67924FB0B1F9}"/>
              </a:ext>
            </a:extLst>
          </p:cNvPr>
          <p:cNvSpPr txBox="1"/>
          <p:nvPr/>
        </p:nvSpPr>
        <p:spPr>
          <a:xfrm>
            <a:off x="6742996" y="1385093"/>
            <a:ext cx="441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B6BE946-1669-4B7F-9CF9-9EDCBC462D9A}"/>
              </a:ext>
            </a:extLst>
          </p:cNvPr>
          <p:cNvSpPr txBox="1"/>
          <p:nvPr/>
        </p:nvSpPr>
        <p:spPr>
          <a:xfrm>
            <a:off x="7293897" y="1385092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n'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AC9D530-7844-4830-82F5-4F696DC0B680}"/>
              </a:ext>
            </a:extLst>
          </p:cNvPr>
          <p:cNvSpPr txBox="1"/>
          <p:nvPr/>
        </p:nvSpPr>
        <p:spPr>
          <a:xfrm>
            <a:off x="7717007" y="1397044"/>
            <a:ext cx="586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aime</a:t>
            </a:r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7DD2E0C-E9E2-47A1-901E-FA46758214E1}"/>
              </a:ext>
            </a:extLst>
          </p:cNvPr>
          <p:cNvSpPr txBox="1"/>
          <p:nvPr/>
        </p:nvSpPr>
        <p:spPr>
          <a:xfrm>
            <a:off x="8274712" y="1397044"/>
            <a:ext cx="512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DF3A515-A283-484B-804C-D55AFBB135A2}"/>
              </a:ext>
            </a:extLst>
          </p:cNvPr>
          <p:cNvSpPr txBox="1"/>
          <p:nvPr/>
        </p:nvSpPr>
        <p:spPr>
          <a:xfrm>
            <a:off x="8763509" y="1397044"/>
            <a:ext cx="586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cela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C08BBDAF-ECA6-44B0-9F2B-34C05E688272}"/>
                  </a:ext>
                </a:extLst>
              </p:cNvPr>
              <p:cNvSpPr/>
              <p:nvPr/>
            </p:nvSpPr>
            <p:spPr>
              <a:xfrm>
                <a:off x="6802059" y="1633553"/>
                <a:ext cx="4419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C08BBDAF-ECA6-44B0-9F2B-34C05E688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059" y="1633553"/>
                <a:ext cx="441916" cy="338554"/>
              </a:xfrm>
              <a:prstGeom prst="rect">
                <a:avLst/>
              </a:prstGeom>
              <a:blipFill>
                <a:blip r:embed="rId2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7EA8823F-3528-4A2E-AC51-5431B35B1650}"/>
                  </a:ext>
                </a:extLst>
              </p:cNvPr>
              <p:cNvSpPr/>
              <p:nvPr/>
            </p:nvSpPr>
            <p:spPr>
              <a:xfrm>
                <a:off x="7296608" y="1633553"/>
                <a:ext cx="4466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7EA8823F-3528-4A2E-AC51-5431B35B16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608" y="1633553"/>
                <a:ext cx="446661" cy="338554"/>
              </a:xfrm>
              <a:prstGeom prst="rect">
                <a:avLst/>
              </a:prstGeom>
              <a:blipFill>
                <a:blip r:embed="rId2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6635AA7-21E2-475D-8920-F708769E39C1}"/>
                  </a:ext>
                </a:extLst>
              </p:cNvPr>
              <p:cNvSpPr/>
              <p:nvPr/>
            </p:nvSpPr>
            <p:spPr>
              <a:xfrm>
                <a:off x="7820745" y="1633553"/>
                <a:ext cx="4466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6635AA7-21E2-475D-8920-F708769E39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745" y="1633553"/>
                <a:ext cx="446661" cy="338554"/>
              </a:xfrm>
              <a:prstGeom prst="rect">
                <a:avLst/>
              </a:prstGeom>
              <a:blipFill>
                <a:blip r:embed="rId2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D477B09-FAC6-4EBD-A145-1D5C035B35D7}"/>
                  </a:ext>
                </a:extLst>
              </p:cNvPr>
              <p:cNvSpPr/>
              <p:nvPr/>
            </p:nvSpPr>
            <p:spPr>
              <a:xfrm>
                <a:off x="8335627" y="1633553"/>
                <a:ext cx="4378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D477B09-FAC6-4EBD-A145-1D5C035B35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627" y="1633553"/>
                <a:ext cx="437877" cy="338554"/>
              </a:xfrm>
              <a:prstGeom prst="rect">
                <a:avLst/>
              </a:prstGeom>
              <a:blipFill>
                <a:blip r:embed="rId2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AD2F736C-642D-4411-BBDC-1AD7F01D9B3B}"/>
                  </a:ext>
                </a:extLst>
              </p:cNvPr>
              <p:cNvSpPr/>
              <p:nvPr/>
            </p:nvSpPr>
            <p:spPr>
              <a:xfrm>
                <a:off x="8849690" y="1633553"/>
                <a:ext cx="4466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AD2F736C-642D-4411-BBDC-1AD7F01D9B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690" y="1633553"/>
                <a:ext cx="446661" cy="338554"/>
              </a:xfrm>
              <a:prstGeom prst="rect">
                <a:avLst/>
              </a:prstGeom>
              <a:blipFill>
                <a:blip r:embed="rId2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Rectangle 124">
            <a:extLst>
              <a:ext uri="{FF2B5EF4-FFF2-40B4-BE49-F238E27FC236}">
                <a16:creationId xmlns:a16="http://schemas.microsoft.com/office/drawing/2014/main" id="{CF07B402-7524-45F9-AD32-E1AFB4592121}"/>
              </a:ext>
            </a:extLst>
          </p:cNvPr>
          <p:cNvSpPr/>
          <p:nvPr/>
        </p:nvSpPr>
        <p:spPr>
          <a:xfrm>
            <a:off x="8344882" y="1432334"/>
            <a:ext cx="1005761" cy="888688"/>
          </a:xfrm>
          <a:prstGeom prst="rect">
            <a:avLst/>
          </a:prstGeom>
          <a:solidFill>
            <a:srgbClr val="FFFFFF">
              <a:alpha val="8902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62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9" grpId="0"/>
      <p:bldP spid="100" grpId="0"/>
      <p:bldP spid="101" grpId="0"/>
      <p:bldP spid="102" grpId="0"/>
      <p:bldP spid="103" grpId="0"/>
      <p:bldP spid="12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11A9-5934-435C-B1BE-316E0158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 with Transformer Attentions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22D43A-EF8B-417F-97F5-16E643AFD83E}"/>
              </a:ext>
            </a:extLst>
          </p:cNvPr>
          <p:cNvGrpSpPr/>
          <p:nvPr/>
        </p:nvGrpSpPr>
        <p:grpSpPr>
          <a:xfrm>
            <a:off x="2557211" y="4739834"/>
            <a:ext cx="2060525" cy="243727"/>
            <a:chOff x="1012662" y="3733274"/>
            <a:chExt cx="2060525" cy="163962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DC04215-895A-4468-A450-EAA8D7553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7382063-461B-403B-9C0B-042CFE2C59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BB3EEB4-666B-425E-BDC7-3E1466400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86917A2-36B9-45FA-B004-C6EBE12A88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9607CA5-998A-494F-BFE1-BB9B7B9F0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831765C-EFF1-4277-BDF1-D7F6B18BF4A8}"/>
              </a:ext>
            </a:extLst>
          </p:cNvPr>
          <p:cNvSpPr/>
          <p:nvPr/>
        </p:nvSpPr>
        <p:spPr>
          <a:xfrm>
            <a:off x="2405073" y="49835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0182F-DB21-4CFD-8181-142FA15AF030}"/>
              </a:ext>
            </a:extLst>
          </p:cNvPr>
          <p:cNvSpPr/>
          <p:nvPr/>
        </p:nvSpPr>
        <p:spPr>
          <a:xfrm>
            <a:off x="2922182" y="49835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5F66CE-E281-473A-86FB-399D9A5C37C7}"/>
              </a:ext>
            </a:extLst>
          </p:cNvPr>
          <p:cNvSpPr/>
          <p:nvPr/>
        </p:nvSpPr>
        <p:spPr>
          <a:xfrm>
            <a:off x="3436654" y="49835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C669EF-CEB3-413A-AFD8-1D52FA0998A8}"/>
              </a:ext>
            </a:extLst>
          </p:cNvPr>
          <p:cNvSpPr/>
          <p:nvPr/>
        </p:nvSpPr>
        <p:spPr>
          <a:xfrm>
            <a:off x="3951126" y="49835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853777-075E-499B-8462-D2053F8A9514}"/>
              </a:ext>
            </a:extLst>
          </p:cNvPr>
          <p:cNvSpPr/>
          <p:nvPr/>
        </p:nvSpPr>
        <p:spPr>
          <a:xfrm>
            <a:off x="4465598" y="49835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E677EB-1E67-4E19-A49A-2C7B35599970}"/>
              </a:ext>
            </a:extLst>
          </p:cNvPr>
          <p:cNvSpPr txBox="1"/>
          <p:nvPr/>
        </p:nvSpPr>
        <p:spPr>
          <a:xfrm>
            <a:off x="2405074" y="5356118"/>
            <a:ext cx="30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FF68A7-66E7-4BB4-BEC8-B03DD7E46006}"/>
              </a:ext>
            </a:extLst>
          </p:cNvPr>
          <p:cNvSpPr txBox="1"/>
          <p:nvPr/>
        </p:nvSpPr>
        <p:spPr>
          <a:xfrm>
            <a:off x="2843459" y="5343811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6E1E8B-7660-43E1-89AB-28154D1F9EBD}"/>
              </a:ext>
            </a:extLst>
          </p:cNvPr>
          <p:cNvSpPr txBox="1"/>
          <p:nvPr/>
        </p:nvSpPr>
        <p:spPr>
          <a:xfrm>
            <a:off x="3356245" y="5356118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D4AA61-E568-4690-9782-8F336A4C77C8}"/>
              </a:ext>
            </a:extLst>
          </p:cNvPr>
          <p:cNvSpPr txBox="1"/>
          <p:nvPr/>
        </p:nvSpPr>
        <p:spPr>
          <a:xfrm>
            <a:off x="3886047" y="5356118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like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8E04E3-E383-403C-AEEF-C859453F0568}"/>
              </a:ext>
            </a:extLst>
          </p:cNvPr>
          <p:cNvSpPr txBox="1"/>
          <p:nvPr/>
        </p:nvSpPr>
        <p:spPr>
          <a:xfrm>
            <a:off x="4398833" y="5356118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A2820CF-C221-461A-9269-35EEFE8AF4E4}"/>
                  </a:ext>
                </a:extLst>
              </p:cNvPr>
              <p:cNvSpPr/>
              <p:nvPr/>
            </p:nvSpPr>
            <p:spPr>
              <a:xfrm>
                <a:off x="2363168" y="4925377"/>
                <a:ext cx="4541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A2820CF-C221-461A-9269-35EEFE8AF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168" y="4925377"/>
                <a:ext cx="45416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1D93C56-C6EB-438E-8366-81BF9DC1A50F}"/>
                  </a:ext>
                </a:extLst>
              </p:cNvPr>
              <p:cNvSpPr/>
              <p:nvPr/>
            </p:nvSpPr>
            <p:spPr>
              <a:xfrm>
                <a:off x="2857717" y="4925377"/>
                <a:ext cx="458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1D93C56-C6EB-438E-8366-81BF9DC1A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717" y="4925377"/>
                <a:ext cx="458908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AF35F9E-BDA7-421E-8C12-FCB96242F261}"/>
                  </a:ext>
                </a:extLst>
              </p:cNvPr>
              <p:cNvSpPr/>
              <p:nvPr/>
            </p:nvSpPr>
            <p:spPr>
              <a:xfrm>
                <a:off x="3381854" y="4925377"/>
                <a:ext cx="458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AF35F9E-BDA7-421E-8C12-FCB96242F2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854" y="4925377"/>
                <a:ext cx="458908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B6CED63-7993-4F35-8E9E-AB48AA1123FA}"/>
                  </a:ext>
                </a:extLst>
              </p:cNvPr>
              <p:cNvSpPr/>
              <p:nvPr/>
            </p:nvSpPr>
            <p:spPr>
              <a:xfrm>
                <a:off x="3896736" y="4925377"/>
                <a:ext cx="458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B6CED63-7993-4F35-8E9E-AB48AA112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736" y="4925377"/>
                <a:ext cx="45890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D89E02-3858-4CE0-A933-FDF5838B2EFC}"/>
                  </a:ext>
                </a:extLst>
              </p:cNvPr>
              <p:cNvSpPr/>
              <p:nvPr/>
            </p:nvSpPr>
            <p:spPr>
              <a:xfrm>
                <a:off x="4410799" y="4925377"/>
                <a:ext cx="458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D89E02-3858-4CE0-A933-FDF5838B2E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799" y="4925377"/>
                <a:ext cx="45890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70C519E6-0F9F-467D-B607-CECD26F95599}"/>
              </a:ext>
            </a:extLst>
          </p:cNvPr>
          <p:cNvGrpSpPr/>
          <p:nvPr/>
        </p:nvGrpSpPr>
        <p:grpSpPr>
          <a:xfrm>
            <a:off x="6996102" y="2003606"/>
            <a:ext cx="2060525" cy="243727"/>
            <a:chOff x="1012662" y="3733274"/>
            <a:chExt cx="2060525" cy="16396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BFE1BCA-EC36-4457-A977-0446EDB5A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50C0A05-CD41-461D-AB5D-F71F421EBC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43B1472-4EA3-4A4D-B223-1541C13B4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4317CFB-4D56-4808-B687-22D997C0AE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3CE915F-1993-42D0-A9A9-40D1B74FD7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737E29C3-AFBE-412C-AE51-1B80D0D1A043}"/>
              </a:ext>
            </a:extLst>
          </p:cNvPr>
          <p:cNvSpPr/>
          <p:nvPr/>
        </p:nvSpPr>
        <p:spPr>
          <a:xfrm>
            <a:off x="6843964" y="169173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099199-4C75-44F9-BA2A-AA6FF9C91F46}"/>
              </a:ext>
            </a:extLst>
          </p:cNvPr>
          <p:cNvSpPr/>
          <p:nvPr/>
        </p:nvSpPr>
        <p:spPr>
          <a:xfrm>
            <a:off x="7361073" y="169173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F86E08-4F8B-424C-9B5E-D811D0A695FC}"/>
              </a:ext>
            </a:extLst>
          </p:cNvPr>
          <p:cNvSpPr/>
          <p:nvPr/>
        </p:nvSpPr>
        <p:spPr>
          <a:xfrm>
            <a:off x="7875545" y="169173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7BD6-0F42-487D-825E-DE8CEB11657A}"/>
              </a:ext>
            </a:extLst>
          </p:cNvPr>
          <p:cNvSpPr/>
          <p:nvPr/>
        </p:nvSpPr>
        <p:spPr>
          <a:xfrm>
            <a:off x="8390017" y="169173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62CC4B-C9E5-445A-9A34-D50393980E93}"/>
              </a:ext>
            </a:extLst>
          </p:cNvPr>
          <p:cNvSpPr/>
          <p:nvPr/>
        </p:nvSpPr>
        <p:spPr>
          <a:xfrm>
            <a:off x="8904489" y="169173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86F1D1-9C80-44B3-B15C-675E2BD16E3B}"/>
              </a:ext>
            </a:extLst>
          </p:cNvPr>
          <p:cNvSpPr txBox="1"/>
          <p:nvPr/>
        </p:nvSpPr>
        <p:spPr>
          <a:xfrm>
            <a:off x="6742996" y="1385093"/>
            <a:ext cx="441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04454D-72E4-459A-A0E4-DFD55D8DB6AA}"/>
              </a:ext>
            </a:extLst>
          </p:cNvPr>
          <p:cNvSpPr txBox="1"/>
          <p:nvPr/>
        </p:nvSpPr>
        <p:spPr>
          <a:xfrm>
            <a:off x="7293897" y="1385092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n'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F22C6F-120D-45AB-B9C7-09C2ADB90FB6}"/>
              </a:ext>
            </a:extLst>
          </p:cNvPr>
          <p:cNvSpPr txBox="1"/>
          <p:nvPr/>
        </p:nvSpPr>
        <p:spPr>
          <a:xfrm>
            <a:off x="7717007" y="1397044"/>
            <a:ext cx="586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aime</a:t>
            </a:r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D22557-C5F1-4360-BF61-83B2D02F7F97}"/>
              </a:ext>
            </a:extLst>
          </p:cNvPr>
          <p:cNvSpPr txBox="1"/>
          <p:nvPr/>
        </p:nvSpPr>
        <p:spPr>
          <a:xfrm>
            <a:off x="8274712" y="1397044"/>
            <a:ext cx="512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36B2BB-FB92-474C-BBAF-2BD472AD6C58}"/>
              </a:ext>
            </a:extLst>
          </p:cNvPr>
          <p:cNvSpPr txBox="1"/>
          <p:nvPr/>
        </p:nvSpPr>
        <p:spPr>
          <a:xfrm>
            <a:off x="8763509" y="1397044"/>
            <a:ext cx="586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cela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3F3B83D-96C4-4770-9D88-4D6DFF86A5AE}"/>
                  </a:ext>
                </a:extLst>
              </p:cNvPr>
              <p:cNvSpPr/>
              <p:nvPr/>
            </p:nvSpPr>
            <p:spPr>
              <a:xfrm>
                <a:off x="6802059" y="1633553"/>
                <a:ext cx="45634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3F3B83D-96C4-4770-9D88-4D6DFF86A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059" y="1633553"/>
                <a:ext cx="456342" cy="338554"/>
              </a:xfrm>
              <a:prstGeom prst="rect">
                <a:avLst/>
              </a:prstGeom>
              <a:blipFill>
                <a:blip r:embed="rId7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8F76FFB-98FB-4B76-AF49-0C70789B9499}"/>
                  </a:ext>
                </a:extLst>
              </p:cNvPr>
              <p:cNvSpPr/>
              <p:nvPr/>
            </p:nvSpPr>
            <p:spPr>
              <a:xfrm>
                <a:off x="7296608" y="1633553"/>
                <a:ext cx="46108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8F76FFB-98FB-4B76-AF49-0C70789B94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608" y="1633553"/>
                <a:ext cx="461088" cy="338554"/>
              </a:xfrm>
              <a:prstGeom prst="rect">
                <a:avLst/>
              </a:prstGeom>
              <a:blipFill>
                <a:blip r:embed="rId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BCE915E-C711-4F52-9F38-A8010AE2AECC}"/>
                  </a:ext>
                </a:extLst>
              </p:cNvPr>
              <p:cNvSpPr/>
              <p:nvPr/>
            </p:nvSpPr>
            <p:spPr>
              <a:xfrm>
                <a:off x="7820745" y="1633553"/>
                <a:ext cx="46108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BCE915E-C711-4F52-9F38-A8010AE2AE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745" y="1633553"/>
                <a:ext cx="461088" cy="338554"/>
              </a:xfrm>
              <a:prstGeom prst="rect">
                <a:avLst/>
              </a:prstGeom>
              <a:blipFill>
                <a:blip r:embed="rId9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E9C2E45-B9DC-45C3-9909-834D9608AF05}"/>
                  </a:ext>
                </a:extLst>
              </p:cNvPr>
              <p:cNvSpPr/>
              <p:nvPr/>
            </p:nvSpPr>
            <p:spPr>
              <a:xfrm>
                <a:off x="8335627" y="1633553"/>
                <a:ext cx="45230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E9C2E45-B9DC-45C3-9909-834D9608AF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627" y="1633553"/>
                <a:ext cx="452303" cy="338554"/>
              </a:xfrm>
              <a:prstGeom prst="rect">
                <a:avLst/>
              </a:prstGeom>
              <a:blipFill>
                <a:blip r:embed="rId10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84CF806-4707-4B3C-907F-330166F6C448}"/>
                  </a:ext>
                </a:extLst>
              </p:cNvPr>
              <p:cNvSpPr/>
              <p:nvPr/>
            </p:nvSpPr>
            <p:spPr>
              <a:xfrm>
                <a:off x="8849690" y="1633553"/>
                <a:ext cx="46108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84CF806-4707-4B3C-907F-330166F6C4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690" y="1633553"/>
                <a:ext cx="461088" cy="338554"/>
              </a:xfrm>
              <a:prstGeom prst="rect">
                <a:avLst/>
              </a:prstGeom>
              <a:blipFill>
                <a:blip r:embed="rId11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E9BB4F32-AC66-4EA8-AB5A-A4E232DC5B45}"/>
              </a:ext>
            </a:extLst>
          </p:cNvPr>
          <p:cNvSpPr/>
          <p:nvPr/>
        </p:nvSpPr>
        <p:spPr>
          <a:xfrm>
            <a:off x="2388932" y="3642340"/>
            <a:ext cx="2380939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C3164EE-FD6E-4048-A27A-8AE9AEBAF754}"/>
              </a:ext>
            </a:extLst>
          </p:cNvPr>
          <p:cNvGrpSpPr/>
          <p:nvPr/>
        </p:nvGrpSpPr>
        <p:grpSpPr>
          <a:xfrm>
            <a:off x="2541070" y="3946617"/>
            <a:ext cx="2060525" cy="243728"/>
            <a:chOff x="1012662" y="3733274"/>
            <a:chExt cx="2060525" cy="163962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F3552AA-1E26-4F6C-8DD9-A1D761088C36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0B2471D-3BDE-4BB3-969C-72A600095A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8B48000-E503-4C7C-BCBA-9D99BC5F97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A129C99-1F0C-4032-B5BB-866414E80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A86428B-8714-4D8C-8A12-1856E0C796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00E5C1E-D082-4723-9AF6-D43ADAFCB7F7}"/>
                  </a:ext>
                </a:extLst>
              </p:cNvPr>
              <p:cNvSpPr/>
              <p:nvPr/>
            </p:nvSpPr>
            <p:spPr>
              <a:xfrm>
                <a:off x="3386727" y="3607047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sz="1600" b="1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00E5C1E-D082-4723-9AF6-D43ADAFCB7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27" y="3607047"/>
                <a:ext cx="385041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>
            <a:extLst>
              <a:ext uri="{FF2B5EF4-FFF2-40B4-BE49-F238E27FC236}">
                <a16:creationId xmlns:a16="http://schemas.microsoft.com/office/drawing/2014/main" id="{C40CEA08-9BB5-4E33-8692-681DAB1B6411}"/>
              </a:ext>
            </a:extLst>
          </p:cNvPr>
          <p:cNvSpPr/>
          <p:nvPr/>
        </p:nvSpPr>
        <p:spPr>
          <a:xfrm>
            <a:off x="2060217" y="4182065"/>
            <a:ext cx="3087752" cy="552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self-attention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ADE23B1-C83B-48F4-91A2-B0E7A06F95CC}"/>
              </a:ext>
            </a:extLst>
          </p:cNvPr>
          <p:cNvSpPr/>
          <p:nvPr/>
        </p:nvSpPr>
        <p:spPr>
          <a:xfrm>
            <a:off x="6843964" y="4995001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7AFE6CD-FC66-4ADD-9C4F-C9F3C9AC25D0}"/>
              </a:ext>
            </a:extLst>
          </p:cNvPr>
          <p:cNvSpPr/>
          <p:nvPr/>
        </p:nvSpPr>
        <p:spPr>
          <a:xfrm>
            <a:off x="7361073" y="4995001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3AD26DB-BEAA-4F3D-8BA5-A23C5D1B5878}"/>
              </a:ext>
            </a:extLst>
          </p:cNvPr>
          <p:cNvSpPr/>
          <p:nvPr/>
        </p:nvSpPr>
        <p:spPr>
          <a:xfrm>
            <a:off x="7875545" y="4995001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C8C5FA4-D997-48E8-B89B-638E56E83BB5}"/>
              </a:ext>
            </a:extLst>
          </p:cNvPr>
          <p:cNvSpPr/>
          <p:nvPr/>
        </p:nvSpPr>
        <p:spPr>
          <a:xfrm>
            <a:off x="8390017" y="4995001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19FDD55-4A7C-4ED5-857C-002C251F0366}"/>
              </a:ext>
            </a:extLst>
          </p:cNvPr>
          <p:cNvSpPr/>
          <p:nvPr/>
        </p:nvSpPr>
        <p:spPr>
          <a:xfrm>
            <a:off x="8904489" y="4995001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025250B-9577-4CB1-97B6-40603B8F7BCE}"/>
                  </a:ext>
                </a:extLst>
              </p:cNvPr>
              <p:cNvSpPr/>
              <p:nvPr/>
            </p:nvSpPr>
            <p:spPr>
              <a:xfrm>
                <a:off x="6802060" y="4936816"/>
                <a:ext cx="46108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025250B-9577-4CB1-97B6-40603B8F7B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060" y="4936816"/>
                <a:ext cx="461088" cy="338554"/>
              </a:xfrm>
              <a:prstGeom prst="rect">
                <a:avLst/>
              </a:prstGeom>
              <a:blipFill>
                <a:blip r:embed="rId1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D19F36D-6825-4845-A404-55D3870E2ECB}"/>
                  </a:ext>
                </a:extLst>
              </p:cNvPr>
              <p:cNvSpPr/>
              <p:nvPr/>
            </p:nvSpPr>
            <p:spPr>
              <a:xfrm>
                <a:off x="7296607" y="4936816"/>
                <a:ext cx="45634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D19F36D-6825-4845-A404-55D3870E2E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607" y="4936816"/>
                <a:ext cx="456342" cy="338554"/>
              </a:xfrm>
              <a:prstGeom prst="rect">
                <a:avLst/>
              </a:prstGeom>
              <a:blipFill>
                <a:blip r:embed="rId1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77F92B9-F5B1-489A-ACF2-B714438F2B3F}"/>
                  </a:ext>
                </a:extLst>
              </p:cNvPr>
              <p:cNvSpPr/>
              <p:nvPr/>
            </p:nvSpPr>
            <p:spPr>
              <a:xfrm>
                <a:off x="7820745" y="4936816"/>
                <a:ext cx="46108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77F92B9-F5B1-489A-ACF2-B714438F2B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745" y="4936816"/>
                <a:ext cx="461088" cy="338554"/>
              </a:xfrm>
              <a:prstGeom prst="rect">
                <a:avLst/>
              </a:prstGeom>
              <a:blipFill>
                <a:blip r:embed="rId1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45F86E7-3BE9-4292-B4EC-E7F62A8E4708}"/>
                  </a:ext>
                </a:extLst>
              </p:cNvPr>
              <p:cNvSpPr/>
              <p:nvPr/>
            </p:nvSpPr>
            <p:spPr>
              <a:xfrm>
                <a:off x="8335627" y="4936816"/>
                <a:ext cx="46108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45F86E7-3BE9-4292-B4EC-E7F62A8E4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627" y="4936816"/>
                <a:ext cx="461088" cy="338554"/>
              </a:xfrm>
              <a:prstGeom prst="rect">
                <a:avLst/>
              </a:prstGeom>
              <a:blipFill>
                <a:blip r:embed="rId16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3BACF85-FF51-4D30-8DF4-BFA913DB565A}"/>
                  </a:ext>
                </a:extLst>
              </p:cNvPr>
              <p:cNvSpPr/>
              <p:nvPr/>
            </p:nvSpPr>
            <p:spPr>
              <a:xfrm>
                <a:off x="8849690" y="4936816"/>
                <a:ext cx="45230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3BACF85-FF51-4D30-8DF4-BFA913DB56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690" y="4936816"/>
                <a:ext cx="452303" cy="338554"/>
              </a:xfrm>
              <a:prstGeom prst="rect">
                <a:avLst/>
              </a:prstGeom>
              <a:blipFill>
                <a:blip r:embed="rId1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6EC4D81F-D8FA-4B94-B787-0E23365AC902}"/>
              </a:ext>
            </a:extLst>
          </p:cNvPr>
          <p:cNvSpPr txBox="1"/>
          <p:nvPr/>
        </p:nvSpPr>
        <p:spPr>
          <a:xfrm>
            <a:off x="7284261" y="5321605"/>
            <a:ext cx="441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1578841-F33E-4453-A4DA-4C3F2E9B78E8}"/>
              </a:ext>
            </a:extLst>
          </p:cNvPr>
          <p:cNvSpPr txBox="1"/>
          <p:nvPr/>
        </p:nvSpPr>
        <p:spPr>
          <a:xfrm>
            <a:off x="7835162" y="5321604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n'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37DBAF7-2E45-42CA-A8B3-F9883A728F39}"/>
              </a:ext>
            </a:extLst>
          </p:cNvPr>
          <p:cNvSpPr txBox="1"/>
          <p:nvPr/>
        </p:nvSpPr>
        <p:spPr>
          <a:xfrm>
            <a:off x="8258272" y="5333556"/>
            <a:ext cx="586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aime</a:t>
            </a:r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44D6381-033E-4C34-9EAD-C6EEDA901562}"/>
              </a:ext>
            </a:extLst>
          </p:cNvPr>
          <p:cNvSpPr txBox="1"/>
          <p:nvPr/>
        </p:nvSpPr>
        <p:spPr>
          <a:xfrm>
            <a:off x="8815977" y="5333556"/>
            <a:ext cx="512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0230DD3-CCD8-4C32-B2CA-5516CD449343}"/>
              </a:ext>
            </a:extLst>
          </p:cNvPr>
          <p:cNvSpPr txBox="1"/>
          <p:nvPr/>
        </p:nvSpPr>
        <p:spPr>
          <a:xfrm rot="16200000">
            <a:off x="6577231" y="5493516"/>
            <a:ext cx="862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START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701066D-221B-47D9-B392-FA027DEE4FCE}"/>
              </a:ext>
            </a:extLst>
          </p:cNvPr>
          <p:cNvGrpSpPr/>
          <p:nvPr/>
        </p:nvGrpSpPr>
        <p:grpSpPr>
          <a:xfrm>
            <a:off x="6979861" y="4739834"/>
            <a:ext cx="2060525" cy="243727"/>
            <a:chOff x="1012662" y="3733274"/>
            <a:chExt cx="2060525" cy="163962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B32F20A-F8A7-4F83-8E6C-82B121257D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DF0D86C-700D-48B9-9712-152B259269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5598A38-E681-4FD4-A8DF-1233697A01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D885C78-C155-446C-B03D-527DD3EB78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C9DCA49-97C1-495A-824D-B0E47C29A2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28E6E94D-0DC4-438B-8CC8-E7544EA40D91}"/>
              </a:ext>
            </a:extLst>
          </p:cNvPr>
          <p:cNvSpPr/>
          <p:nvPr/>
        </p:nvSpPr>
        <p:spPr>
          <a:xfrm>
            <a:off x="6464928" y="4182065"/>
            <a:ext cx="3087752" cy="552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“masked” self-attention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90C19A-5452-4A4F-B4BA-5A6CFE8337CE}"/>
              </a:ext>
            </a:extLst>
          </p:cNvPr>
          <p:cNvSpPr/>
          <p:nvPr/>
        </p:nvSpPr>
        <p:spPr>
          <a:xfrm>
            <a:off x="8284852" y="1462606"/>
            <a:ext cx="1005761" cy="888688"/>
          </a:xfrm>
          <a:prstGeom prst="rect">
            <a:avLst/>
          </a:prstGeom>
          <a:solidFill>
            <a:srgbClr val="FFFFFF">
              <a:alpha val="8902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A33C26B-8267-49DF-A489-5DF07E07E93B}"/>
              </a:ext>
            </a:extLst>
          </p:cNvPr>
          <p:cNvSpPr/>
          <p:nvPr/>
        </p:nvSpPr>
        <p:spPr>
          <a:xfrm>
            <a:off x="8284852" y="4742800"/>
            <a:ext cx="1005761" cy="897947"/>
          </a:xfrm>
          <a:prstGeom prst="rect">
            <a:avLst/>
          </a:prstGeom>
          <a:solidFill>
            <a:srgbClr val="FFFFFF">
              <a:alpha val="8902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E76729A-E044-419F-AB89-DB015F37746A}"/>
              </a:ext>
            </a:extLst>
          </p:cNvPr>
          <p:cNvSpPr/>
          <p:nvPr/>
        </p:nvSpPr>
        <p:spPr>
          <a:xfrm>
            <a:off x="6784901" y="3642340"/>
            <a:ext cx="2423853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1D295D7-1087-460A-AC45-6DE6DBE3AF00}"/>
              </a:ext>
            </a:extLst>
          </p:cNvPr>
          <p:cNvGrpSpPr/>
          <p:nvPr/>
        </p:nvGrpSpPr>
        <p:grpSpPr>
          <a:xfrm>
            <a:off x="6937039" y="3946617"/>
            <a:ext cx="2060525" cy="243728"/>
            <a:chOff x="1012662" y="3733274"/>
            <a:chExt cx="2060525" cy="163962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7E23AFC-C2BA-4A03-AC7E-E5781A6261BC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8B16726-2AB5-4AA8-BDFD-2BFAC6EF2A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930AB693-75D9-4B32-9953-C28DE17CB9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D6C96BA-26F1-45CD-B1C8-25A99D9BF4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2BE2BCFD-4C63-47F5-87AF-5B2D6DB15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DA4EF842-EFE2-4AE4-96ED-503374EBE91D}"/>
                  </a:ext>
                </a:extLst>
              </p:cNvPr>
              <p:cNvSpPr/>
              <p:nvPr/>
            </p:nvSpPr>
            <p:spPr>
              <a:xfrm>
                <a:off x="7773077" y="3583899"/>
                <a:ext cx="39465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en-US" sz="1600" b="1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DA4EF842-EFE2-4AE4-96ED-503374EBE9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077" y="3583899"/>
                <a:ext cx="394659" cy="338554"/>
              </a:xfrm>
              <a:prstGeom prst="rect">
                <a:avLst/>
              </a:prstGeom>
              <a:blipFill>
                <a:blip r:embed="rId18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ectangle 103">
            <a:extLst>
              <a:ext uri="{FF2B5EF4-FFF2-40B4-BE49-F238E27FC236}">
                <a16:creationId xmlns:a16="http://schemas.microsoft.com/office/drawing/2014/main" id="{8637FC8A-F4DE-481E-BCBF-193F7EA1DF13}"/>
              </a:ext>
            </a:extLst>
          </p:cNvPr>
          <p:cNvSpPr/>
          <p:nvPr/>
        </p:nvSpPr>
        <p:spPr>
          <a:xfrm>
            <a:off x="6464928" y="2256087"/>
            <a:ext cx="3087752" cy="7817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Transformer attention</a:t>
            </a:r>
          </a:p>
          <a:p>
            <a:pPr algn="ctr"/>
            <a:endParaRPr lang="en-US" sz="2000" dirty="0">
              <a:solidFill>
                <a:schemeClr val="accent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rapezoid 104">
                <a:extLst>
                  <a:ext uri="{FF2B5EF4-FFF2-40B4-BE49-F238E27FC236}">
                    <a16:creationId xmlns:a16="http://schemas.microsoft.com/office/drawing/2014/main" id="{211DEE90-041C-4D0E-BE15-DEF7ECB9F6B3}"/>
                  </a:ext>
                </a:extLst>
              </p:cNvPr>
              <p:cNvSpPr/>
              <p:nvPr/>
            </p:nvSpPr>
            <p:spPr>
              <a:xfrm>
                <a:off x="8763509" y="2710991"/>
                <a:ext cx="481667" cy="269686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effectLst/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4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05" name="Trapezoid 104">
                <a:extLst>
                  <a:ext uri="{FF2B5EF4-FFF2-40B4-BE49-F238E27FC236}">
                    <a16:creationId xmlns:a16="http://schemas.microsoft.com/office/drawing/2014/main" id="{211DEE90-041C-4D0E-BE15-DEF7ECB9F6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509" y="2710991"/>
                <a:ext cx="481667" cy="269686"/>
              </a:xfrm>
              <a:prstGeom prst="trapezoid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rapezoid 105">
                <a:extLst>
                  <a:ext uri="{FF2B5EF4-FFF2-40B4-BE49-F238E27FC236}">
                    <a16:creationId xmlns:a16="http://schemas.microsoft.com/office/drawing/2014/main" id="{7808DABD-C401-4F7E-B8B8-9FDA70B02223}"/>
                  </a:ext>
                </a:extLst>
              </p:cNvPr>
              <p:cNvSpPr/>
              <p:nvPr/>
            </p:nvSpPr>
            <p:spPr>
              <a:xfrm>
                <a:off x="7811802" y="2693629"/>
                <a:ext cx="481667" cy="269686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effectLst/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06" name="Trapezoid 105">
                <a:extLst>
                  <a:ext uri="{FF2B5EF4-FFF2-40B4-BE49-F238E27FC236}">
                    <a16:creationId xmlns:a16="http://schemas.microsoft.com/office/drawing/2014/main" id="{7808DABD-C401-4F7E-B8B8-9FDA70B02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802" y="2693629"/>
                <a:ext cx="481667" cy="269686"/>
              </a:xfrm>
              <a:prstGeom prst="trapezoid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rapezoid 106">
                <a:extLst>
                  <a:ext uri="{FF2B5EF4-FFF2-40B4-BE49-F238E27FC236}">
                    <a16:creationId xmlns:a16="http://schemas.microsoft.com/office/drawing/2014/main" id="{86BB1783-BFCE-4C27-888D-78C272ADA092}"/>
                  </a:ext>
                </a:extLst>
              </p:cNvPr>
              <p:cNvSpPr/>
              <p:nvPr/>
            </p:nvSpPr>
            <p:spPr>
              <a:xfrm>
                <a:off x="6812230" y="2693046"/>
                <a:ext cx="481667" cy="269686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effectLst/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07" name="Trapezoid 106">
                <a:extLst>
                  <a:ext uri="{FF2B5EF4-FFF2-40B4-BE49-F238E27FC236}">
                    <a16:creationId xmlns:a16="http://schemas.microsoft.com/office/drawing/2014/main" id="{86BB1783-BFCE-4C27-888D-78C272ADA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230" y="2693046"/>
                <a:ext cx="481667" cy="269686"/>
              </a:xfrm>
              <a:prstGeom prst="trapezoid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TextBox 113">
            <a:extLst>
              <a:ext uri="{FF2B5EF4-FFF2-40B4-BE49-F238E27FC236}">
                <a16:creationId xmlns:a16="http://schemas.microsoft.com/office/drawing/2014/main" id="{349675EC-DD6B-477C-B389-F6CA572F6B1F}"/>
              </a:ext>
            </a:extLst>
          </p:cNvPr>
          <p:cNvSpPr txBox="1"/>
          <p:nvPr/>
        </p:nvSpPr>
        <p:spPr>
          <a:xfrm>
            <a:off x="8483821" y="3020712"/>
            <a:ext cx="580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Value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35EC02B-57EF-47E8-83D1-500A992B4DAB}"/>
              </a:ext>
            </a:extLst>
          </p:cNvPr>
          <p:cNvSpPr txBox="1"/>
          <p:nvPr/>
        </p:nvSpPr>
        <p:spPr>
          <a:xfrm>
            <a:off x="7642949" y="302071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1967DE5-9D2C-496B-A04E-426BEDB0537E}"/>
              </a:ext>
            </a:extLst>
          </p:cNvPr>
          <p:cNvSpPr txBox="1"/>
          <p:nvPr/>
        </p:nvSpPr>
        <p:spPr>
          <a:xfrm>
            <a:off x="6428647" y="3012362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Query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9BF3322-391A-4A31-BEA2-CD4449FC3564}"/>
              </a:ext>
            </a:extLst>
          </p:cNvPr>
          <p:cNvSpPr txBox="1"/>
          <p:nvPr/>
        </p:nvSpPr>
        <p:spPr>
          <a:xfrm>
            <a:off x="1893916" y="1886934"/>
            <a:ext cx="4261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should we connect the encoder and decoder self-attention to the transformer attention?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0071BEB-BA0B-44F4-B441-0D2A7F0974A8}"/>
              </a:ext>
            </a:extLst>
          </p:cNvPr>
          <p:cNvCxnSpPr/>
          <p:nvPr/>
        </p:nvCxnSpPr>
        <p:spPr>
          <a:xfrm flipV="1">
            <a:off x="7053062" y="3044793"/>
            <a:ext cx="0" cy="24372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46C61AA-3796-47F3-971A-570ED4A95A0C}"/>
              </a:ext>
            </a:extLst>
          </p:cNvPr>
          <p:cNvCxnSpPr>
            <a:cxnSpLocks/>
          </p:cNvCxnSpPr>
          <p:nvPr/>
        </p:nvCxnSpPr>
        <p:spPr>
          <a:xfrm flipV="1">
            <a:off x="8063384" y="3044793"/>
            <a:ext cx="0" cy="24372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A1E1247-DDE5-4C48-8AA2-EBDF047795DB}"/>
              </a:ext>
            </a:extLst>
          </p:cNvPr>
          <p:cNvCxnSpPr>
            <a:cxnSpLocks/>
          </p:cNvCxnSpPr>
          <p:nvPr/>
        </p:nvCxnSpPr>
        <p:spPr>
          <a:xfrm flipV="1">
            <a:off x="9040385" y="3044793"/>
            <a:ext cx="0" cy="24372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C13AA42-0635-45B2-A936-E8ADF9241DE9}"/>
              </a:ext>
            </a:extLst>
          </p:cNvPr>
          <p:cNvSpPr txBox="1"/>
          <p:nvPr/>
        </p:nvSpPr>
        <p:spPr>
          <a:xfrm>
            <a:off x="369993" y="3609811"/>
            <a:ext cx="2040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Vector format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6B42402-12D1-4C9A-AFF6-A297FD694D26}"/>
              </a:ext>
            </a:extLst>
          </p:cNvPr>
          <p:cNvCxnSpPr>
            <a:stCxn id="46" idx="3"/>
            <a:endCxn id="47" idx="1"/>
          </p:cNvCxnSpPr>
          <p:nvPr/>
        </p:nvCxnSpPr>
        <p:spPr>
          <a:xfrm flipH="1" flipV="1">
            <a:off x="2388932" y="3794477"/>
            <a:ext cx="21107" cy="46167"/>
          </a:xfrm>
          <a:prstGeom prst="straightConnector1">
            <a:avLst/>
          </a:prstGeom>
          <a:ln w="9525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6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5" grpId="0" animBg="1"/>
      <p:bldP spid="106" grpId="0" animBg="1"/>
      <p:bldP spid="107" grpId="0" animBg="1"/>
      <p:bldP spid="114" grpId="0"/>
      <p:bldP spid="115" grpId="0"/>
      <p:bldP spid="116" grpId="0"/>
      <p:bldP spid="11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11A9-5934-435C-B1BE-316E0158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 with Transformer Attentions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22D43A-EF8B-417F-97F5-16E643AFD83E}"/>
              </a:ext>
            </a:extLst>
          </p:cNvPr>
          <p:cNvGrpSpPr/>
          <p:nvPr/>
        </p:nvGrpSpPr>
        <p:grpSpPr>
          <a:xfrm>
            <a:off x="2557211" y="4739834"/>
            <a:ext cx="2060525" cy="243727"/>
            <a:chOff x="1012662" y="3733274"/>
            <a:chExt cx="2060525" cy="163962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DC04215-895A-4468-A450-EAA8D7553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7382063-461B-403B-9C0B-042CFE2C59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BB3EEB4-666B-425E-BDC7-3E1466400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86917A2-36B9-45FA-B004-C6EBE12A88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9607CA5-998A-494F-BFE1-BB9B7B9F0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831765C-EFF1-4277-BDF1-D7F6B18BF4A8}"/>
              </a:ext>
            </a:extLst>
          </p:cNvPr>
          <p:cNvSpPr/>
          <p:nvPr/>
        </p:nvSpPr>
        <p:spPr>
          <a:xfrm>
            <a:off x="2405073" y="49835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0182F-DB21-4CFD-8181-142FA15AF030}"/>
              </a:ext>
            </a:extLst>
          </p:cNvPr>
          <p:cNvSpPr/>
          <p:nvPr/>
        </p:nvSpPr>
        <p:spPr>
          <a:xfrm>
            <a:off x="2922182" y="49835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5F66CE-E281-473A-86FB-399D9A5C37C7}"/>
              </a:ext>
            </a:extLst>
          </p:cNvPr>
          <p:cNvSpPr/>
          <p:nvPr/>
        </p:nvSpPr>
        <p:spPr>
          <a:xfrm>
            <a:off x="3436654" y="49835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C669EF-CEB3-413A-AFD8-1D52FA0998A8}"/>
              </a:ext>
            </a:extLst>
          </p:cNvPr>
          <p:cNvSpPr/>
          <p:nvPr/>
        </p:nvSpPr>
        <p:spPr>
          <a:xfrm>
            <a:off x="3951126" y="49835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853777-075E-499B-8462-D2053F8A9514}"/>
              </a:ext>
            </a:extLst>
          </p:cNvPr>
          <p:cNvSpPr/>
          <p:nvPr/>
        </p:nvSpPr>
        <p:spPr>
          <a:xfrm>
            <a:off x="4465598" y="49835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E677EB-1E67-4E19-A49A-2C7B35599970}"/>
              </a:ext>
            </a:extLst>
          </p:cNvPr>
          <p:cNvSpPr txBox="1"/>
          <p:nvPr/>
        </p:nvSpPr>
        <p:spPr>
          <a:xfrm>
            <a:off x="2405074" y="5356118"/>
            <a:ext cx="30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FF68A7-66E7-4BB4-BEC8-B03DD7E46006}"/>
              </a:ext>
            </a:extLst>
          </p:cNvPr>
          <p:cNvSpPr txBox="1"/>
          <p:nvPr/>
        </p:nvSpPr>
        <p:spPr>
          <a:xfrm>
            <a:off x="2843459" y="5343811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6E1E8B-7660-43E1-89AB-28154D1F9EBD}"/>
              </a:ext>
            </a:extLst>
          </p:cNvPr>
          <p:cNvSpPr txBox="1"/>
          <p:nvPr/>
        </p:nvSpPr>
        <p:spPr>
          <a:xfrm>
            <a:off x="3356245" y="5356118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D4AA61-E568-4690-9782-8F336A4C77C8}"/>
              </a:ext>
            </a:extLst>
          </p:cNvPr>
          <p:cNvSpPr txBox="1"/>
          <p:nvPr/>
        </p:nvSpPr>
        <p:spPr>
          <a:xfrm>
            <a:off x="3886047" y="5356118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like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8E04E3-E383-403C-AEEF-C859453F0568}"/>
              </a:ext>
            </a:extLst>
          </p:cNvPr>
          <p:cNvSpPr txBox="1"/>
          <p:nvPr/>
        </p:nvSpPr>
        <p:spPr>
          <a:xfrm>
            <a:off x="4398833" y="5356118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A2820CF-C221-461A-9269-35EEFE8AF4E4}"/>
                  </a:ext>
                </a:extLst>
              </p:cNvPr>
              <p:cNvSpPr/>
              <p:nvPr/>
            </p:nvSpPr>
            <p:spPr>
              <a:xfrm>
                <a:off x="2363168" y="4925377"/>
                <a:ext cx="4397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A2820CF-C221-461A-9269-35EEFE8AF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168" y="4925377"/>
                <a:ext cx="43973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1D93C56-C6EB-438E-8366-81BF9DC1A50F}"/>
                  </a:ext>
                </a:extLst>
              </p:cNvPr>
              <p:cNvSpPr/>
              <p:nvPr/>
            </p:nvSpPr>
            <p:spPr>
              <a:xfrm>
                <a:off x="2857717" y="49253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1D93C56-C6EB-438E-8366-81BF9DC1A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717" y="4925377"/>
                <a:ext cx="444481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AF35F9E-BDA7-421E-8C12-FCB96242F261}"/>
                  </a:ext>
                </a:extLst>
              </p:cNvPr>
              <p:cNvSpPr/>
              <p:nvPr/>
            </p:nvSpPr>
            <p:spPr>
              <a:xfrm>
                <a:off x="3381854" y="49253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AF35F9E-BDA7-421E-8C12-FCB96242F2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854" y="4925377"/>
                <a:ext cx="444481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B6CED63-7993-4F35-8E9E-AB48AA1123FA}"/>
                  </a:ext>
                </a:extLst>
              </p:cNvPr>
              <p:cNvSpPr/>
              <p:nvPr/>
            </p:nvSpPr>
            <p:spPr>
              <a:xfrm>
                <a:off x="3896736" y="49253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B6CED63-7993-4F35-8E9E-AB48AA112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736" y="4925377"/>
                <a:ext cx="444481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D89E02-3858-4CE0-A933-FDF5838B2EFC}"/>
                  </a:ext>
                </a:extLst>
              </p:cNvPr>
              <p:cNvSpPr/>
              <p:nvPr/>
            </p:nvSpPr>
            <p:spPr>
              <a:xfrm>
                <a:off x="4410799" y="49253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D89E02-3858-4CE0-A933-FDF5838B2E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799" y="4925377"/>
                <a:ext cx="444481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70C519E6-0F9F-467D-B607-CECD26F95599}"/>
              </a:ext>
            </a:extLst>
          </p:cNvPr>
          <p:cNvGrpSpPr/>
          <p:nvPr/>
        </p:nvGrpSpPr>
        <p:grpSpPr>
          <a:xfrm>
            <a:off x="6996102" y="2003606"/>
            <a:ext cx="2060525" cy="243727"/>
            <a:chOff x="1012662" y="3733274"/>
            <a:chExt cx="2060525" cy="16396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BFE1BCA-EC36-4457-A977-0446EDB5A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50C0A05-CD41-461D-AB5D-F71F421EBC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43B1472-4EA3-4A4D-B223-1541C13B4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4317CFB-4D56-4808-B687-22D997C0AE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3CE915F-1993-42D0-A9A9-40D1B74FD7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737E29C3-AFBE-412C-AE51-1B80D0D1A043}"/>
              </a:ext>
            </a:extLst>
          </p:cNvPr>
          <p:cNvSpPr/>
          <p:nvPr/>
        </p:nvSpPr>
        <p:spPr>
          <a:xfrm>
            <a:off x="6843964" y="169173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099199-4C75-44F9-BA2A-AA6FF9C91F46}"/>
              </a:ext>
            </a:extLst>
          </p:cNvPr>
          <p:cNvSpPr/>
          <p:nvPr/>
        </p:nvSpPr>
        <p:spPr>
          <a:xfrm>
            <a:off x="7361073" y="169173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F86E08-4F8B-424C-9B5E-D811D0A695FC}"/>
              </a:ext>
            </a:extLst>
          </p:cNvPr>
          <p:cNvSpPr/>
          <p:nvPr/>
        </p:nvSpPr>
        <p:spPr>
          <a:xfrm>
            <a:off x="7875545" y="169173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7BD6-0F42-487D-825E-DE8CEB11657A}"/>
              </a:ext>
            </a:extLst>
          </p:cNvPr>
          <p:cNvSpPr/>
          <p:nvPr/>
        </p:nvSpPr>
        <p:spPr>
          <a:xfrm>
            <a:off x="8390017" y="169173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62CC4B-C9E5-445A-9A34-D50393980E93}"/>
              </a:ext>
            </a:extLst>
          </p:cNvPr>
          <p:cNvSpPr/>
          <p:nvPr/>
        </p:nvSpPr>
        <p:spPr>
          <a:xfrm>
            <a:off x="8904489" y="169173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86F1D1-9C80-44B3-B15C-675E2BD16E3B}"/>
              </a:ext>
            </a:extLst>
          </p:cNvPr>
          <p:cNvSpPr txBox="1"/>
          <p:nvPr/>
        </p:nvSpPr>
        <p:spPr>
          <a:xfrm>
            <a:off x="6742996" y="1385093"/>
            <a:ext cx="441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04454D-72E4-459A-A0E4-DFD55D8DB6AA}"/>
              </a:ext>
            </a:extLst>
          </p:cNvPr>
          <p:cNvSpPr txBox="1"/>
          <p:nvPr/>
        </p:nvSpPr>
        <p:spPr>
          <a:xfrm>
            <a:off x="7293897" y="1385092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n'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F22C6F-120D-45AB-B9C7-09C2ADB90FB6}"/>
              </a:ext>
            </a:extLst>
          </p:cNvPr>
          <p:cNvSpPr txBox="1"/>
          <p:nvPr/>
        </p:nvSpPr>
        <p:spPr>
          <a:xfrm>
            <a:off x="7717007" y="1397044"/>
            <a:ext cx="586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aime</a:t>
            </a:r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D22557-C5F1-4360-BF61-83B2D02F7F97}"/>
              </a:ext>
            </a:extLst>
          </p:cNvPr>
          <p:cNvSpPr txBox="1"/>
          <p:nvPr/>
        </p:nvSpPr>
        <p:spPr>
          <a:xfrm>
            <a:off x="8274712" y="1397044"/>
            <a:ext cx="512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36B2BB-FB92-474C-BBAF-2BD472AD6C58}"/>
              </a:ext>
            </a:extLst>
          </p:cNvPr>
          <p:cNvSpPr txBox="1"/>
          <p:nvPr/>
        </p:nvSpPr>
        <p:spPr>
          <a:xfrm>
            <a:off x="8763509" y="1397044"/>
            <a:ext cx="586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cela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3F3B83D-96C4-4770-9D88-4D6DFF86A5AE}"/>
                  </a:ext>
                </a:extLst>
              </p:cNvPr>
              <p:cNvSpPr/>
              <p:nvPr/>
            </p:nvSpPr>
            <p:spPr>
              <a:xfrm>
                <a:off x="6802059" y="1633553"/>
                <a:ext cx="4419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3F3B83D-96C4-4770-9D88-4D6DFF86A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059" y="1633553"/>
                <a:ext cx="441916" cy="338554"/>
              </a:xfrm>
              <a:prstGeom prst="rect">
                <a:avLst/>
              </a:prstGeom>
              <a:blipFill>
                <a:blip r:embed="rId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8F76FFB-98FB-4B76-AF49-0C70789B9499}"/>
                  </a:ext>
                </a:extLst>
              </p:cNvPr>
              <p:cNvSpPr/>
              <p:nvPr/>
            </p:nvSpPr>
            <p:spPr>
              <a:xfrm>
                <a:off x="7296608" y="1633553"/>
                <a:ext cx="4466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8F76FFB-98FB-4B76-AF49-0C70789B94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608" y="1633553"/>
                <a:ext cx="446661" cy="338554"/>
              </a:xfrm>
              <a:prstGeom prst="rect">
                <a:avLst/>
              </a:prstGeom>
              <a:blipFill>
                <a:blip r:embed="rId9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BCE915E-C711-4F52-9F38-A8010AE2AECC}"/>
                  </a:ext>
                </a:extLst>
              </p:cNvPr>
              <p:cNvSpPr/>
              <p:nvPr/>
            </p:nvSpPr>
            <p:spPr>
              <a:xfrm>
                <a:off x="7820745" y="1633553"/>
                <a:ext cx="4466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BCE915E-C711-4F52-9F38-A8010AE2AE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745" y="1633553"/>
                <a:ext cx="446661" cy="338554"/>
              </a:xfrm>
              <a:prstGeom prst="rect">
                <a:avLst/>
              </a:prstGeom>
              <a:blipFill>
                <a:blip r:embed="rId10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E9C2E45-B9DC-45C3-9909-834D9608AF05}"/>
                  </a:ext>
                </a:extLst>
              </p:cNvPr>
              <p:cNvSpPr/>
              <p:nvPr/>
            </p:nvSpPr>
            <p:spPr>
              <a:xfrm>
                <a:off x="8335627" y="1633553"/>
                <a:ext cx="4378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E9C2E45-B9DC-45C3-9909-834D9608AF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627" y="1633553"/>
                <a:ext cx="437877" cy="338554"/>
              </a:xfrm>
              <a:prstGeom prst="rect">
                <a:avLst/>
              </a:prstGeom>
              <a:blipFill>
                <a:blip r:embed="rId11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84CF806-4707-4B3C-907F-330166F6C448}"/>
                  </a:ext>
                </a:extLst>
              </p:cNvPr>
              <p:cNvSpPr/>
              <p:nvPr/>
            </p:nvSpPr>
            <p:spPr>
              <a:xfrm>
                <a:off x="8849690" y="1633553"/>
                <a:ext cx="4466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84CF806-4707-4B3C-907F-330166F6C4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690" y="1633553"/>
                <a:ext cx="446661" cy="338554"/>
              </a:xfrm>
              <a:prstGeom prst="rect">
                <a:avLst/>
              </a:prstGeom>
              <a:blipFill>
                <a:blip r:embed="rId1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E9BB4F32-AC66-4EA8-AB5A-A4E232DC5B45}"/>
              </a:ext>
            </a:extLst>
          </p:cNvPr>
          <p:cNvSpPr/>
          <p:nvPr/>
        </p:nvSpPr>
        <p:spPr>
          <a:xfrm>
            <a:off x="2388932" y="3642340"/>
            <a:ext cx="2380939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C3164EE-FD6E-4048-A27A-8AE9AEBAF754}"/>
              </a:ext>
            </a:extLst>
          </p:cNvPr>
          <p:cNvGrpSpPr/>
          <p:nvPr/>
        </p:nvGrpSpPr>
        <p:grpSpPr>
          <a:xfrm>
            <a:off x="2541070" y="3946617"/>
            <a:ext cx="2060525" cy="243728"/>
            <a:chOff x="1012662" y="3733274"/>
            <a:chExt cx="2060525" cy="163962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F3552AA-1E26-4F6C-8DD9-A1D761088C36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0B2471D-3BDE-4BB3-969C-72A600095A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8B48000-E503-4C7C-BCBA-9D99BC5F97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A129C99-1F0C-4032-B5BB-866414E80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A86428B-8714-4D8C-8A12-1856E0C796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00E5C1E-D082-4723-9AF6-D43ADAFCB7F7}"/>
                  </a:ext>
                </a:extLst>
              </p:cNvPr>
              <p:cNvSpPr/>
              <p:nvPr/>
            </p:nvSpPr>
            <p:spPr>
              <a:xfrm>
                <a:off x="3386727" y="3607047"/>
                <a:ext cx="37221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00E5C1E-D082-4723-9AF6-D43ADAFCB7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27" y="3607047"/>
                <a:ext cx="372217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>
            <a:extLst>
              <a:ext uri="{FF2B5EF4-FFF2-40B4-BE49-F238E27FC236}">
                <a16:creationId xmlns:a16="http://schemas.microsoft.com/office/drawing/2014/main" id="{C40CEA08-9BB5-4E33-8692-681DAB1B6411}"/>
              </a:ext>
            </a:extLst>
          </p:cNvPr>
          <p:cNvSpPr/>
          <p:nvPr/>
        </p:nvSpPr>
        <p:spPr>
          <a:xfrm>
            <a:off x="2060217" y="4182065"/>
            <a:ext cx="3087752" cy="552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self-attention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ADE23B1-C83B-48F4-91A2-B0E7A06F95CC}"/>
              </a:ext>
            </a:extLst>
          </p:cNvPr>
          <p:cNvSpPr/>
          <p:nvPr/>
        </p:nvSpPr>
        <p:spPr>
          <a:xfrm>
            <a:off x="6843964" y="4995001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7AFE6CD-FC66-4ADD-9C4F-C9F3C9AC25D0}"/>
              </a:ext>
            </a:extLst>
          </p:cNvPr>
          <p:cNvSpPr/>
          <p:nvPr/>
        </p:nvSpPr>
        <p:spPr>
          <a:xfrm>
            <a:off x="7361073" y="4995001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3AD26DB-BEAA-4F3D-8BA5-A23C5D1B5878}"/>
              </a:ext>
            </a:extLst>
          </p:cNvPr>
          <p:cNvSpPr/>
          <p:nvPr/>
        </p:nvSpPr>
        <p:spPr>
          <a:xfrm>
            <a:off x="7875545" y="4995001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C8C5FA4-D997-48E8-B89B-638E56E83BB5}"/>
              </a:ext>
            </a:extLst>
          </p:cNvPr>
          <p:cNvSpPr/>
          <p:nvPr/>
        </p:nvSpPr>
        <p:spPr>
          <a:xfrm>
            <a:off x="8390017" y="4995001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19FDD55-4A7C-4ED5-857C-002C251F0366}"/>
              </a:ext>
            </a:extLst>
          </p:cNvPr>
          <p:cNvSpPr/>
          <p:nvPr/>
        </p:nvSpPr>
        <p:spPr>
          <a:xfrm>
            <a:off x="8904489" y="4995001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025250B-9577-4CB1-97B6-40603B8F7BCE}"/>
                  </a:ext>
                </a:extLst>
              </p:cNvPr>
              <p:cNvSpPr/>
              <p:nvPr/>
            </p:nvSpPr>
            <p:spPr>
              <a:xfrm>
                <a:off x="6802060" y="4936816"/>
                <a:ext cx="4466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025250B-9577-4CB1-97B6-40603B8F7B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060" y="4936816"/>
                <a:ext cx="446661" cy="338554"/>
              </a:xfrm>
              <a:prstGeom prst="rect">
                <a:avLst/>
              </a:prstGeom>
              <a:blipFill>
                <a:blip r:embed="rId1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D19F36D-6825-4845-A404-55D3870E2ECB}"/>
                  </a:ext>
                </a:extLst>
              </p:cNvPr>
              <p:cNvSpPr/>
              <p:nvPr/>
            </p:nvSpPr>
            <p:spPr>
              <a:xfrm>
                <a:off x="7296607" y="4936816"/>
                <a:ext cx="4419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D19F36D-6825-4845-A404-55D3870E2E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607" y="4936816"/>
                <a:ext cx="441916" cy="338554"/>
              </a:xfrm>
              <a:prstGeom prst="rect">
                <a:avLst/>
              </a:prstGeom>
              <a:blipFill>
                <a:blip r:embed="rId1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77F92B9-F5B1-489A-ACF2-B714438F2B3F}"/>
                  </a:ext>
                </a:extLst>
              </p:cNvPr>
              <p:cNvSpPr/>
              <p:nvPr/>
            </p:nvSpPr>
            <p:spPr>
              <a:xfrm>
                <a:off x="7820745" y="4936816"/>
                <a:ext cx="4466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77F92B9-F5B1-489A-ACF2-B714438F2B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745" y="4936816"/>
                <a:ext cx="446661" cy="338554"/>
              </a:xfrm>
              <a:prstGeom prst="rect">
                <a:avLst/>
              </a:prstGeom>
              <a:blipFill>
                <a:blip r:embed="rId16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45F86E7-3BE9-4292-B4EC-E7F62A8E4708}"/>
                  </a:ext>
                </a:extLst>
              </p:cNvPr>
              <p:cNvSpPr/>
              <p:nvPr/>
            </p:nvSpPr>
            <p:spPr>
              <a:xfrm>
                <a:off x="8335627" y="4936816"/>
                <a:ext cx="4466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45F86E7-3BE9-4292-B4EC-E7F62A8E4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627" y="4936816"/>
                <a:ext cx="446661" cy="338554"/>
              </a:xfrm>
              <a:prstGeom prst="rect">
                <a:avLst/>
              </a:prstGeom>
              <a:blipFill>
                <a:blip r:embed="rId1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3BACF85-FF51-4D30-8DF4-BFA913DB565A}"/>
                  </a:ext>
                </a:extLst>
              </p:cNvPr>
              <p:cNvSpPr/>
              <p:nvPr/>
            </p:nvSpPr>
            <p:spPr>
              <a:xfrm>
                <a:off x="8849690" y="4936816"/>
                <a:ext cx="4378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3BACF85-FF51-4D30-8DF4-BFA913DB56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690" y="4936816"/>
                <a:ext cx="437877" cy="338554"/>
              </a:xfrm>
              <a:prstGeom prst="rect">
                <a:avLst/>
              </a:prstGeom>
              <a:blipFill>
                <a:blip r:embed="rId18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6EC4D81F-D8FA-4B94-B787-0E23365AC902}"/>
              </a:ext>
            </a:extLst>
          </p:cNvPr>
          <p:cNvSpPr txBox="1"/>
          <p:nvPr/>
        </p:nvSpPr>
        <p:spPr>
          <a:xfrm>
            <a:off x="7284261" y="5321605"/>
            <a:ext cx="441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1578841-F33E-4453-A4DA-4C3F2E9B78E8}"/>
              </a:ext>
            </a:extLst>
          </p:cNvPr>
          <p:cNvSpPr txBox="1"/>
          <p:nvPr/>
        </p:nvSpPr>
        <p:spPr>
          <a:xfrm>
            <a:off x="7835162" y="5321604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n'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37DBAF7-2E45-42CA-A8B3-F9883A728F39}"/>
              </a:ext>
            </a:extLst>
          </p:cNvPr>
          <p:cNvSpPr txBox="1"/>
          <p:nvPr/>
        </p:nvSpPr>
        <p:spPr>
          <a:xfrm>
            <a:off x="8258272" y="5333556"/>
            <a:ext cx="586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aime</a:t>
            </a:r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44D6381-033E-4C34-9EAD-C6EEDA901562}"/>
              </a:ext>
            </a:extLst>
          </p:cNvPr>
          <p:cNvSpPr txBox="1"/>
          <p:nvPr/>
        </p:nvSpPr>
        <p:spPr>
          <a:xfrm>
            <a:off x="8815977" y="5333556"/>
            <a:ext cx="512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0230DD3-CCD8-4C32-B2CA-5516CD449343}"/>
              </a:ext>
            </a:extLst>
          </p:cNvPr>
          <p:cNvSpPr txBox="1"/>
          <p:nvPr/>
        </p:nvSpPr>
        <p:spPr>
          <a:xfrm rot="16200000">
            <a:off x="6577231" y="5493516"/>
            <a:ext cx="862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START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701066D-221B-47D9-B392-FA027DEE4FCE}"/>
              </a:ext>
            </a:extLst>
          </p:cNvPr>
          <p:cNvGrpSpPr/>
          <p:nvPr/>
        </p:nvGrpSpPr>
        <p:grpSpPr>
          <a:xfrm>
            <a:off x="6979861" y="4739834"/>
            <a:ext cx="2060525" cy="243727"/>
            <a:chOff x="1012662" y="3733274"/>
            <a:chExt cx="2060525" cy="163962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B32F20A-F8A7-4F83-8E6C-82B121257D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DF0D86C-700D-48B9-9712-152B259269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5598A38-E681-4FD4-A8DF-1233697A01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D885C78-C155-446C-B03D-527DD3EB78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C9DCA49-97C1-495A-824D-B0E47C29A2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28E6E94D-0DC4-438B-8CC8-E7544EA40D91}"/>
              </a:ext>
            </a:extLst>
          </p:cNvPr>
          <p:cNvSpPr/>
          <p:nvPr/>
        </p:nvSpPr>
        <p:spPr>
          <a:xfrm>
            <a:off x="6464928" y="4182065"/>
            <a:ext cx="3087752" cy="552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“masked” self-attention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90C19A-5452-4A4F-B4BA-5A6CFE8337CE}"/>
              </a:ext>
            </a:extLst>
          </p:cNvPr>
          <p:cNvSpPr/>
          <p:nvPr/>
        </p:nvSpPr>
        <p:spPr>
          <a:xfrm>
            <a:off x="8284852" y="1462606"/>
            <a:ext cx="1005761" cy="888688"/>
          </a:xfrm>
          <a:prstGeom prst="rect">
            <a:avLst/>
          </a:prstGeom>
          <a:solidFill>
            <a:srgbClr val="FFFFFF">
              <a:alpha val="8902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A33C26B-8267-49DF-A489-5DF07E07E93B}"/>
              </a:ext>
            </a:extLst>
          </p:cNvPr>
          <p:cNvSpPr/>
          <p:nvPr/>
        </p:nvSpPr>
        <p:spPr>
          <a:xfrm>
            <a:off x="8284852" y="4742800"/>
            <a:ext cx="1005761" cy="897947"/>
          </a:xfrm>
          <a:prstGeom prst="rect">
            <a:avLst/>
          </a:prstGeom>
          <a:solidFill>
            <a:srgbClr val="FFFFFF">
              <a:alpha val="8902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E76729A-E044-419F-AB89-DB015F37746A}"/>
              </a:ext>
            </a:extLst>
          </p:cNvPr>
          <p:cNvSpPr/>
          <p:nvPr/>
        </p:nvSpPr>
        <p:spPr>
          <a:xfrm>
            <a:off x="6784901" y="3642340"/>
            <a:ext cx="2423853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1D295D7-1087-460A-AC45-6DE6DBE3AF00}"/>
              </a:ext>
            </a:extLst>
          </p:cNvPr>
          <p:cNvGrpSpPr/>
          <p:nvPr/>
        </p:nvGrpSpPr>
        <p:grpSpPr>
          <a:xfrm>
            <a:off x="6937039" y="3946617"/>
            <a:ext cx="2060525" cy="243728"/>
            <a:chOff x="1012662" y="3733274"/>
            <a:chExt cx="2060525" cy="163962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7E23AFC-C2BA-4A03-AC7E-E5781A6261BC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8B16726-2AB5-4AA8-BDFD-2BFAC6EF2A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930AB693-75D9-4B32-9953-C28DE17CB9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D6C96BA-26F1-45CD-B1C8-25A99D9BF4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2BE2BCFD-4C63-47F5-87AF-5B2D6DB15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DA4EF842-EFE2-4AE4-96ED-503374EBE91D}"/>
                  </a:ext>
                </a:extLst>
              </p:cNvPr>
              <p:cNvSpPr/>
              <p:nvPr/>
            </p:nvSpPr>
            <p:spPr>
              <a:xfrm>
                <a:off x="7812891" y="3592035"/>
                <a:ext cx="38183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DA4EF842-EFE2-4AE4-96ED-503374EBE9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891" y="3592035"/>
                <a:ext cx="381835" cy="338554"/>
              </a:xfrm>
              <a:prstGeom prst="rect">
                <a:avLst/>
              </a:prstGeom>
              <a:blipFill>
                <a:blip r:embed="rId19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ectangle 103">
            <a:extLst>
              <a:ext uri="{FF2B5EF4-FFF2-40B4-BE49-F238E27FC236}">
                <a16:creationId xmlns:a16="http://schemas.microsoft.com/office/drawing/2014/main" id="{8637FC8A-F4DE-481E-BCBF-193F7EA1DF13}"/>
              </a:ext>
            </a:extLst>
          </p:cNvPr>
          <p:cNvSpPr/>
          <p:nvPr/>
        </p:nvSpPr>
        <p:spPr>
          <a:xfrm>
            <a:off x="6464928" y="2256087"/>
            <a:ext cx="3087752" cy="7817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Transformer attention</a:t>
            </a:r>
          </a:p>
          <a:p>
            <a:pPr algn="ctr"/>
            <a:endParaRPr lang="en-US" sz="2000" dirty="0">
              <a:solidFill>
                <a:schemeClr val="accent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rapezoid 104">
                <a:extLst>
                  <a:ext uri="{FF2B5EF4-FFF2-40B4-BE49-F238E27FC236}">
                    <a16:creationId xmlns:a16="http://schemas.microsoft.com/office/drawing/2014/main" id="{211DEE90-041C-4D0E-BE15-DEF7ECB9F6B3}"/>
                  </a:ext>
                </a:extLst>
              </p:cNvPr>
              <p:cNvSpPr/>
              <p:nvPr/>
            </p:nvSpPr>
            <p:spPr>
              <a:xfrm>
                <a:off x="8763509" y="2710991"/>
                <a:ext cx="481667" cy="269686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05" name="Trapezoid 104">
                <a:extLst>
                  <a:ext uri="{FF2B5EF4-FFF2-40B4-BE49-F238E27FC236}">
                    <a16:creationId xmlns:a16="http://schemas.microsoft.com/office/drawing/2014/main" id="{211DEE90-041C-4D0E-BE15-DEF7ECB9F6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509" y="2710991"/>
                <a:ext cx="481667" cy="269686"/>
              </a:xfrm>
              <a:prstGeom prst="trapezoid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rapezoid 105">
                <a:extLst>
                  <a:ext uri="{FF2B5EF4-FFF2-40B4-BE49-F238E27FC236}">
                    <a16:creationId xmlns:a16="http://schemas.microsoft.com/office/drawing/2014/main" id="{7808DABD-C401-4F7E-B8B8-9FDA70B02223}"/>
                  </a:ext>
                </a:extLst>
              </p:cNvPr>
              <p:cNvSpPr/>
              <p:nvPr/>
            </p:nvSpPr>
            <p:spPr>
              <a:xfrm>
                <a:off x="7811802" y="2693629"/>
                <a:ext cx="481667" cy="269686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06" name="Trapezoid 105">
                <a:extLst>
                  <a:ext uri="{FF2B5EF4-FFF2-40B4-BE49-F238E27FC236}">
                    <a16:creationId xmlns:a16="http://schemas.microsoft.com/office/drawing/2014/main" id="{7808DABD-C401-4F7E-B8B8-9FDA70B02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802" y="2693629"/>
                <a:ext cx="481667" cy="269686"/>
              </a:xfrm>
              <a:prstGeom prst="trapezoid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rapezoid 106">
                <a:extLst>
                  <a:ext uri="{FF2B5EF4-FFF2-40B4-BE49-F238E27FC236}">
                    <a16:creationId xmlns:a16="http://schemas.microsoft.com/office/drawing/2014/main" id="{86BB1783-BFCE-4C27-888D-78C272ADA092}"/>
                  </a:ext>
                </a:extLst>
              </p:cNvPr>
              <p:cNvSpPr/>
              <p:nvPr/>
            </p:nvSpPr>
            <p:spPr>
              <a:xfrm>
                <a:off x="6812230" y="2693046"/>
                <a:ext cx="481667" cy="269686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07" name="Trapezoid 106">
                <a:extLst>
                  <a:ext uri="{FF2B5EF4-FFF2-40B4-BE49-F238E27FC236}">
                    <a16:creationId xmlns:a16="http://schemas.microsoft.com/office/drawing/2014/main" id="{86BB1783-BFCE-4C27-888D-78C272ADA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230" y="2693046"/>
                <a:ext cx="481667" cy="269686"/>
              </a:xfrm>
              <a:prstGeom prst="trapezoid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>
            <a:extLst>
              <a:ext uri="{FF2B5EF4-FFF2-40B4-BE49-F238E27FC236}">
                <a16:creationId xmlns:a16="http://schemas.microsoft.com/office/drawing/2014/main" id="{4E1ED891-005D-4161-A2D2-3A3BAD9B2C64}"/>
              </a:ext>
            </a:extLst>
          </p:cNvPr>
          <p:cNvSpPr txBox="1"/>
          <p:nvPr/>
        </p:nvSpPr>
        <p:spPr>
          <a:xfrm>
            <a:off x="8483821" y="3020712"/>
            <a:ext cx="586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Value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CA09AF1-E511-453F-B0AF-B406920F5C68}"/>
              </a:ext>
            </a:extLst>
          </p:cNvPr>
          <p:cNvSpPr txBox="1"/>
          <p:nvPr/>
        </p:nvSpPr>
        <p:spPr>
          <a:xfrm>
            <a:off x="7642949" y="3020713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Key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95B3D4D-E595-471D-B1B2-5BC8F71ED052}"/>
              </a:ext>
            </a:extLst>
          </p:cNvPr>
          <p:cNvSpPr txBox="1"/>
          <p:nvPr/>
        </p:nvSpPr>
        <p:spPr>
          <a:xfrm>
            <a:off x="6428647" y="3012362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Query</a:t>
            </a: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0B8CC70-CDE9-473C-AA4A-0702DC56197D}"/>
              </a:ext>
            </a:extLst>
          </p:cNvPr>
          <p:cNvCxnSpPr>
            <a:stCxn id="88" idx="0"/>
            <a:endCxn id="107" idx="2"/>
          </p:cNvCxnSpPr>
          <p:nvPr/>
        </p:nvCxnSpPr>
        <p:spPr>
          <a:xfrm rot="16200000" flipV="1">
            <a:off x="7185141" y="2830654"/>
            <a:ext cx="679608" cy="943764"/>
          </a:xfrm>
          <a:prstGeom prst="bentConnector3">
            <a:avLst>
              <a:gd name="adj1" fmla="val 21046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163ECFF2-F872-498A-AFDA-2E94D092C12B}"/>
              </a:ext>
            </a:extLst>
          </p:cNvPr>
          <p:cNvCxnSpPr>
            <a:stCxn id="47" idx="0"/>
            <a:endCxn id="106" idx="2"/>
          </p:cNvCxnSpPr>
          <p:nvPr/>
        </p:nvCxnSpPr>
        <p:spPr>
          <a:xfrm rot="5400000" flipH="1" flipV="1">
            <a:off x="5476507" y="1066211"/>
            <a:ext cx="679025" cy="4473234"/>
          </a:xfrm>
          <a:prstGeom prst="bentConnector3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437C1BA5-C97C-4C11-A06F-FA191E3E0A0F}"/>
              </a:ext>
            </a:extLst>
          </p:cNvPr>
          <p:cNvCxnSpPr>
            <a:stCxn id="47" idx="0"/>
            <a:endCxn id="105" idx="2"/>
          </p:cNvCxnSpPr>
          <p:nvPr/>
        </p:nvCxnSpPr>
        <p:spPr>
          <a:xfrm rot="5400000" flipH="1" flipV="1">
            <a:off x="5961041" y="599040"/>
            <a:ext cx="661663" cy="5424941"/>
          </a:xfrm>
          <a:prstGeom prst="bentConnector3">
            <a:avLst>
              <a:gd name="adj1" fmla="val 3600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7E32352-6DAA-4B53-87CC-CDE798CE648E}"/>
              </a:ext>
            </a:extLst>
          </p:cNvPr>
          <p:cNvCxnSpPr>
            <a:stCxn id="104" idx="1"/>
          </p:cNvCxnSpPr>
          <p:nvPr/>
        </p:nvCxnSpPr>
        <p:spPr>
          <a:xfrm flipH="1" flipV="1">
            <a:off x="5829782" y="2639028"/>
            <a:ext cx="635146" cy="7958"/>
          </a:xfrm>
          <a:prstGeom prst="straightConnector1">
            <a:avLst/>
          </a:prstGeom>
          <a:ln>
            <a:solidFill>
              <a:schemeClr val="accent4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0B13F2D9-3FBF-45C8-B403-135581D8A706}"/>
              </a:ext>
            </a:extLst>
          </p:cNvPr>
          <p:cNvSpPr txBox="1"/>
          <p:nvPr/>
        </p:nvSpPr>
        <p:spPr>
          <a:xfrm>
            <a:off x="3715965" y="2310443"/>
            <a:ext cx="23794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“encoder-decoder”</a:t>
            </a:r>
          </a:p>
          <a:p>
            <a:pPr algn="ctr"/>
            <a:r>
              <a:rPr lang="en-US" sz="20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transformer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0185D72-7514-4BB3-91EB-DC4B796E9C6B}"/>
              </a:ext>
            </a:extLst>
          </p:cNvPr>
          <p:cNvSpPr txBox="1"/>
          <p:nvPr/>
        </p:nvSpPr>
        <p:spPr>
          <a:xfrm>
            <a:off x="1988883" y="2845835"/>
            <a:ext cx="1507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“encoder”</a:t>
            </a:r>
          </a:p>
          <a:p>
            <a:pPr algn="ctr"/>
            <a:r>
              <a:rPr lang="en-US" sz="20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transformer</a:t>
            </a:r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34D7A2B9-5731-4C81-ACCE-072B455A872F}"/>
              </a:ext>
            </a:extLst>
          </p:cNvPr>
          <p:cNvCxnSpPr>
            <a:stCxn id="63" idx="1"/>
            <a:endCxn id="175" idx="1"/>
          </p:cNvCxnSpPr>
          <p:nvPr/>
        </p:nvCxnSpPr>
        <p:spPr>
          <a:xfrm rot="10800000">
            <a:off x="1988883" y="3199778"/>
            <a:ext cx="71334" cy="1258782"/>
          </a:xfrm>
          <a:prstGeom prst="bentConnector3">
            <a:avLst>
              <a:gd name="adj1" fmla="val 420464"/>
            </a:avLst>
          </a:prstGeom>
          <a:ln>
            <a:solidFill>
              <a:schemeClr val="accent4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08766B77-6F0F-4AF8-A800-5EEA95EBDC5F}"/>
              </a:ext>
            </a:extLst>
          </p:cNvPr>
          <p:cNvSpPr txBox="1"/>
          <p:nvPr/>
        </p:nvSpPr>
        <p:spPr>
          <a:xfrm>
            <a:off x="5122223" y="5025001"/>
            <a:ext cx="1497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“decoder”</a:t>
            </a:r>
          </a:p>
          <a:p>
            <a:pPr algn="ctr"/>
            <a:r>
              <a:rPr lang="en-US" sz="20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transformer</a:t>
            </a:r>
          </a:p>
        </p:txBody>
      </p: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AD2041B3-4F58-43DC-9B35-7B22BD95A792}"/>
              </a:ext>
            </a:extLst>
          </p:cNvPr>
          <p:cNvCxnSpPr>
            <a:cxnSpLocks/>
            <a:stCxn id="86" idx="1"/>
            <a:endCxn id="179" idx="0"/>
          </p:cNvCxnSpPr>
          <p:nvPr/>
        </p:nvCxnSpPr>
        <p:spPr>
          <a:xfrm rot="10800000" flipV="1">
            <a:off x="5870776" y="4458559"/>
            <a:ext cx="594152" cy="566441"/>
          </a:xfrm>
          <a:prstGeom prst="bentConnector2">
            <a:avLst/>
          </a:prstGeom>
          <a:ln>
            <a:solidFill>
              <a:schemeClr val="accent4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62C6687-A701-8AE7-13D3-DBA43DC29760}"/>
              </a:ext>
            </a:extLst>
          </p:cNvPr>
          <p:cNvSpPr txBox="1"/>
          <p:nvPr/>
        </p:nvSpPr>
        <p:spPr>
          <a:xfrm>
            <a:off x="277473" y="6078775"/>
            <a:ext cx="552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Useful for denoising auto-encoding, </a:t>
            </a:r>
            <a:r>
              <a:rPr lang="en-US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e.g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23"/>
              </a:rPr>
              <a:t>BART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or 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24"/>
              </a:rPr>
              <a:t>T5</a:t>
            </a:r>
            <a:endParaRPr lang="en-US"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22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175" grpId="0"/>
      <p:bldP spid="17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And Many More…     Next week!</a:t>
            </a:r>
            <a:endParaRPr dirty="0"/>
          </a:p>
        </p:txBody>
      </p:sp>
      <p:pic>
        <p:nvPicPr>
          <p:cNvPr id="221" name="R02d4b1dedc63fe5946ea915f3f700660.jpeg" descr="R02d4b1dedc63fe5946ea915f3f70066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310" y="1327845"/>
            <a:ext cx="6609380" cy="49570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6086" y="2967335"/>
            <a:ext cx="8061862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609555">
              <a:defRPr/>
            </a:pPr>
            <a:r>
              <a:rPr lang="en-US" sz="5400" dirty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Self-Attention</a:t>
            </a:r>
          </a:p>
        </p:txBody>
      </p:sp>
    </p:spTree>
    <p:extLst>
      <p:ext uri="{BB962C8B-B14F-4D97-AF65-F5344CB8AC3E}">
        <p14:creationId xmlns:p14="http://schemas.microsoft.com/office/powerpoint/2010/main" val="2820827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BA28-F287-429E-B8B9-D4A3EB2D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9FFAB19-394C-415D-B1DF-C17B847F879D}"/>
              </a:ext>
            </a:extLst>
          </p:cNvPr>
          <p:cNvGrpSpPr/>
          <p:nvPr/>
        </p:nvGrpSpPr>
        <p:grpSpPr>
          <a:xfrm>
            <a:off x="3122309" y="1385870"/>
            <a:ext cx="446532" cy="339567"/>
            <a:chOff x="1296368" y="2108505"/>
            <a:chExt cx="446532" cy="33956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036FA4C-6A14-47D4-A9CA-366624BE6C27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D5EA67-40CE-4A4F-819A-526A670536F4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4653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D5EA67-40CE-4A4F-819A-526A670536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46532" cy="338554"/>
                </a:xfrm>
                <a:prstGeom prst="rect">
                  <a:avLst/>
                </a:prstGeom>
                <a:blipFill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2CFB01D-D8C0-433F-B2A2-75EF0D67AE63}"/>
              </a:ext>
            </a:extLst>
          </p:cNvPr>
          <p:cNvGrpSpPr/>
          <p:nvPr/>
        </p:nvGrpSpPr>
        <p:grpSpPr>
          <a:xfrm>
            <a:off x="3170776" y="2439092"/>
            <a:ext cx="297712" cy="297712"/>
            <a:chOff x="2218660" y="2906233"/>
            <a:chExt cx="297712" cy="29771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AE9417F-2A60-41A5-B868-F2EBE8C0B5A4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9" name="Multiplication Sign 38">
              <a:extLst>
                <a:ext uri="{FF2B5EF4-FFF2-40B4-BE49-F238E27FC236}">
                  <a16:creationId xmlns:a16="http://schemas.microsoft.com/office/drawing/2014/main" id="{0EAC49A6-3ACC-4C94-95B0-E900ACBF6E8B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5712ED8-72E9-411A-B93E-92F5AAD826CC}"/>
              </a:ext>
            </a:extLst>
          </p:cNvPr>
          <p:cNvGrpSpPr/>
          <p:nvPr/>
        </p:nvGrpSpPr>
        <p:grpSpPr>
          <a:xfrm>
            <a:off x="4497536" y="2439092"/>
            <a:ext cx="297712" cy="297712"/>
            <a:chOff x="2218660" y="2906233"/>
            <a:chExt cx="297712" cy="29771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F8CD417-8AD3-4B62-A1A8-A0EDCF516F9E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3" name="Multiplication Sign 42">
              <a:extLst>
                <a:ext uri="{FF2B5EF4-FFF2-40B4-BE49-F238E27FC236}">
                  <a16:creationId xmlns:a16="http://schemas.microsoft.com/office/drawing/2014/main" id="{C405A5A0-84E2-4331-B008-9D77F0736427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E7043A7-AC88-4EF0-923C-03C0AAE8ACD1}"/>
              </a:ext>
            </a:extLst>
          </p:cNvPr>
          <p:cNvGrpSpPr/>
          <p:nvPr/>
        </p:nvGrpSpPr>
        <p:grpSpPr>
          <a:xfrm>
            <a:off x="5781992" y="2439092"/>
            <a:ext cx="297712" cy="297712"/>
            <a:chOff x="2218660" y="2906233"/>
            <a:chExt cx="297712" cy="29771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ADB99DD-D548-4A36-9639-7D43AEE10FA3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6" name="Multiplication Sign 45">
              <a:extLst>
                <a:ext uri="{FF2B5EF4-FFF2-40B4-BE49-F238E27FC236}">
                  <a16:creationId xmlns:a16="http://schemas.microsoft.com/office/drawing/2014/main" id="{BBB54549-46F8-4DCA-B9D8-1CF167D9EF4E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31879A4-9E62-49EB-826D-79AF0EFF9222}"/>
              </a:ext>
            </a:extLst>
          </p:cNvPr>
          <p:cNvGrpSpPr/>
          <p:nvPr/>
        </p:nvGrpSpPr>
        <p:grpSpPr>
          <a:xfrm>
            <a:off x="7088087" y="2439092"/>
            <a:ext cx="297712" cy="297712"/>
            <a:chOff x="2218660" y="2906233"/>
            <a:chExt cx="297712" cy="29771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9116B45-811A-4452-ACF5-1073A5893C6A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9" name="Multiplication Sign 48">
              <a:extLst>
                <a:ext uri="{FF2B5EF4-FFF2-40B4-BE49-F238E27FC236}">
                  <a16:creationId xmlns:a16="http://schemas.microsoft.com/office/drawing/2014/main" id="{EFCECC07-0E7D-454E-9978-D401CB5BF234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1CD1FBD-3B67-4001-8C15-B15311674262}"/>
              </a:ext>
            </a:extLst>
          </p:cNvPr>
          <p:cNvGrpSpPr/>
          <p:nvPr/>
        </p:nvGrpSpPr>
        <p:grpSpPr>
          <a:xfrm>
            <a:off x="8394182" y="2439092"/>
            <a:ext cx="297712" cy="297712"/>
            <a:chOff x="2218660" y="2906233"/>
            <a:chExt cx="297712" cy="297712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453F3AA-87B1-4992-9785-BD8D80478900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2" name="Multiplication Sign 51">
              <a:extLst>
                <a:ext uri="{FF2B5EF4-FFF2-40B4-BE49-F238E27FC236}">
                  <a16:creationId xmlns:a16="http://schemas.microsoft.com/office/drawing/2014/main" id="{7867FA4B-7873-4C55-A078-E45722BF458A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2643501-94C4-4D86-AD43-68D3EB1A222B}"/>
              </a:ext>
            </a:extLst>
          </p:cNvPr>
          <p:cNvGrpSpPr/>
          <p:nvPr/>
        </p:nvGrpSpPr>
        <p:grpSpPr>
          <a:xfrm>
            <a:off x="2718773" y="3223131"/>
            <a:ext cx="573170" cy="349326"/>
            <a:chOff x="1259325" y="2098781"/>
            <a:chExt cx="573170" cy="34932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43BE9F6-086F-4F2F-9F16-249953CFC3A5}"/>
                </a:ext>
              </a:extLst>
            </p:cNvPr>
            <p:cNvSpPr/>
            <p:nvPr/>
          </p:nvSpPr>
          <p:spPr>
            <a:xfrm>
              <a:off x="1338272" y="2143798"/>
              <a:ext cx="415277" cy="304274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179FA9B3-5E91-4D1E-91C8-6C68009E0BAE}"/>
                    </a:ext>
                  </a:extLst>
                </p:cNvPr>
                <p:cNvSpPr/>
                <p:nvPr/>
              </p:nvSpPr>
              <p:spPr>
                <a:xfrm>
                  <a:off x="1259325" y="2098781"/>
                  <a:ext cx="573170" cy="349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179FA9B3-5E91-4D1E-91C8-6C68009E0B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325" y="2098781"/>
                  <a:ext cx="573170" cy="34932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58E0124-8AFA-4121-B97D-52CF2FBEEB0B}"/>
              </a:ext>
            </a:extLst>
          </p:cNvPr>
          <p:cNvGrpSpPr/>
          <p:nvPr/>
        </p:nvGrpSpPr>
        <p:grpSpPr>
          <a:xfrm>
            <a:off x="4052400" y="3223131"/>
            <a:ext cx="573170" cy="349326"/>
            <a:chOff x="1259325" y="2098781"/>
            <a:chExt cx="573170" cy="3493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4063880-BCF6-4485-BA91-43E76F8FF2A2}"/>
                </a:ext>
              </a:extLst>
            </p:cNvPr>
            <p:cNvSpPr/>
            <p:nvPr/>
          </p:nvSpPr>
          <p:spPr>
            <a:xfrm>
              <a:off x="1338272" y="2143798"/>
              <a:ext cx="415277" cy="304274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E0DE64B-7CC4-45E8-8E55-C0BCA8F7FDFE}"/>
                    </a:ext>
                  </a:extLst>
                </p:cNvPr>
                <p:cNvSpPr/>
                <p:nvPr/>
              </p:nvSpPr>
              <p:spPr>
                <a:xfrm>
                  <a:off x="1259325" y="2098781"/>
                  <a:ext cx="573170" cy="349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E0DE64B-7CC4-45E8-8E55-C0BCA8F7FD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325" y="2098781"/>
                  <a:ext cx="573170" cy="34932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54CFD10-1651-480A-BB3F-3058813D2CA8}"/>
              </a:ext>
            </a:extLst>
          </p:cNvPr>
          <p:cNvGrpSpPr/>
          <p:nvPr/>
        </p:nvGrpSpPr>
        <p:grpSpPr>
          <a:xfrm>
            <a:off x="5342961" y="3223131"/>
            <a:ext cx="573170" cy="349326"/>
            <a:chOff x="1259325" y="2098781"/>
            <a:chExt cx="573170" cy="34932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7AF3F7A-C2E0-4338-A2F1-6EB03325162E}"/>
                </a:ext>
              </a:extLst>
            </p:cNvPr>
            <p:cNvSpPr/>
            <p:nvPr/>
          </p:nvSpPr>
          <p:spPr>
            <a:xfrm>
              <a:off x="1338272" y="2143798"/>
              <a:ext cx="415277" cy="304274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18A23AB-4A9D-4690-8F27-6F3A4F22544A}"/>
                    </a:ext>
                  </a:extLst>
                </p:cNvPr>
                <p:cNvSpPr/>
                <p:nvPr/>
              </p:nvSpPr>
              <p:spPr>
                <a:xfrm>
                  <a:off x="1259325" y="2098781"/>
                  <a:ext cx="573170" cy="349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1,3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18A23AB-4A9D-4690-8F27-6F3A4F2254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325" y="2098781"/>
                  <a:ext cx="573170" cy="34932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D3961AC-223A-4448-9257-0C3A5BBF59D3}"/>
              </a:ext>
            </a:extLst>
          </p:cNvPr>
          <p:cNvGrpSpPr/>
          <p:nvPr/>
        </p:nvGrpSpPr>
        <p:grpSpPr>
          <a:xfrm>
            <a:off x="6656360" y="3223131"/>
            <a:ext cx="573170" cy="349326"/>
            <a:chOff x="1259325" y="2098781"/>
            <a:chExt cx="573170" cy="34932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8F6EF81-9507-408C-99DD-BE27A54C935A}"/>
                </a:ext>
              </a:extLst>
            </p:cNvPr>
            <p:cNvSpPr/>
            <p:nvPr/>
          </p:nvSpPr>
          <p:spPr>
            <a:xfrm>
              <a:off x="1338272" y="2143798"/>
              <a:ext cx="415277" cy="304274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6E646239-FB04-4821-AE44-99FAD82915E0}"/>
                    </a:ext>
                  </a:extLst>
                </p:cNvPr>
                <p:cNvSpPr/>
                <p:nvPr/>
              </p:nvSpPr>
              <p:spPr>
                <a:xfrm>
                  <a:off x="1259325" y="2098781"/>
                  <a:ext cx="573170" cy="349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1,4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6E646239-FB04-4821-AE44-99FAD82915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325" y="2098781"/>
                  <a:ext cx="573170" cy="34932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03BC0D5-E067-48A5-A33B-2F212CC78AAC}"/>
              </a:ext>
            </a:extLst>
          </p:cNvPr>
          <p:cNvGrpSpPr/>
          <p:nvPr/>
        </p:nvGrpSpPr>
        <p:grpSpPr>
          <a:xfrm>
            <a:off x="7958151" y="3223131"/>
            <a:ext cx="573170" cy="349326"/>
            <a:chOff x="1259325" y="2098781"/>
            <a:chExt cx="573170" cy="349326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51C4131-D9A8-4122-930C-4ECAFCABA69E}"/>
                </a:ext>
              </a:extLst>
            </p:cNvPr>
            <p:cNvSpPr/>
            <p:nvPr/>
          </p:nvSpPr>
          <p:spPr>
            <a:xfrm>
              <a:off x="1338272" y="2143798"/>
              <a:ext cx="415277" cy="304274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C8BAC075-9445-4C9A-83D6-B5FE7D67DFCD}"/>
                    </a:ext>
                  </a:extLst>
                </p:cNvPr>
                <p:cNvSpPr/>
                <p:nvPr/>
              </p:nvSpPr>
              <p:spPr>
                <a:xfrm>
                  <a:off x="1259325" y="2098781"/>
                  <a:ext cx="573170" cy="349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1,5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C8BAC075-9445-4C9A-83D6-B5FE7D67DF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325" y="2098781"/>
                  <a:ext cx="573170" cy="34932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0D9C7CB-BABF-4D72-A5A0-1CF9C3E712B5}"/>
              </a:ext>
            </a:extLst>
          </p:cNvPr>
          <p:cNvCxnSpPr>
            <a:endCxn id="63" idx="2"/>
          </p:cNvCxnSpPr>
          <p:nvPr/>
        </p:nvCxnSpPr>
        <p:spPr>
          <a:xfrm flipV="1">
            <a:off x="3005358" y="3572458"/>
            <a:ext cx="0" cy="354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E64E54D-645C-4C8F-857A-0C5713077EE2}"/>
              </a:ext>
            </a:extLst>
          </p:cNvPr>
          <p:cNvCxnSpPr/>
          <p:nvPr/>
        </p:nvCxnSpPr>
        <p:spPr>
          <a:xfrm flipV="1">
            <a:off x="4338985" y="3572458"/>
            <a:ext cx="0" cy="354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0A3CECE-C99E-4953-8E0A-4023EFB2039A}"/>
              </a:ext>
            </a:extLst>
          </p:cNvPr>
          <p:cNvCxnSpPr/>
          <p:nvPr/>
        </p:nvCxnSpPr>
        <p:spPr>
          <a:xfrm flipV="1">
            <a:off x="5629546" y="3572458"/>
            <a:ext cx="0" cy="354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ED834D8-BCB8-456E-8FED-11B459DFF7D9}"/>
              </a:ext>
            </a:extLst>
          </p:cNvPr>
          <p:cNvCxnSpPr/>
          <p:nvPr/>
        </p:nvCxnSpPr>
        <p:spPr>
          <a:xfrm flipV="1">
            <a:off x="6942945" y="3572458"/>
            <a:ext cx="0" cy="354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8F2ABE9-68C7-4470-8B0F-449BF47AE19E}"/>
              </a:ext>
            </a:extLst>
          </p:cNvPr>
          <p:cNvCxnSpPr/>
          <p:nvPr/>
        </p:nvCxnSpPr>
        <p:spPr>
          <a:xfrm flipV="1">
            <a:off x="8244736" y="3572458"/>
            <a:ext cx="0" cy="354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F9BB723-4535-4EE0-A786-557EB162B52A}"/>
              </a:ext>
            </a:extLst>
          </p:cNvPr>
          <p:cNvGrpSpPr/>
          <p:nvPr/>
        </p:nvGrpSpPr>
        <p:grpSpPr>
          <a:xfrm>
            <a:off x="4420755" y="1385870"/>
            <a:ext cx="451277" cy="339567"/>
            <a:chOff x="1790916" y="2108505"/>
            <a:chExt cx="451277" cy="339567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1BA0914-1B7F-47ED-9C72-2F692F65E6AE}"/>
                </a:ext>
              </a:extLst>
            </p:cNvPr>
            <p:cNvSpPr/>
            <p:nvPr/>
          </p:nvSpPr>
          <p:spPr>
            <a:xfrm>
              <a:off x="1855382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83FD982-D991-4EA2-A7C0-9EE285CA2A59}"/>
                    </a:ext>
                  </a:extLst>
                </p:cNvPr>
                <p:cNvSpPr/>
                <p:nvPr/>
              </p:nvSpPr>
              <p:spPr>
                <a:xfrm>
                  <a:off x="1790916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83FD982-D991-4EA2-A7C0-9EE285CA2A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916" y="2108505"/>
                  <a:ext cx="451277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427D4E9-0068-4052-8BF3-4A17E80BC1FD}"/>
              </a:ext>
            </a:extLst>
          </p:cNvPr>
          <p:cNvGrpSpPr/>
          <p:nvPr/>
        </p:nvGrpSpPr>
        <p:grpSpPr>
          <a:xfrm>
            <a:off x="5723945" y="1385870"/>
            <a:ext cx="451277" cy="339567"/>
            <a:chOff x="2315053" y="2108505"/>
            <a:chExt cx="451277" cy="339567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B4C51CD-D73C-4CC1-8E56-F668D8AF58FB}"/>
                </a:ext>
              </a:extLst>
            </p:cNvPr>
            <p:cNvSpPr/>
            <p:nvPr/>
          </p:nvSpPr>
          <p:spPr>
            <a:xfrm>
              <a:off x="2369854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3467376E-4604-44BB-A4EB-6B0BEADFACBE}"/>
                    </a:ext>
                  </a:extLst>
                </p:cNvPr>
                <p:cNvSpPr/>
                <p:nvPr/>
              </p:nvSpPr>
              <p:spPr>
                <a:xfrm>
                  <a:off x="2315053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3467376E-4604-44BB-A4EB-6B0BEADFAC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053" y="2108505"/>
                  <a:ext cx="451277" cy="338554"/>
                </a:xfrm>
                <a:prstGeom prst="rect">
                  <a:avLst/>
                </a:prstGeom>
                <a:blipFill>
                  <a:blip r:embed="rId10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36792A3-84AF-4DFE-8CD8-8B7AA2AE9171}"/>
              </a:ext>
            </a:extLst>
          </p:cNvPr>
          <p:cNvGrpSpPr/>
          <p:nvPr/>
        </p:nvGrpSpPr>
        <p:grpSpPr>
          <a:xfrm>
            <a:off x="7027135" y="1385870"/>
            <a:ext cx="451277" cy="339567"/>
            <a:chOff x="2829935" y="2108505"/>
            <a:chExt cx="451277" cy="33956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2FA9B83-F386-4029-B07B-182062F7D0AA}"/>
                </a:ext>
              </a:extLst>
            </p:cNvPr>
            <p:cNvSpPr/>
            <p:nvPr/>
          </p:nvSpPr>
          <p:spPr>
            <a:xfrm>
              <a:off x="2884326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797A71A-2BFD-4FA8-B209-B5B6F7201D27}"/>
                    </a:ext>
                  </a:extLst>
                </p:cNvPr>
                <p:cNvSpPr/>
                <p:nvPr/>
              </p:nvSpPr>
              <p:spPr>
                <a:xfrm>
                  <a:off x="2829935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797A71A-2BFD-4FA8-B209-B5B6F7201D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9935" y="2108505"/>
                  <a:ext cx="451277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6CB7379-8623-4600-972A-D625706C8F43}"/>
              </a:ext>
            </a:extLst>
          </p:cNvPr>
          <p:cNvGrpSpPr/>
          <p:nvPr/>
        </p:nvGrpSpPr>
        <p:grpSpPr>
          <a:xfrm>
            <a:off x="8330323" y="1385870"/>
            <a:ext cx="451277" cy="339567"/>
            <a:chOff x="3343998" y="2108505"/>
            <a:chExt cx="451277" cy="339567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FF07426-6E29-4A1D-BF8D-B6BE1D74C643}"/>
                </a:ext>
              </a:extLst>
            </p:cNvPr>
            <p:cNvSpPr/>
            <p:nvPr/>
          </p:nvSpPr>
          <p:spPr>
            <a:xfrm>
              <a:off x="3398798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E61F0EFB-1A68-4BD1-B3CC-506BC14E7F8D}"/>
                    </a:ext>
                  </a:extLst>
                </p:cNvPr>
                <p:cNvSpPr/>
                <p:nvPr/>
              </p:nvSpPr>
              <p:spPr>
                <a:xfrm>
                  <a:off x="3343998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E61F0EFB-1A68-4BD1-B3CC-506BC14E7F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98" y="2108505"/>
                  <a:ext cx="451277" cy="338554"/>
                </a:xfrm>
                <a:prstGeom prst="rect">
                  <a:avLst/>
                </a:prstGeom>
                <a:blipFill>
                  <a:blip r:embed="rId12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1BAF4BC-B3EC-4043-A19F-B2D6F277D40B}"/>
              </a:ext>
            </a:extLst>
          </p:cNvPr>
          <p:cNvGrpSpPr/>
          <p:nvPr/>
        </p:nvGrpSpPr>
        <p:grpSpPr>
          <a:xfrm>
            <a:off x="3407914" y="3230047"/>
            <a:ext cx="403475" cy="341195"/>
            <a:chOff x="1317632" y="4032241"/>
            <a:chExt cx="403475" cy="341195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03F641B-C6E8-4288-BB9D-1DC0169A3CC0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B37039A-E5F7-4EE5-A422-A711C002C4C0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B37039A-E5F7-4EE5-A422-A711C002C4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13"/>
                  <a:stretch>
                    <a:fillRect r="-10714"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C0E2302-A80C-4EC2-B0E8-77C95EFB7BC0}"/>
              </a:ext>
            </a:extLst>
          </p:cNvPr>
          <p:cNvGrpSpPr/>
          <p:nvPr/>
        </p:nvGrpSpPr>
        <p:grpSpPr>
          <a:xfrm>
            <a:off x="4747907" y="3230047"/>
            <a:ext cx="403475" cy="341195"/>
            <a:chOff x="1317632" y="4032241"/>
            <a:chExt cx="403475" cy="341195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836C099-EA96-496A-8109-DA360A9466F4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DA3A20A8-3079-4D03-B591-54549C5FBD2A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DA3A20A8-3079-4D03-B591-54549C5FBD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14"/>
                  <a:stretch>
                    <a:fillRect r="-10345"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7AEBC87-B177-4954-BC2F-2FE14D14DBBC}"/>
              </a:ext>
            </a:extLst>
          </p:cNvPr>
          <p:cNvGrpSpPr/>
          <p:nvPr/>
        </p:nvGrpSpPr>
        <p:grpSpPr>
          <a:xfrm>
            <a:off x="6032927" y="3230047"/>
            <a:ext cx="403475" cy="341195"/>
            <a:chOff x="1317632" y="4032241"/>
            <a:chExt cx="403475" cy="341195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7FA4258-9832-4681-9F50-088F5098C660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E87DD898-7DE5-4DDE-B92C-9EB32047CD06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E87DD898-7DE5-4DDE-B92C-9EB32047CD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15"/>
                  <a:stretch>
                    <a:fillRect r="-10714"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E306565-6094-45BC-B9C6-E41EE557EAB5}"/>
              </a:ext>
            </a:extLst>
          </p:cNvPr>
          <p:cNvGrpSpPr/>
          <p:nvPr/>
        </p:nvGrpSpPr>
        <p:grpSpPr>
          <a:xfrm>
            <a:off x="7328312" y="3230047"/>
            <a:ext cx="403475" cy="341195"/>
            <a:chOff x="1317632" y="4032241"/>
            <a:chExt cx="403475" cy="341195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53FDD02-1732-43A5-A19E-D360A26A653E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B604DA86-7241-46B5-B862-6494E9F52083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B604DA86-7241-46B5-B862-6494E9F520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16"/>
                  <a:stretch>
                    <a:fillRect r="-10345"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20A1047-D485-41F0-807C-4CFEAA343C27}"/>
              </a:ext>
            </a:extLst>
          </p:cNvPr>
          <p:cNvGrpSpPr/>
          <p:nvPr/>
        </p:nvGrpSpPr>
        <p:grpSpPr>
          <a:xfrm>
            <a:off x="8637432" y="3230047"/>
            <a:ext cx="403475" cy="341195"/>
            <a:chOff x="1317632" y="4032241"/>
            <a:chExt cx="403475" cy="341195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D8D6F96-CBCD-464D-8548-69075E3DB173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949FC849-34A8-4FB7-9A96-B1FFFA93D662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949FC849-34A8-4FB7-9A96-B1FFFA93D6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17"/>
                  <a:stretch>
                    <a:fillRect r="-10714"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7D8E7E1-984C-4B3E-8867-57EE6E202EF1}"/>
              </a:ext>
            </a:extLst>
          </p:cNvPr>
          <p:cNvCxnSpPr/>
          <p:nvPr/>
        </p:nvCxnSpPr>
        <p:spPr>
          <a:xfrm flipV="1">
            <a:off x="3625545" y="3572458"/>
            <a:ext cx="0" cy="354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5C88EF7-E499-4C1D-8D6B-D3713FC928F4}"/>
              </a:ext>
            </a:extLst>
          </p:cNvPr>
          <p:cNvCxnSpPr/>
          <p:nvPr/>
        </p:nvCxnSpPr>
        <p:spPr>
          <a:xfrm flipV="1">
            <a:off x="4993606" y="3572458"/>
            <a:ext cx="0" cy="354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EAD08D5-A1CA-45CF-A1A7-9D14E7E693CD}"/>
              </a:ext>
            </a:extLst>
          </p:cNvPr>
          <p:cNvCxnSpPr>
            <a:cxnSpLocks/>
          </p:cNvCxnSpPr>
          <p:nvPr/>
        </p:nvCxnSpPr>
        <p:spPr>
          <a:xfrm flipV="1">
            <a:off x="6256641" y="3572458"/>
            <a:ext cx="0" cy="354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B51236C-8ECF-4D73-9EFC-48D885C565B0}"/>
              </a:ext>
            </a:extLst>
          </p:cNvPr>
          <p:cNvCxnSpPr>
            <a:cxnSpLocks/>
          </p:cNvCxnSpPr>
          <p:nvPr/>
        </p:nvCxnSpPr>
        <p:spPr>
          <a:xfrm flipV="1">
            <a:off x="7559598" y="3572458"/>
            <a:ext cx="0" cy="354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D2235CB-D820-44CC-99C8-B6B6920D6E1A}"/>
              </a:ext>
            </a:extLst>
          </p:cNvPr>
          <p:cNvCxnSpPr>
            <a:cxnSpLocks/>
          </p:cNvCxnSpPr>
          <p:nvPr/>
        </p:nvCxnSpPr>
        <p:spPr>
          <a:xfrm flipV="1">
            <a:off x="8856772" y="3572458"/>
            <a:ext cx="0" cy="354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DC4EC74F-9711-40BA-89FE-00D83CE1D797}"/>
              </a:ext>
            </a:extLst>
          </p:cNvPr>
          <p:cNvCxnSpPr>
            <a:stCxn id="114" idx="0"/>
            <a:endCxn id="51" idx="6"/>
          </p:cNvCxnSpPr>
          <p:nvPr/>
        </p:nvCxnSpPr>
        <p:spPr>
          <a:xfrm rot="16200000" flipV="1">
            <a:off x="8431184" y="2848661"/>
            <a:ext cx="679019" cy="1575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91CF496D-DA3F-4C39-8455-78FA05412C65}"/>
              </a:ext>
            </a:extLst>
          </p:cNvPr>
          <p:cNvCxnSpPr>
            <a:stCxn id="71" idx="0"/>
            <a:endCxn id="51" idx="2"/>
          </p:cNvCxnSpPr>
          <p:nvPr/>
        </p:nvCxnSpPr>
        <p:spPr>
          <a:xfrm rot="5400000" flipH="1" flipV="1">
            <a:off x="7979359" y="2853327"/>
            <a:ext cx="680200" cy="1494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274C3FA4-8C34-4FA1-9B4F-96E558E43B01}"/>
              </a:ext>
            </a:extLst>
          </p:cNvPr>
          <p:cNvCxnSpPr>
            <a:stCxn id="111" idx="0"/>
            <a:endCxn id="48" idx="6"/>
          </p:cNvCxnSpPr>
          <p:nvPr/>
        </p:nvCxnSpPr>
        <p:spPr>
          <a:xfrm rot="16200000" flipV="1">
            <a:off x="7123576" y="2850173"/>
            <a:ext cx="679019" cy="1545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39ADD555-239E-412E-A42D-8AC8889F408B}"/>
              </a:ext>
            </a:extLst>
          </p:cNvPr>
          <p:cNvCxnSpPr>
            <a:stCxn id="68" idx="0"/>
            <a:endCxn id="48" idx="2"/>
          </p:cNvCxnSpPr>
          <p:nvPr/>
        </p:nvCxnSpPr>
        <p:spPr>
          <a:xfrm rot="5400000" flipH="1" flipV="1">
            <a:off x="6675416" y="2855479"/>
            <a:ext cx="680200" cy="1451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DB099E04-0201-4525-B2B7-AE2927463A1B}"/>
              </a:ext>
            </a:extLst>
          </p:cNvPr>
          <p:cNvCxnSpPr>
            <a:cxnSpLocks/>
            <a:stCxn id="108" idx="0"/>
            <a:endCxn id="45" idx="6"/>
          </p:cNvCxnSpPr>
          <p:nvPr/>
        </p:nvCxnSpPr>
        <p:spPr>
          <a:xfrm rot="16200000" flipV="1">
            <a:off x="5822836" y="2844818"/>
            <a:ext cx="679019" cy="1652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A60A0357-3D48-4693-B159-E8AC2DCCDBF8}"/>
              </a:ext>
            </a:extLst>
          </p:cNvPr>
          <p:cNvCxnSpPr>
            <a:cxnSpLocks/>
            <a:stCxn id="65" idx="0"/>
            <a:endCxn id="45" idx="2"/>
          </p:cNvCxnSpPr>
          <p:nvPr/>
        </p:nvCxnSpPr>
        <p:spPr>
          <a:xfrm rot="5400000" flipH="1" flipV="1">
            <a:off x="5365669" y="2851827"/>
            <a:ext cx="680200" cy="1524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210A8F3C-54D0-4651-B4BF-DDC9A886FD95}"/>
              </a:ext>
            </a:extLst>
          </p:cNvPr>
          <p:cNvCxnSpPr>
            <a:cxnSpLocks/>
            <a:stCxn id="105" idx="0"/>
            <a:endCxn id="42" idx="6"/>
          </p:cNvCxnSpPr>
          <p:nvPr/>
        </p:nvCxnSpPr>
        <p:spPr>
          <a:xfrm rot="16200000" flipV="1">
            <a:off x="4538098" y="2845100"/>
            <a:ext cx="679019" cy="1647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4510243A-8C1E-4E0E-BDC8-3545780072D0}"/>
              </a:ext>
            </a:extLst>
          </p:cNvPr>
          <p:cNvCxnSpPr>
            <a:cxnSpLocks/>
            <a:stCxn id="92" idx="0"/>
            <a:endCxn id="38" idx="6"/>
          </p:cNvCxnSpPr>
          <p:nvPr/>
        </p:nvCxnSpPr>
        <p:spPr>
          <a:xfrm rot="16200000" flipV="1">
            <a:off x="3204722" y="2851717"/>
            <a:ext cx="679019" cy="1514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E6222227-9FED-4C39-9410-48083BA8AD04}"/>
              </a:ext>
            </a:extLst>
          </p:cNvPr>
          <p:cNvCxnSpPr>
            <a:cxnSpLocks/>
            <a:stCxn id="58" idx="0"/>
            <a:endCxn id="42" idx="2"/>
          </p:cNvCxnSpPr>
          <p:nvPr/>
        </p:nvCxnSpPr>
        <p:spPr>
          <a:xfrm rot="5400000" flipH="1" flipV="1">
            <a:off x="4078161" y="2848773"/>
            <a:ext cx="680200" cy="1585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E3D6A97B-68EC-42E5-8848-500268A2B447}"/>
              </a:ext>
            </a:extLst>
          </p:cNvPr>
          <p:cNvCxnSpPr>
            <a:cxnSpLocks/>
            <a:stCxn id="62" idx="0"/>
            <a:endCxn id="38" idx="2"/>
          </p:cNvCxnSpPr>
          <p:nvPr/>
        </p:nvCxnSpPr>
        <p:spPr>
          <a:xfrm rot="5400000" flipH="1" flipV="1">
            <a:off x="2747967" y="2845341"/>
            <a:ext cx="680200" cy="1654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6ECE6B4-0E87-4467-81DD-3B29520AD006}"/>
              </a:ext>
            </a:extLst>
          </p:cNvPr>
          <p:cNvGrpSpPr/>
          <p:nvPr/>
        </p:nvGrpSpPr>
        <p:grpSpPr>
          <a:xfrm>
            <a:off x="3156600" y="1900507"/>
            <a:ext cx="327334" cy="338554"/>
            <a:chOff x="1646776" y="1935947"/>
            <a:chExt cx="327334" cy="338554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B11124E4-A25E-4DD4-920B-4710D00CB09F}"/>
                </a:ext>
              </a:extLst>
            </p:cNvPr>
            <p:cNvSpPr/>
            <p:nvPr/>
          </p:nvSpPr>
          <p:spPr>
            <a:xfrm>
              <a:off x="1652270" y="1962529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93ED354-D2BF-40DF-82A0-1A97F417E99E}"/>
                </a:ext>
              </a:extLst>
            </p:cNvPr>
            <p:cNvSpPr txBox="1"/>
            <p:nvPr/>
          </p:nvSpPr>
          <p:spPr>
            <a:xfrm>
              <a:off x="1646776" y="1935947"/>
              <a:ext cx="327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Σ</a:t>
              </a:r>
              <a:endPara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0AC2E34F-368F-4364-899F-AA515ABEC29B}"/>
              </a:ext>
            </a:extLst>
          </p:cNvPr>
          <p:cNvCxnSpPr>
            <a:cxnSpLocks/>
            <a:stCxn id="38" idx="0"/>
            <a:endCxn id="161" idx="2"/>
          </p:cNvCxnSpPr>
          <p:nvPr/>
        </p:nvCxnSpPr>
        <p:spPr>
          <a:xfrm flipV="1">
            <a:off x="3319633" y="2239062"/>
            <a:ext cx="635" cy="200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EF6DCD0-8843-4EC6-824D-FF50B260A5BB}"/>
              </a:ext>
            </a:extLst>
          </p:cNvPr>
          <p:cNvCxnSpPr>
            <a:cxnSpLocks/>
            <a:stCxn id="161" idx="0"/>
            <a:endCxn id="23" idx="2"/>
          </p:cNvCxnSpPr>
          <p:nvPr/>
        </p:nvCxnSpPr>
        <p:spPr>
          <a:xfrm flipH="1" flipV="1">
            <a:off x="3316351" y="1725437"/>
            <a:ext cx="3916" cy="17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BF7FB03A-5D61-4631-ACD7-C95BD7067CD8}"/>
              </a:ext>
            </a:extLst>
          </p:cNvPr>
          <p:cNvCxnSpPr>
            <a:stCxn id="42" idx="0"/>
            <a:endCxn id="161" idx="2"/>
          </p:cNvCxnSpPr>
          <p:nvPr/>
        </p:nvCxnSpPr>
        <p:spPr>
          <a:xfrm rot="16200000" flipV="1">
            <a:off x="3883316" y="1676015"/>
            <a:ext cx="200031" cy="1326125"/>
          </a:xfrm>
          <a:prstGeom prst="bentConnector3">
            <a:avLst>
              <a:gd name="adj1" fmla="val 322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0766988D-56E0-468E-80E5-5C0D9BCAF80D}"/>
              </a:ext>
            </a:extLst>
          </p:cNvPr>
          <p:cNvCxnSpPr>
            <a:cxnSpLocks/>
            <a:stCxn id="45" idx="0"/>
            <a:endCxn id="161" idx="2"/>
          </p:cNvCxnSpPr>
          <p:nvPr/>
        </p:nvCxnSpPr>
        <p:spPr>
          <a:xfrm rot="16200000" flipV="1">
            <a:off x="4525544" y="1033787"/>
            <a:ext cx="200031" cy="2610581"/>
          </a:xfrm>
          <a:prstGeom prst="bentConnector3">
            <a:avLst>
              <a:gd name="adj1" fmla="val 535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34C3A57B-B0A9-4CF9-A957-A90001E36A13}"/>
              </a:ext>
            </a:extLst>
          </p:cNvPr>
          <p:cNvCxnSpPr>
            <a:cxnSpLocks/>
            <a:stCxn id="48" idx="0"/>
            <a:endCxn id="161" idx="2"/>
          </p:cNvCxnSpPr>
          <p:nvPr/>
        </p:nvCxnSpPr>
        <p:spPr>
          <a:xfrm rot="16200000" flipV="1">
            <a:off x="5178591" y="380739"/>
            <a:ext cx="200031" cy="3916676"/>
          </a:xfrm>
          <a:prstGeom prst="bentConnector3">
            <a:avLst>
              <a:gd name="adj1" fmla="val 7125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E802A3EF-26AA-4780-BC5E-ECB97DE77A21}"/>
              </a:ext>
            </a:extLst>
          </p:cNvPr>
          <p:cNvCxnSpPr>
            <a:cxnSpLocks/>
            <a:stCxn id="51" idx="0"/>
            <a:endCxn id="161" idx="2"/>
          </p:cNvCxnSpPr>
          <p:nvPr/>
        </p:nvCxnSpPr>
        <p:spPr>
          <a:xfrm rot="16200000" flipV="1">
            <a:off x="5831639" y="-272309"/>
            <a:ext cx="200031" cy="5222771"/>
          </a:xfrm>
          <a:prstGeom prst="bentConnector3">
            <a:avLst>
              <a:gd name="adj1" fmla="val 925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>
            <a:extLst>
              <a:ext uri="{FF2B5EF4-FFF2-40B4-BE49-F238E27FC236}">
                <a16:creationId xmlns:a16="http://schemas.microsoft.com/office/drawing/2014/main" id="{8EDC54EC-DADE-4283-AEED-05FDC0A85E41}"/>
              </a:ext>
            </a:extLst>
          </p:cNvPr>
          <p:cNvSpPr/>
          <p:nvPr/>
        </p:nvSpPr>
        <p:spPr>
          <a:xfrm>
            <a:off x="4396971" y="1400054"/>
            <a:ext cx="457199" cy="354717"/>
          </a:xfrm>
          <a:prstGeom prst="rect">
            <a:avLst/>
          </a:prstGeom>
          <a:solidFill>
            <a:srgbClr val="FFFFFF">
              <a:alpha val="6392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9ED55E94-0D90-4FDB-B55A-4C53C96A7C23}"/>
              </a:ext>
            </a:extLst>
          </p:cNvPr>
          <p:cNvSpPr/>
          <p:nvPr/>
        </p:nvSpPr>
        <p:spPr>
          <a:xfrm>
            <a:off x="5665777" y="1400054"/>
            <a:ext cx="457199" cy="354717"/>
          </a:xfrm>
          <a:prstGeom prst="rect">
            <a:avLst/>
          </a:prstGeom>
          <a:solidFill>
            <a:srgbClr val="FFFFFF">
              <a:alpha val="6392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E7ED1D1C-83A3-42E0-AA72-D85D7BFB911F}"/>
              </a:ext>
            </a:extLst>
          </p:cNvPr>
          <p:cNvSpPr/>
          <p:nvPr/>
        </p:nvSpPr>
        <p:spPr>
          <a:xfrm>
            <a:off x="6998157" y="1400054"/>
            <a:ext cx="457199" cy="354717"/>
          </a:xfrm>
          <a:prstGeom prst="rect">
            <a:avLst/>
          </a:prstGeom>
          <a:solidFill>
            <a:srgbClr val="FFFFFF">
              <a:alpha val="6392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C66E9B81-0639-414D-AFE9-0B2B41079C78}"/>
              </a:ext>
            </a:extLst>
          </p:cNvPr>
          <p:cNvSpPr/>
          <p:nvPr/>
        </p:nvSpPr>
        <p:spPr>
          <a:xfrm>
            <a:off x="8281131" y="1400054"/>
            <a:ext cx="457199" cy="354717"/>
          </a:xfrm>
          <a:prstGeom prst="rect">
            <a:avLst/>
          </a:prstGeom>
          <a:solidFill>
            <a:srgbClr val="FFFFFF">
              <a:alpha val="6392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C6B55F3B-9F3C-404A-BB41-5210FAC013A7}"/>
              </a:ext>
            </a:extLst>
          </p:cNvPr>
          <p:cNvGrpSpPr/>
          <p:nvPr/>
        </p:nvGrpSpPr>
        <p:grpSpPr>
          <a:xfrm>
            <a:off x="3167698" y="5385803"/>
            <a:ext cx="346179" cy="738517"/>
            <a:chOff x="1317632" y="4010977"/>
            <a:chExt cx="346179" cy="738517"/>
          </a:xfrm>
        </p:grpSpPr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593B4764-35BB-476C-9E00-B78C65885680}"/>
                </a:ext>
              </a:extLst>
            </p:cNvPr>
            <p:cNvSpPr/>
            <p:nvPr/>
          </p:nvSpPr>
          <p:spPr>
            <a:xfrm>
              <a:off x="1338273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0FE66D09-B046-4149-A7AB-655FB503D85C}"/>
                </a:ext>
              </a:extLst>
            </p:cNvPr>
            <p:cNvSpPr txBox="1"/>
            <p:nvPr/>
          </p:nvSpPr>
          <p:spPr>
            <a:xfrm>
              <a:off x="1338274" y="4441717"/>
              <a:ext cx="304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47F03174-37CB-409C-892B-AEED69E49850}"/>
                    </a:ext>
                  </a:extLst>
                </p:cNvPr>
                <p:cNvSpPr/>
                <p:nvPr/>
              </p:nvSpPr>
              <p:spPr>
                <a:xfrm>
                  <a:off x="1317632" y="4010977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47F03174-37CB-409C-892B-AEED69E498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10977"/>
                  <a:ext cx="346179" cy="338554"/>
                </a:xfrm>
                <a:prstGeom prst="rect">
                  <a:avLst/>
                </a:prstGeom>
                <a:blipFill>
                  <a:blip r:embed="rId18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3BFA8E05-200F-4089-95F7-A2B2A8788414}"/>
              </a:ext>
            </a:extLst>
          </p:cNvPr>
          <p:cNvGrpSpPr/>
          <p:nvPr/>
        </p:nvGrpSpPr>
        <p:grpSpPr>
          <a:xfrm>
            <a:off x="4427573" y="5385802"/>
            <a:ext cx="458739" cy="726210"/>
            <a:chOff x="1776658" y="4010977"/>
            <a:chExt cx="458739" cy="72621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3584FED3-C087-47A2-88FD-F7A75F38EC34}"/>
                </a:ext>
              </a:extLst>
            </p:cNvPr>
            <p:cNvSpPr/>
            <p:nvPr/>
          </p:nvSpPr>
          <p:spPr>
            <a:xfrm>
              <a:off x="1855382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960C264B-0FF0-4432-A607-FC4D5570D2A3}"/>
                </a:ext>
              </a:extLst>
            </p:cNvPr>
            <p:cNvSpPr txBox="1"/>
            <p:nvPr/>
          </p:nvSpPr>
          <p:spPr>
            <a:xfrm>
              <a:off x="1776658" y="4429410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0A8CC847-1A3C-4678-AF63-A3D40005F906}"/>
                    </a:ext>
                  </a:extLst>
                </p:cNvPr>
                <p:cNvSpPr/>
                <p:nvPr/>
              </p:nvSpPr>
              <p:spPr>
                <a:xfrm>
                  <a:off x="1790916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0A8CC847-1A3C-4678-AF63-A3D40005F9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916" y="4010977"/>
                  <a:ext cx="444481" cy="338554"/>
                </a:xfrm>
                <a:prstGeom prst="rect">
                  <a:avLst/>
                </a:prstGeom>
                <a:blipFill>
                  <a:blip r:embed="rId19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B4539790-407C-4216-9C7C-25E1A35D1857}"/>
              </a:ext>
            </a:extLst>
          </p:cNvPr>
          <p:cNvGrpSpPr/>
          <p:nvPr/>
        </p:nvGrpSpPr>
        <p:grpSpPr>
          <a:xfrm>
            <a:off x="5727714" y="5385803"/>
            <a:ext cx="470090" cy="738517"/>
            <a:chOff x="2289444" y="4010977"/>
            <a:chExt cx="470090" cy="738517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97035381-6237-4479-9380-CE50F47DB7B6}"/>
                </a:ext>
              </a:extLst>
            </p:cNvPr>
            <p:cNvSpPr/>
            <p:nvPr/>
          </p:nvSpPr>
          <p:spPr>
            <a:xfrm>
              <a:off x="2369854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C2979C20-7AE8-4417-836A-4B830AD3981A}"/>
                </a:ext>
              </a:extLst>
            </p:cNvPr>
            <p:cNvSpPr txBox="1"/>
            <p:nvPr/>
          </p:nvSpPr>
          <p:spPr>
            <a:xfrm>
              <a:off x="2289444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not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1967BE45-3350-42AB-BD0E-24820471C885}"/>
                    </a:ext>
                  </a:extLst>
                </p:cNvPr>
                <p:cNvSpPr/>
                <p:nvPr/>
              </p:nvSpPr>
              <p:spPr>
                <a:xfrm>
                  <a:off x="2315053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1967BE45-3350-42AB-BD0E-24820471C8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053" y="4010977"/>
                  <a:ext cx="444481" cy="338554"/>
                </a:xfrm>
                <a:prstGeom prst="rect">
                  <a:avLst/>
                </a:prstGeom>
                <a:blipFill>
                  <a:blip r:embed="rId20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AE19DE9B-CBE4-42D6-81C9-68B07DA44637}"/>
              </a:ext>
            </a:extLst>
          </p:cNvPr>
          <p:cNvGrpSpPr/>
          <p:nvPr/>
        </p:nvGrpSpPr>
        <p:grpSpPr>
          <a:xfrm>
            <a:off x="7039208" y="5385803"/>
            <a:ext cx="456447" cy="738517"/>
            <a:chOff x="2819246" y="4010977"/>
            <a:chExt cx="456447" cy="738517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5447D61-ED4B-4914-9DF7-900FE6B983BF}"/>
                </a:ext>
              </a:extLst>
            </p:cNvPr>
            <p:cNvSpPr/>
            <p:nvPr/>
          </p:nvSpPr>
          <p:spPr>
            <a:xfrm>
              <a:off x="2884326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C7B0D561-321B-42BB-B8E4-B3AF5890B8C2}"/>
                </a:ext>
              </a:extLst>
            </p:cNvPr>
            <p:cNvSpPr txBox="1"/>
            <p:nvPr/>
          </p:nvSpPr>
          <p:spPr>
            <a:xfrm>
              <a:off x="2819246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like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860EAE77-01A1-4824-B295-3306E0525ADF}"/>
                    </a:ext>
                  </a:extLst>
                </p:cNvPr>
                <p:cNvSpPr/>
                <p:nvPr/>
              </p:nvSpPr>
              <p:spPr>
                <a:xfrm>
                  <a:off x="2829935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860EAE77-01A1-4824-B295-3306E0525A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9935" y="4010977"/>
                  <a:ext cx="444481" cy="338554"/>
                </a:xfrm>
                <a:prstGeom prst="rect">
                  <a:avLst/>
                </a:prstGeom>
                <a:blipFill>
                  <a:blip r:embed="rId21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FB0CB247-5222-4BDB-B232-1AC9A6689B55}"/>
              </a:ext>
            </a:extLst>
          </p:cNvPr>
          <p:cNvGrpSpPr/>
          <p:nvPr/>
        </p:nvGrpSpPr>
        <p:grpSpPr>
          <a:xfrm>
            <a:off x="8337059" y="5385803"/>
            <a:ext cx="456447" cy="738517"/>
            <a:chOff x="3332032" y="4010977"/>
            <a:chExt cx="456447" cy="738517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320DD364-2C95-4A2F-AF4B-2EDB6A396B88}"/>
                </a:ext>
              </a:extLst>
            </p:cNvPr>
            <p:cNvSpPr/>
            <p:nvPr/>
          </p:nvSpPr>
          <p:spPr>
            <a:xfrm>
              <a:off x="3398798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E797DF82-41D1-4B2D-B195-C40C2A06FA25}"/>
                </a:ext>
              </a:extLst>
            </p:cNvPr>
            <p:cNvSpPr txBox="1"/>
            <p:nvPr/>
          </p:nvSpPr>
          <p:spPr>
            <a:xfrm>
              <a:off x="3332032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43B075E3-6CA9-47A3-941C-56BC0C8AACBB}"/>
                    </a:ext>
                  </a:extLst>
                </p:cNvPr>
                <p:cNvSpPr/>
                <p:nvPr/>
              </p:nvSpPr>
              <p:spPr>
                <a:xfrm>
                  <a:off x="3343998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43B075E3-6CA9-47A3-941C-56BC0C8AAC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98" y="4010977"/>
                  <a:ext cx="444481" cy="338554"/>
                </a:xfrm>
                <a:prstGeom prst="rect">
                  <a:avLst/>
                </a:prstGeom>
                <a:blipFill>
                  <a:blip r:embed="rId22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7B68F4C4-B108-4DD7-AD3D-0B27040EA6E5}"/>
              </a:ext>
            </a:extLst>
          </p:cNvPr>
          <p:cNvCxnSpPr>
            <a:cxnSpLocks/>
          </p:cNvCxnSpPr>
          <p:nvPr/>
        </p:nvCxnSpPr>
        <p:spPr>
          <a:xfrm flipV="1">
            <a:off x="3342639" y="5227363"/>
            <a:ext cx="0" cy="196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DC57400C-F882-456B-9918-3ADC7F6B5A40}"/>
              </a:ext>
            </a:extLst>
          </p:cNvPr>
          <p:cNvCxnSpPr>
            <a:cxnSpLocks/>
          </p:cNvCxnSpPr>
          <p:nvPr/>
        </p:nvCxnSpPr>
        <p:spPr>
          <a:xfrm flipV="1">
            <a:off x="4655795" y="5227363"/>
            <a:ext cx="0" cy="196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D48FE1C6-FB6E-4EF5-9424-6A4C6E613DE2}"/>
              </a:ext>
            </a:extLst>
          </p:cNvPr>
          <p:cNvCxnSpPr>
            <a:cxnSpLocks/>
          </p:cNvCxnSpPr>
          <p:nvPr/>
        </p:nvCxnSpPr>
        <p:spPr>
          <a:xfrm flipV="1">
            <a:off x="5955937" y="5227363"/>
            <a:ext cx="0" cy="196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85B95925-E73E-4741-87E8-01CFB7C7F701}"/>
              </a:ext>
            </a:extLst>
          </p:cNvPr>
          <p:cNvCxnSpPr>
            <a:cxnSpLocks/>
          </p:cNvCxnSpPr>
          <p:nvPr/>
        </p:nvCxnSpPr>
        <p:spPr>
          <a:xfrm flipV="1">
            <a:off x="7252772" y="5227363"/>
            <a:ext cx="0" cy="196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ADEEFE23-60B3-4628-8872-2F599CC346D5}"/>
              </a:ext>
            </a:extLst>
          </p:cNvPr>
          <p:cNvCxnSpPr>
            <a:cxnSpLocks/>
          </p:cNvCxnSpPr>
          <p:nvPr/>
        </p:nvCxnSpPr>
        <p:spPr>
          <a:xfrm flipV="1">
            <a:off x="8525600" y="5231219"/>
            <a:ext cx="0" cy="193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Rectangle 248">
            <a:extLst>
              <a:ext uri="{FF2B5EF4-FFF2-40B4-BE49-F238E27FC236}">
                <a16:creationId xmlns:a16="http://schemas.microsoft.com/office/drawing/2014/main" id="{AFC05733-B6EE-4CAE-8829-6D87896E152D}"/>
              </a:ext>
            </a:extLst>
          </p:cNvPr>
          <p:cNvSpPr/>
          <p:nvPr/>
        </p:nvSpPr>
        <p:spPr>
          <a:xfrm>
            <a:off x="2438401" y="3801722"/>
            <a:ext cx="6953693" cy="142564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Self-attention Module</a:t>
            </a:r>
          </a:p>
        </p:txBody>
      </p:sp>
    </p:spTree>
    <p:extLst>
      <p:ext uri="{BB962C8B-B14F-4D97-AF65-F5344CB8AC3E}">
        <p14:creationId xmlns:p14="http://schemas.microsoft.com/office/powerpoint/2010/main" val="265131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 animBg="1"/>
      <p:bldP spid="221" grpId="0" animBg="1"/>
      <p:bldP spid="222" grpId="0" animBg="1"/>
      <p:bldP spid="2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BA28-F287-429E-B8B9-D4A3EB2D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0DD2937-BC3E-4699-A910-C99C19092516}"/>
              </a:ext>
            </a:extLst>
          </p:cNvPr>
          <p:cNvGrpSpPr/>
          <p:nvPr/>
        </p:nvGrpSpPr>
        <p:grpSpPr>
          <a:xfrm>
            <a:off x="3167698" y="5385803"/>
            <a:ext cx="346179" cy="738517"/>
            <a:chOff x="1317632" y="4010977"/>
            <a:chExt cx="346179" cy="7385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192D55A-69AB-406D-968A-F5AFC0374877}"/>
                </a:ext>
              </a:extLst>
            </p:cNvPr>
            <p:cNvSpPr/>
            <p:nvPr/>
          </p:nvSpPr>
          <p:spPr>
            <a:xfrm>
              <a:off x="1338273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849C8E-6B80-433C-805A-5B4053D7066C}"/>
                </a:ext>
              </a:extLst>
            </p:cNvPr>
            <p:cNvSpPr txBox="1"/>
            <p:nvPr/>
          </p:nvSpPr>
          <p:spPr>
            <a:xfrm>
              <a:off x="1338274" y="4441717"/>
              <a:ext cx="304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B5AED01-00B8-4CC8-9883-DED95C4D2545}"/>
                    </a:ext>
                  </a:extLst>
                </p:cNvPr>
                <p:cNvSpPr/>
                <p:nvPr/>
              </p:nvSpPr>
              <p:spPr>
                <a:xfrm>
                  <a:off x="1317632" y="4010977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B5AED01-00B8-4CC8-9883-DED95C4D25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10977"/>
                  <a:ext cx="346179" cy="338554"/>
                </a:xfrm>
                <a:prstGeom prst="rect">
                  <a:avLst/>
                </a:prstGeom>
                <a:blipFill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E0AE8BE-72BF-48E9-AB07-7FB9DAE7A0A0}"/>
              </a:ext>
            </a:extLst>
          </p:cNvPr>
          <p:cNvGrpSpPr/>
          <p:nvPr/>
        </p:nvGrpSpPr>
        <p:grpSpPr>
          <a:xfrm>
            <a:off x="4427573" y="5385802"/>
            <a:ext cx="458739" cy="726210"/>
            <a:chOff x="1776658" y="4010977"/>
            <a:chExt cx="458739" cy="7262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CEACF8A-63E4-466C-982E-63456526457A}"/>
                </a:ext>
              </a:extLst>
            </p:cNvPr>
            <p:cNvSpPr/>
            <p:nvPr/>
          </p:nvSpPr>
          <p:spPr>
            <a:xfrm>
              <a:off x="1855382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D634A8-32C3-4E44-9824-10B83C366329}"/>
                </a:ext>
              </a:extLst>
            </p:cNvPr>
            <p:cNvSpPr txBox="1"/>
            <p:nvPr/>
          </p:nvSpPr>
          <p:spPr>
            <a:xfrm>
              <a:off x="1776658" y="4429410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CAF0579-6AA7-4D11-A2D7-B7A0216B0DBC}"/>
                    </a:ext>
                  </a:extLst>
                </p:cNvPr>
                <p:cNvSpPr/>
                <p:nvPr/>
              </p:nvSpPr>
              <p:spPr>
                <a:xfrm>
                  <a:off x="1790916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CAF0579-6AA7-4D11-A2D7-B7A0216B0D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916" y="4010977"/>
                  <a:ext cx="444481" cy="338554"/>
                </a:xfrm>
                <a:prstGeom prst="rect">
                  <a:avLst/>
                </a:prstGeom>
                <a:blipFill>
                  <a:blip r:embed="rId4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3FD3D68-BC16-4E1B-8C22-A6584C141BB7}"/>
              </a:ext>
            </a:extLst>
          </p:cNvPr>
          <p:cNvGrpSpPr/>
          <p:nvPr/>
        </p:nvGrpSpPr>
        <p:grpSpPr>
          <a:xfrm>
            <a:off x="5727714" y="5385803"/>
            <a:ext cx="470090" cy="738517"/>
            <a:chOff x="2289444" y="4010977"/>
            <a:chExt cx="470090" cy="7385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77E2D8-E564-4110-857F-B811BFEDD12F}"/>
                </a:ext>
              </a:extLst>
            </p:cNvPr>
            <p:cNvSpPr/>
            <p:nvPr/>
          </p:nvSpPr>
          <p:spPr>
            <a:xfrm>
              <a:off x="2369854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CD5107-2DED-445A-B7AF-948511BFA2CF}"/>
                </a:ext>
              </a:extLst>
            </p:cNvPr>
            <p:cNvSpPr txBox="1"/>
            <p:nvPr/>
          </p:nvSpPr>
          <p:spPr>
            <a:xfrm>
              <a:off x="2289444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not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571B01A-66DE-44CA-BF0F-95A4448E7608}"/>
                    </a:ext>
                  </a:extLst>
                </p:cNvPr>
                <p:cNvSpPr/>
                <p:nvPr/>
              </p:nvSpPr>
              <p:spPr>
                <a:xfrm>
                  <a:off x="2315053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571B01A-66DE-44CA-BF0F-95A4448E7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053" y="4010977"/>
                  <a:ext cx="444481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FE2C26-DDE1-472A-9615-97B34571DE48}"/>
              </a:ext>
            </a:extLst>
          </p:cNvPr>
          <p:cNvGrpSpPr/>
          <p:nvPr/>
        </p:nvGrpSpPr>
        <p:grpSpPr>
          <a:xfrm>
            <a:off x="7039208" y="5385803"/>
            <a:ext cx="456447" cy="738517"/>
            <a:chOff x="2819246" y="4010977"/>
            <a:chExt cx="456447" cy="73851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1E01D05-D337-45FD-AD07-D9D60C41FB0B}"/>
                </a:ext>
              </a:extLst>
            </p:cNvPr>
            <p:cNvSpPr/>
            <p:nvPr/>
          </p:nvSpPr>
          <p:spPr>
            <a:xfrm>
              <a:off x="2884326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C0610C-3141-4B2D-84D5-1ED8C159AD38}"/>
                </a:ext>
              </a:extLst>
            </p:cNvPr>
            <p:cNvSpPr txBox="1"/>
            <p:nvPr/>
          </p:nvSpPr>
          <p:spPr>
            <a:xfrm>
              <a:off x="2819246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like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AB26323-ADBC-4C9E-B87D-E50CDD2CC40A}"/>
                    </a:ext>
                  </a:extLst>
                </p:cNvPr>
                <p:cNvSpPr/>
                <p:nvPr/>
              </p:nvSpPr>
              <p:spPr>
                <a:xfrm>
                  <a:off x="2829935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AB26323-ADBC-4C9E-B87D-E50CDD2CC4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9935" y="4010977"/>
                  <a:ext cx="444481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A56D4D-8F2C-43A6-9BAA-361240BE07DA}"/>
              </a:ext>
            </a:extLst>
          </p:cNvPr>
          <p:cNvGrpSpPr/>
          <p:nvPr/>
        </p:nvGrpSpPr>
        <p:grpSpPr>
          <a:xfrm>
            <a:off x="8337059" y="5385803"/>
            <a:ext cx="456447" cy="738517"/>
            <a:chOff x="3332032" y="4010977"/>
            <a:chExt cx="456447" cy="73851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E378BAB-6BC2-4564-8335-5260C8364DB8}"/>
                </a:ext>
              </a:extLst>
            </p:cNvPr>
            <p:cNvSpPr/>
            <p:nvPr/>
          </p:nvSpPr>
          <p:spPr>
            <a:xfrm>
              <a:off x="3398798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171FFA-9FA2-4797-A7ED-85882B3BE387}"/>
                </a:ext>
              </a:extLst>
            </p:cNvPr>
            <p:cNvSpPr txBox="1"/>
            <p:nvPr/>
          </p:nvSpPr>
          <p:spPr>
            <a:xfrm>
              <a:off x="3332032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B067577-3276-4449-BE68-DD9ABBB7D1AF}"/>
                    </a:ext>
                  </a:extLst>
                </p:cNvPr>
                <p:cNvSpPr/>
                <p:nvPr/>
              </p:nvSpPr>
              <p:spPr>
                <a:xfrm>
                  <a:off x="3343998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B067577-3276-4449-BE68-DD9ABBB7D1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98" y="4010977"/>
                  <a:ext cx="444481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9FFAB19-394C-415D-B1DF-C17B847F879D}"/>
              </a:ext>
            </a:extLst>
          </p:cNvPr>
          <p:cNvGrpSpPr/>
          <p:nvPr/>
        </p:nvGrpSpPr>
        <p:grpSpPr>
          <a:xfrm>
            <a:off x="3122309" y="1385870"/>
            <a:ext cx="446532" cy="339567"/>
            <a:chOff x="1296368" y="2108505"/>
            <a:chExt cx="446532" cy="33956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036FA4C-6A14-47D4-A9CA-366624BE6C27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D5EA67-40CE-4A4F-819A-526A670536F4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4653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D5EA67-40CE-4A4F-819A-526A670536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46532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2CFB01D-D8C0-433F-B2A2-75EF0D67AE63}"/>
              </a:ext>
            </a:extLst>
          </p:cNvPr>
          <p:cNvGrpSpPr/>
          <p:nvPr/>
        </p:nvGrpSpPr>
        <p:grpSpPr>
          <a:xfrm>
            <a:off x="3170776" y="2439092"/>
            <a:ext cx="297712" cy="297712"/>
            <a:chOff x="2218660" y="2906233"/>
            <a:chExt cx="297712" cy="29771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AE9417F-2A60-41A5-B868-F2EBE8C0B5A4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9" name="Multiplication Sign 38">
              <a:extLst>
                <a:ext uri="{FF2B5EF4-FFF2-40B4-BE49-F238E27FC236}">
                  <a16:creationId xmlns:a16="http://schemas.microsoft.com/office/drawing/2014/main" id="{0EAC49A6-3ACC-4C94-95B0-E900ACBF6E8B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5712ED8-72E9-411A-B93E-92F5AAD826CC}"/>
              </a:ext>
            </a:extLst>
          </p:cNvPr>
          <p:cNvGrpSpPr/>
          <p:nvPr/>
        </p:nvGrpSpPr>
        <p:grpSpPr>
          <a:xfrm>
            <a:off x="4497536" y="2439092"/>
            <a:ext cx="297712" cy="297712"/>
            <a:chOff x="2218660" y="2906233"/>
            <a:chExt cx="297712" cy="29771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F8CD417-8AD3-4B62-A1A8-A0EDCF516F9E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3" name="Multiplication Sign 42">
              <a:extLst>
                <a:ext uri="{FF2B5EF4-FFF2-40B4-BE49-F238E27FC236}">
                  <a16:creationId xmlns:a16="http://schemas.microsoft.com/office/drawing/2014/main" id="{C405A5A0-84E2-4331-B008-9D77F0736427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E7043A7-AC88-4EF0-923C-03C0AAE8ACD1}"/>
              </a:ext>
            </a:extLst>
          </p:cNvPr>
          <p:cNvGrpSpPr/>
          <p:nvPr/>
        </p:nvGrpSpPr>
        <p:grpSpPr>
          <a:xfrm>
            <a:off x="5781992" y="2439092"/>
            <a:ext cx="297712" cy="297712"/>
            <a:chOff x="2218660" y="2906233"/>
            <a:chExt cx="297712" cy="29771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ADB99DD-D548-4A36-9639-7D43AEE10FA3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6" name="Multiplication Sign 45">
              <a:extLst>
                <a:ext uri="{FF2B5EF4-FFF2-40B4-BE49-F238E27FC236}">
                  <a16:creationId xmlns:a16="http://schemas.microsoft.com/office/drawing/2014/main" id="{BBB54549-46F8-4DCA-B9D8-1CF167D9EF4E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31879A4-9E62-49EB-826D-79AF0EFF9222}"/>
              </a:ext>
            </a:extLst>
          </p:cNvPr>
          <p:cNvGrpSpPr/>
          <p:nvPr/>
        </p:nvGrpSpPr>
        <p:grpSpPr>
          <a:xfrm>
            <a:off x="7088087" y="2439092"/>
            <a:ext cx="297712" cy="297712"/>
            <a:chOff x="2218660" y="2906233"/>
            <a:chExt cx="297712" cy="29771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9116B45-811A-4452-ACF5-1073A5893C6A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9" name="Multiplication Sign 48">
              <a:extLst>
                <a:ext uri="{FF2B5EF4-FFF2-40B4-BE49-F238E27FC236}">
                  <a16:creationId xmlns:a16="http://schemas.microsoft.com/office/drawing/2014/main" id="{EFCECC07-0E7D-454E-9978-D401CB5BF234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1CD1FBD-3B67-4001-8C15-B15311674262}"/>
              </a:ext>
            </a:extLst>
          </p:cNvPr>
          <p:cNvGrpSpPr/>
          <p:nvPr/>
        </p:nvGrpSpPr>
        <p:grpSpPr>
          <a:xfrm>
            <a:off x="8394182" y="2439092"/>
            <a:ext cx="297712" cy="297712"/>
            <a:chOff x="2218660" y="2906233"/>
            <a:chExt cx="297712" cy="297712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453F3AA-87B1-4992-9785-BD8D80478900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2" name="Multiplication Sign 51">
              <a:extLst>
                <a:ext uri="{FF2B5EF4-FFF2-40B4-BE49-F238E27FC236}">
                  <a16:creationId xmlns:a16="http://schemas.microsoft.com/office/drawing/2014/main" id="{7867FA4B-7873-4C55-A078-E45722BF458A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2643501-94C4-4D86-AD43-68D3EB1A222B}"/>
              </a:ext>
            </a:extLst>
          </p:cNvPr>
          <p:cNvGrpSpPr/>
          <p:nvPr/>
        </p:nvGrpSpPr>
        <p:grpSpPr>
          <a:xfrm>
            <a:off x="2718773" y="3223131"/>
            <a:ext cx="573170" cy="349326"/>
            <a:chOff x="1259325" y="2098781"/>
            <a:chExt cx="573170" cy="34932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43BE9F6-086F-4F2F-9F16-249953CFC3A5}"/>
                </a:ext>
              </a:extLst>
            </p:cNvPr>
            <p:cNvSpPr/>
            <p:nvPr/>
          </p:nvSpPr>
          <p:spPr>
            <a:xfrm>
              <a:off x="1338272" y="2143798"/>
              <a:ext cx="415277" cy="304274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179FA9B3-5E91-4D1E-91C8-6C68009E0BAE}"/>
                    </a:ext>
                  </a:extLst>
                </p:cNvPr>
                <p:cNvSpPr/>
                <p:nvPr/>
              </p:nvSpPr>
              <p:spPr>
                <a:xfrm>
                  <a:off x="1259325" y="2098781"/>
                  <a:ext cx="573170" cy="349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179FA9B3-5E91-4D1E-91C8-6C68009E0B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325" y="2098781"/>
                  <a:ext cx="573170" cy="34932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58E0124-8AFA-4121-B97D-52CF2FBEEB0B}"/>
              </a:ext>
            </a:extLst>
          </p:cNvPr>
          <p:cNvGrpSpPr/>
          <p:nvPr/>
        </p:nvGrpSpPr>
        <p:grpSpPr>
          <a:xfrm>
            <a:off x="4052400" y="3223131"/>
            <a:ext cx="573170" cy="349326"/>
            <a:chOff x="1259325" y="2098781"/>
            <a:chExt cx="573170" cy="3493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4063880-BCF6-4485-BA91-43E76F8FF2A2}"/>
                </a:ext>
              </a:extLst>
            </p:cNvPr>
            <p:cNvSpPr/>
            <p:nvPr/>
          </p:nvSpPr>
          <p:spPr>
            <a:xfrm>
              <a:off x="1338272" y="2143798"/>
              <a:ext cx="415277" cy="304274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E0DE64B-7CC4-45E8-8E55-C0BCA8F7FDFE}"/>
                    </a:ext>
                  </a:extLst>
                </p:cNvPr>
                <p:cNvSpPr/>
                <p:nvPr/>
              </p:nvSpPr>
              <p:spPr>
                <a:xfrm>
                  <a:off x="1259325" y="2098781"/>
                  <a:ext cx="573170" cy="349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E0DE64B-7CC4-45E8-8E55-C0BCA8F7FD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325" y="2098781"/>
                  <a:ext cx="573170" cy="34932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54CFD10-1651-480A-BB3F-3058813D2CA8}"/>
              </a:ext>
            </a:extLst>
          </p:cNvPr>
          <p:cNvGrpSpPr/>
          <p:nvPr/>
        </p:nvGrpSpPr>
        <p:grpSpPr>
          <a:xfrm>
            <a:off x="5342961" y="3223131"/>
            <a:ext cx="573170" cy="349326"/>
            <a:chOff x="1259325" y="2098781"/>
            <a:chExt cx="573170" cy="34932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7AF3F7A-C2E0-4338-A2F1-6EB03325162E}"/>
                </a:ext>
              </a:extLst>
            </p:cNvPr>
            <p:cNvSpPr/>
            <p:nvPr/>
          </p:nvSpPr>
          <p:spPr>
            <a:xfrm>
              <a:off x="1338272" y="2143798"/>
              <a:ext cx="415277" cy="304274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18A23AB-4A9D-4690-8F27-6F3A4F22544A}"/>
                    </a:ext>
                  </a:extLst>
                </p:cNvPr>
                <p:cNvSpPr/>
                <p:nvPr/>
              </p:nvSpPr>
              <p:spPr>
                <a:xfrm>
                  <a:off x="1259325" y="2098781"/>
                  <a:ext cx="573170" cy="349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1,3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18A23AB-4A9D-4690-8F27-6F3A4F2254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325" y="2098781"/>
                  <a:ext cx="573170" cy="34932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D3961AC-223A-4448-9257-0C3A5BBF59D3}"/>
              </a:ext>
            </a:extLst>
          </p:cNvPr>
          <p:cNvGrpSpPr/>
          <p:nvPr/>
        </p:nvGrpSpPr>
        <p:grpSpPr>
          <a:xfrm>
            <a:off x="6656360" y="3223131"/>
            <a:ext cx="573170" cy="349326"/>
            <a:chOff x="1259325" y="2098781"/>
            <a:chExt cx="573170" cy="34932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8F6EF81-9507-408C-99DD-BE27A54C935A}"/>
                </a:ext>
              </a:extLst>
            </p:cNvPr>
            <p:cNvSpPr/>
            <p:nvPr/>
          </p:nvSpPr>
          <p:spPr>
            <a:xfrm>
              <a:off x="1338272" y="2143798"/>
              <a:ext cx="415277" cy="304274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6E646239-FB04-4821-AE44-99FAD82915E0}"/>
                    </a:ext>
                  </a:extLst>
                </p:cNvPr>
                <p:cNvSpPr/>
                <p:nvPr/>
              </p:nvSpPr>
              <p:spPr>
                <a:xfrm>
                  <a:off x="1259325" y="2098781"/>
                  <a:ext cx="573170" cy="349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1,4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6E646239-FB04-4821-AE44-99FAD82915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325" y="2098781"/>
                  <a:ext cx="573170" cy="34932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03BC0D5-E067-48A5-A33B-2F212CC78AAC}"/>
              </a:ext>
            </a:extLst>
          </p:cNvPr>
          <p:cNvGrpSpPr/>
          <p:nvPr/>
        </p:nvGrpSpPr>
        <p:grpSpPr>
          <a:xfrm>
            <a:off x="7958151" y="3223131"/>
            <a:ext cx="573170" cy="349326"/>
            <a:chOff x="1259325" y="2098781"/>
            <a:chExt cx="573170" cy="349326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51C4131-D9A8-4122-930C-4ECAFCABA69E}"/>
                </a:ext>
              </a:extLst>
            </p:cNvPr>
            <p:cNvSpPr/>
            <p:nvPr/>
          </p:nvSpPr>
          <p:spPr>
            <a:xfrm>
              <a:off x="1338272" y="2143798"/>
              <a:ext cx="415277" cy="304274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C8BAC075-9445-4C9A-83D6-B5FE7D67DFCD}"/>
                    </a:ext>
                  </a:extLst>
                </p:cNvPr>
                <p:cNvSpPr/>
                <p:nvPr/>
              </p:nvSpPr>
              <p:spPr>
                <a:xfrm>
                  <a:off x="1259325" y="2098781"/>
                  <a:ext cx="573170" cy="349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1,5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C8BAC075-9445-4C9A-83D6-B5FE7D67DF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325" y="2098781"/>
                  <a:ext cx="573170" cy="34932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0D9C7CB-BABF-4D72-A5A0-1CF9C3E712B5}"/>
              </a:ext>
            </a:extLst>
          </p:cNvPr>
          <p:cNvCxnSpPr>
            <a:endCxn id="63" idx="2"/>
          </p:cNvCxnSpPr>
          <p:nvPr/>
        </p:nvCxnSpPr>
        <p:spPr>
          <a:xfrm flipV="1">
            <a:off x="3005358" y="3572458"/>
            <a:ext cx="0" cy="354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E64E54D-645C-4C8F-857A-0C5713077EE2}"/>
              </a:ext>
            </a:extLst>
          </p:cNvPr>
          <p:cNvCxnSpPr/>
          <p:nvPr/>
        </p:nvCxnSpPr>
        <p:spPr>
          <a:xfrm flipV="1">
            <a:off x="4338985" y="3572458"/>
            <a:ext cx="0" cy="354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0A3CECE-C99E-4953-8E0A-4023EFB2039A}"/>
              </a:ext>
            </a:extLst>
          </p:cNvPr>
          <p:cNvCxnSpPr/>
          <p:nvPr/>
        </p:nvCxnSpPr>
        <p:spPr>
          <a:xfrm flipV="1">
            <a:off x="5629546" y="3572458"/>
            <a:ext cx="0" cy="354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ED834D8-BCB8-456E-8FED-11B459DFF7D9}"/>
              </a:ext>
            </a:extLst>
          </p:cNvPr>
          <p:cNvCxnSpPr/>
          <p:nvPr/>
        </p:nvCxnSpPr>
        <p:spPr>
          <a:xfrm flipV="1">
            <a:off x="6942945" y="3572458"/>
            <a:ext cx="0" cy="354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8F2ABE9-68C7-4470-8B0F-449BF47AE19E}"/>
              </a:ext>
            </a:extLst>
          </p:cNvPr>
          <p:cNvCxnSpPr/>
          <p:nvPr/>
        </p:nvCxnSpPr>
        <p:spPr>
          <a:xfrm flipV="1">
            <a:off x="8244736" y="3572458"/>
            <a:ext cx="0" cy="354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F9BB723-4535-4EE0-A786-557EB162B52A}"/>
              </a:ext>
            </a:extLst>
          </p:cNvPr>
          <p:cNvGrpSpPr/>
          <p:nvPr/>
        </p:nvGrpSpPr>
        <p:grpSpPr>
          <a:xfrm>
            <a:off x="4420755" y="1385870"/>
            <a:ext cx="451277" cy="339567"/>
            <a:chOff x="1790916" y="2108505"/>
            <a:chExt cx="451277" cy="339567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1BA0914-1B7F-47ED-9C72-2F692F65E6AE}"/>
                </a:ext>
              </a:extLst>
            </p:cNvPr>
            <p:cNvSpPr/>
            <p:nvPr/>
          </p:nvSpPr>
          <p:spPr>
            <a:xfrm>
              <a:off x="1855382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83FD982-D991-4EA2-A7C0-9EE285CA2A59}"/>
                    </a:ext>
                  </a:extLst>
                </p:cNvPr>
                <p:cNvSpPr/>
                <p:nvPr/>
              </p:nvSpPr>
              <p:spPr>
                <a:xfrm>
                  <a:off x="1790916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83FD982-D991-4EA2-A7C0-9EE285CA2A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916" y="2108505"/>
                  <a:ext cx="451277" cy="338554"/>
                </a:xfrm>
                <a:prstGeom prst="rect">
                  <a:avLst/>
                </a:prstGeom>
                <a:blipFill>
                  <a:blip r:embed="rId14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427D4E9-0068-4052-8BF3-4A17E80BC1FD}"/>
              </a:ext>
            </a:extLst>
          </p:cNvPr>
          <p:cNvGrpSpPr/>
          <p:nvPr/>
        </p:nvGrpSpPr>
        <p:grpSpPr>
          <a:xfrm>
            <a:off x="5723945" y="1385870"/>
            <a:ext cx="451277" cy="339567"/>
            <a:chOff x="2315053" y="2108505"/>
            <a:chExt cx="451277" cy="339567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B4C51CD-D73C-4CC1-8E56-F668D8AF58FB}"/>
                </a:ext>
              </a:extLst>
            </p:cNvPr>
            <p:cNvSpPr/>
            <p:nvPr/>
          </p:nvSpPr>
          <p:spPr>
            <a:xfrm>
              <a:off x="2369854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3467376E-4604-44BB-A4EB-6B0BEADFACBE}"/>
                    </a:ext>
                  </a:extLst>
                </p:cNvPr>
                <p:cNvSpPr/>
                <p:nvPr/>
              </p:nvSpPr>
              <p:spPr>
                <a:xfrm>
                  <a:off x="2315053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3467376E-4604-44BB-A4EB-6B0BEADFAC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053" y="2108505"/>
                  <a:ext cx="451277" cy="338554"/>
                </a:xfrm>
                <a:prstGeom prst="rect">
                  <a:avLst/>
                </a:prstGeom>
                <a:blipFill>
                  <a:blip r:embed="rId15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36792A3-84AF-4DFE-8CD8-8B7AA2AE9171}"/>
              </a:ext>
            </a:extLst>
          </p:cNvPr>
          <p:cNvGrpSpPr/>
          <p:nvPr/>
        </p:nvGrpSpPr>
        <p:grpSpPr>
          <a:xfrm>
            <a:off x="7027135" y="1385870"/>
            <a:ext cx="451277" cy="339567"/>
            <a:chOff x="2829935" y="2108505"/>
            <a:chExt cx="451277" cy="33956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2FA9B83-F386-4029-B07B-182062F7D0AA}"/>
                </a:ext>
              </a:extLst>
            </p:cNvPr>
            <p:cNvSpPr/>
            <p:nvPr/>
          </p:nvSpPr>
          <p:spPr>
            <a:xfrm>
              <a:off x="2884326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797A71A-2BFD-4FA8-B209-B5B6F7201D27}"/>
                    </a:ext>
                  </a:extLst>
                </p:cNvPr>
                <p:cNvSpPr/>
                <p:nvPr/>
              </p:nvSpPr>
              <p:spPr>
                <a:xfrm>
                  <a:off x="2829935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797A71A-2BFD-4FA8-B209-B5B6F7201D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9935" y="2108505"/>
                  <a:ext cx="451277" cy="338554"/>
                </a:xfrm>
                <a:prstGeom prst="rect">
                  <a:avLst/>
                </a:prstGeom>
                <a:blipFill>
                  <a:blip r:embed="rId16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6CB7379-8623-4600-972A-D625706C8F43}"/>
              </a:ext>
            </a:extLst>
          </p:cNvPr>
          <p:cNvGrpSpPr/>
          <p:nvPr/>
        </p:nvGrpSpPr>
        <p:grpSpPr>
          <a:xfrm>
            <a:off x="8330323" y="1385870"/>
            <a:ext cx="451277" cy="339567"/>
            <a:chOff x="3343998" y="2108505"/>
            <a:chExt cx="451277" cy="339567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FF07426-6E29-4A1D-BF8D-B6BE1D74C643}"/>
                </a:ext>
              </a:extLst>
            </p:cNvPr>
            <p:cNvSpPr/>
            <p:nvPr/>
          </p:nvSpPr>
          <p:spPr>
            <a:xfrm>
              <a:off x="3398798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E61F0EFB-1A68-4BD1-B3CC-506BC14E7F8D}"/>
                    </a:ext>
                  </a:extLst>
                </p:cNvPr>
                <p:cNvSpPr/>
                <p:nvPr/>
              </p:nvSpPr>
              <p:spPr>
                <a:xfrm>
                  <a:off x="3343998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E61F0EFB-1A68-4BD1-B3CC-506BC14E7F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98" y="2108505"/>
                  <a:ext cx="451277" cy="338554"/>
                </a:xfrm>
                <a:prstGeom prst="rect">
                  <a:avLst/>
                </a:prstGeom>
                <a:blipFill>
                  <a:blip r:embed="rId17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1BAF4BC-B3EC-4043-A19F-B2D6F277D40B}"/>
              </a:ext>
            </a:extLst>
          </p:cNvPr>
          <p:cNvGrpSpPr/>
          <p:nvPr/>
        </p:nvGrpSpPr>
        <p:grpSpPr>
          <a:xfrm>
            <a:off x="3407914" y="3230047"/>
            <a:ext cx="403475" cy="341195"/>
            <a:chOff x="1317632" y="4032241"/>
            <a:chExt cx="403475" cy="341195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03F641B-C6E8-4288-BB9D-1DC0169A3CC0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B37039A-E5F7-4EE5-A422-A711C002C4C0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B37039A-E5F7-4EE5-A422-A711C002C4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18"/>
                  <a:stretch>
                    <a:fillRect r="-10714"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C0E2302-A80C-4EC2-B0E8-77C95EFB7BC0}"/>
              </a:ext>
            </a:extLst>
          </p:cNvPr>
          <p:cNvGrpSpPr/>
          <p:nvPr/>
        </p:nvGrpSpPr>
        <p:grpSpPr>
          <a:xfrm>
            <a:off x="4747907" y="3230047"/>
            <a:ext cx="403475" cy="341195"/>
            <a:chOff x="1317632" y="4032241"/>
            <a:chExt cx="403475" cy="341195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836C099-EA96-496A-8109-DA360A9466F4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DA3A20A8-3079-4D03-B591-54549C5FBD2A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DA3A20A8-3079-4D03-B591-54549C5FBD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19"/>
                  <a:stretch>
                    <a:fillRect r="-10345"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7AEBC87-B177-4954-BC2F-2FE14D14DBBC}"/>
              </a:ext>
            </a:extLst>
          </p:cNvPr>
          <p:cNvGrpSpPr/>
          <p:nvPr/>
        </p:nvGrpSpPr>
        <p:grpSpPr>
          <a:xfrm>
            <a:off x="6032927" y="3230047"/>
            <a:ext cx="403475" cy="341195"/>
            <a:chOff x="1317632" y="4032241"/>
            <a:chExt cx="403475" cy="341195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7FA4258-9832-4681-9F50-088F5098C660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E87DD898-7DE5-4DDE-B92C-9EB32047CD06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E87DD898-7DE5-4DDE-B92C-9EB32047CD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20"/>
                  <a:stretch>
                    <a:fillRect r="-10714"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E306565-6094-45BC-B9C6-E41EE557EAB5}"/>
              </a:ext>
            </a:extLst>
          </p:cNvPr>
          <p:cNvGrpSpPr/>
          <p:nvPr/>
        </p:nvGrpSpPr>
        <p:grpSpPr>
          <a:xfrm>
            <a:off x="7328312" y="3230047"/>
            <a:ext cx="403475" cy="341195"/>
            <a:chOff x="1317632" y="4032241"/>
            <a:chExt cx="403475" cy="341195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53FDD02-1732-43A5-A19E-D360A26A653E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B604DA86-7241-46B5-B862-6494E9F52083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B604DA86-7241-46B5-B862-6494E9F520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21"/>
                  <a:stretch>
                    <a:fillRect r="-10345"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20A1047-D485-41F0-807C-4CFEAA343C27}"/>
              </a:ext>
            </a:extLst>
          </p:cNvPr>
          <p:cNvGrpSpPr/>
          <p:nvPr/>
        </p:nvGrpSpPr>
        <p:grpSpPr>
          <a:xfrm>
            <a:off x="8637432" y="3230047"/>
            <a:ext cx="403475" cy="341195"/>
            <a:chOff x="1317632" y="4032241"/>
            <a:chExt cx="403475" cy="341195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D8D6F96-CBCD-464D-8548-69075E3DB173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949FC849-34A8-4FB7-9A96-B1FFFA93D662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949FC849-34A8-4FB7-9A96-B1FFFA93D6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22"/>
                  <a:stretch>
                    <a:fillRect r="-10714"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7D8E7E1-984C-4B3E-8867-57EE6E202EF1}"/>
              </a:ext>
            </a:extLst>
          </p:cNvPr>
          <p:cNvCxnSpPr/>
          <p:nvPr/>
        </p:nvCxnSpPr>
        <p:spPr>
          <a:xfrm flipV="1">
            <a:off x="3625545" y="3572458"/>
            <a:ext cx="0" cy="354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5C88EF7-E499-4C1D-8D6B-D3713FC928F4}"/>
              </a:ext>
            </a:extLst>
          </p:cNvPr>
          <p:cNvCxnSpPr/>
          <p:nvPr/>
        </p:nvCxnSpPr>
        <p:spPr>
          <a:xfrm flipV="1">
            <a:off x="4993606" y="3572458"/>
            <a:ext cx="0" cy="354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EAD08D5-A1CA-45CF-A1A7-9D14E7E693CD}"/>
              </a:ext>
            </a:extLst>
          </p:cNvPr>
          <p:cNvCxnSpPr>
            <a:cxnSpLocks/>
          </p:cNvCxnSpPr>
          <p:nvPr/>
        </p:nvCxnSpPr>
        <p:spPr>
          <a:xfrm flipV="1">
            <a:off x="6256641" y="3572458"/>
            <a:ext cx="0" cy="354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B51236C-8ECF-4D73-9EFC-48D885C565B0}"/>
              </a:ext>
            </a:extLst>
          </p:cNvPr>
          <p:cNvCxnSpPr>
            <a:cxnSpLocks/>
          </p:cNvCxnSpPr>
          <p:nvPr/>
        </p:nvCxnSpPr>
        <p:spPr>
          <a:xfrm flipV="1">
            <a:off x="7559598" y="3572458"/>
            <a:ext cx="0" cy="354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D2235CB-D820-44CC-99C8-B6B6920D6E1A}"/>
              </a:ext>
            </a:extLst>
          </p:cNvPr>
          <p:cNvCxnSpPr>
            <a:cxnSpLocks/>
          </p:cNvCxnSpPr>
          <p:nvPr/>
        </p:nvCxnSpPr>
        <p:spPr>
          <a:xfrm flipV="1">
            <a:off x="8856772" y="3572458"/>
            <a:ext cx="0" cy="354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DC4EC74F-9711-40BA-89FE-00D83CE1D797}"/>
              </a:ext>
            </a:extLst>
          </p:cNvPr>
          <p:cNvCxnSpPr>
            <a:stCxn id="114" idx="0"/>
            <a:endCxn id="51" idx="6"/>
          </p:cNvCxnSpPr>
          <p:nvPr/>
        </p:nvCxnSpPr>
        <p:spPr>
          <a:xfrm rot="16200000" flipV="1">
            <a:off x="8431184" y="2848661"/>
            <a:ext cx="679019" cy="1575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91CF496D-DA3F-4C39-8455-78FA05412C65}"/>
              </a:ext>
            </a:extLst>
          </p:cNvPr>
          <p:cNvCxnSpPr>
            <a:cxnSpLocks/>
            <a:stCxn id="143" idx="0"/>
            <a:endCxn id="51" idx="2"/>
          </p:cNvCxnSpPr>
          <p:nvPr/>
        </p:nvCxnSpPr>
        <p:spPr>
          <a:xfrm rot="5400000" flipH="1" flipV="1">
            <a:off x="8170524" y="2662162"/>
            <a:ext cx="297870" cy="1494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274C3FA4-8C34-4FA1-9B4F-96E558E43B01}"/>
              </a:ext>
            </a:extLst>
          </p:cNvPr>
          <p:cNvCxnSpPr>
            <a:stCxn id="111" idx="0"/>
            <a:endCxn id="48" idx="6"/>
          </p:cNvCxnSpPr>
          <p:nvPr/>
        </p:nvCxnSpPr>
        <p:spPr>
          <a:xfrm rot="16200000" flipV="1">
            <a:off x="7123576" y="2850173"/>
            <a:ext cx="679019" cy="1545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39ADD555-239E-412E-A42D-8AC8889F408B}"/>
              </a:ext>
            </a:extLst>
          </p:cNvPr>
          <p:cNvCxnSpPr>
            <a:cxnSpLocks/>
            <a:stCxn id="140" idx="0"/>
            <a:endCxn id="48" idx="2"/>
          </p:cNvCxnSpPr>
          <p:nvPr/>
        </p:nvCxnSpPr>
        <p:spPr>
          <a:xfrm rot="5400000" flipH="1" flipV="1">
            <a:off x="6866581" y="2664314"/>
            <a:ext cx="297870" cy="1451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DB099E04-0201-4525-B2B7-AE2927463A1B}"/>
              </a:ext>
            </a:extLst>
          </p:cNvPr>
          <p:cNvCxnSpPr>
            <a:cxnSpLocks/>
            <a:stCxn id="108" idx="0"/>
            <a:endCxn id="45" idx="6"/>
          </p:cNvCxnSpPr>
          <p:nvPr/>
        </p:nvCxnSpPr>
        <p:spPr>
          <a:xfrm rot="16200000" flipV="1">
            <a:off x="5822836" y="2844818"/>
            <a:ext cx="679019" cy="1652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A60A0357-3D48-4693-B159-E8AC2DCCDBF8}"/>
              </a:ext>
            </a:extLst>
          </p:cNvPr>
          <p:cNvCxnSpPr>
            <a:cxnSpLocks/>
            <a:stCxn id="136" idx="0"/>
            <a:endCxn id="45" idx="2"/>
          </p:cNvCxnSpPr>
          <p:nvPr/>
        </p:nvCxnSpPr>
        <p:spPr>
          <a:xfrm rot="5400000" flipH="1" flipV="1">
            <a:off x="5556818" y="2660680"/>
            <a:ext cx="297905" cy="1524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210A8F3C-54D0-4651-B4BF-DDC9A886FD95}"/>
              </a:ext>
            </a:extLst>
          </p:cNvPr>
          <p:cNvCxnSpPr>
            <a:cxnSpLocks/>
            <a:stCxn id="105" idx="0"/>
            <a:endCxn id="42" idx="6"/>
          </p:cNvCxnSpPr>
          <p:nvPr/>
        </p:nvCxnSpPr>
        <p:spPr>
          <a:xfrm rot="16200000" flipV="1">
            <a:off x="4538098" y="2845100"/>
            <a:ext cx="679019" cy="1647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4510243A-8C1E-4E0E-BDC8-3545780072D0}"/>
              </a:ext>
            </a:extLst>
          </p:cNvPr>
          <p:cNvCxnSpPr>
            <a:cxnSpLocks/>
            <a:stCxn id="92" idx="0"/>
            <a:endCxn id="38" idx="6"/>
          </p:cNvCxnSpPr>
          <p:nvPr/>
        </p:nvCxnSpPr>
        <p:spPr>
          <a:xfrm rot="16200000" flipV="1">
            <a:off x="3204722" y="2851717"/>
            <a:ext cx="679019" cy="1514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E6222227-9FED-4C39-9410-48083BA8AD04}"/>
              </a:ext>
            </a:extLst>
          </p:cNvPr>
          <p:cNvCxnSpPr>
            <a:cxnSpLocks/>
            <a:stCxn id="131" idx="0"/>
            <a:endCxn id="42" idx="2"/>
          </p:cNvCxnSpPr>
          <p:nvPr/>
        </p:nvCxnSpPr>
        <p:spPr>
          <a:xfrm rot="5400000" flipH="1" flipV="1">
            <a:off x="4269310" y="2657626"/>
            <a:ext cx="297905" cy="1585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E3D6A97B-68EC-42E5-8848-500268A2B447}"/>
              </a:ext>
            </a:extLst>
          </p:cNvPr>
          <p:cNvCxnSpPr>
            <a:cxnSpLocks/>
            <a:stCxn id="125" idx="0"/>
            <a:endCxn id="38" idx="2"/>
          </p:cNvCxnSpPr>
          <p:nvPr/>
        </p:nvCxnSpPr>
        <p:spPr>
          <a:xfrm rot="5400000" flipH="1" flipV="1">
            <a:off x="2939116" y="2654194"/>
            <a:ext cx="297905" cy="1654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02D440C2-6625-475C-96E9-429C4B16C974}"/>
              </a:ext>
            </a:extLst>
          </p:cNvPr>
          <p:cNvCxnSpPr>
            <a:cxnSpLocks/>
          </p:cNvCxnSpPr>
          <p:nvPr/>
        </p:nvCxnSpPr>
        <p:spPr>
          <a:xfrm flipV="1">
            <a:off x="3342639" y="5227363"/>
            <a:ext cx="0" cy="196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3A17BEC-C092-4240-8FE9-EC60C09B3658}"/>
              </a:ext>
            </a:extLst>
          </p:cNvPr>
          <p:cNvCxnSpPr>
            <a:cxnSpLocks/>
          </p:cNvCxnSpPr>
          <p:nvPr/>
        </p:nvCxnSpPr>
        <p:spPr>
          <a:xfrm flipV="1">
            <a:off x="4655795" y="5227363"/>
            <a:ext cx="0" cy="196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78F66AB-812E-405C-9163-3E7D2A6B6A7D}"/>
              </a:ext>
            </a:extLst>
          </p:cNvPr>
          <p:cNvCxnSpPr>
            <a:cxnSpLocks/>
          </p:cNvCxnSpPr>
          <p:nvPr/>
        </p:nvCxnSpPr>
        <p:spPr>
          <a:xfrm flipV="1">
            <a:off x="5955937" y="5227363"/>
            <a:ext cx="0" cy="196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546C07D-D924-47A4-ACA8-D8CA3E952846}"/>
              </a:ext>
            </a:extLst>
          </p:cNvPr>
          <p:cNvCxnSpPr>
            <a:cxnSpLocks/>
          </p:cNvCxnSpPr>
          <p:nvPr/>
        </p:nvCxnSpPr>
        <p:spPr>
          <a:xfrm flipV="1">
            <a:off x="7252772" y="5227363"/>
            <a:ext cx="0" cy="196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4CAB966-4B5A-4585-AF5B-208691631A1B}"/>
              </a:ext>
            </a:extLst>
          </p:cNvPr>
          <p:cNvCxnSpPr>
            <a:cxnSpLocks/>
          </p:cNvCxnSpPr>
          <p:nvPr/>
        </p:nvCxnSpPr>
        <p:spPr>
          <a:xfrm flipV="1">
            <a:off x="8525600" y="5231219"/>
            <a:ext cx="0" cy="193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6ECE6B4-0E87-4467-81DD-3B29520AD006}"/>
              </a:ext>
            </a:extLst>
          </p:cNvPr>
          <p:cNvGrpSpPr/>
          <p:nvPr/>
        </p:nvGrpSpPr>
        <p:grpSpPr>
          <a:xfrm>
            <a:off x="4482725" y="1900507"/>
            <a:ext cx="327334" cy="338554"/>
            <a:chOff x="1646776" y="1935947"/>
            <a:chExt cx="327334" cy="338554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B11124E4-A25E-4DD4-920B-4710D00CB09F}"/>
                </a:ext>
              </a:extLst>
            </p:cNvPr>
            <p:cNvSpPr/>
            <p:nvPr/>
          </p:nvSpPr>
          <p:spPr>
            <a:xfrm>
              <a:off x="1652270" y="1962529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93ED354-D2BF-40DF-82A0-1A97F417E99E}"/>
                </a:ext>
              </a:extLst>
            </p:cNvPr>
            <p:cNvSpPr txBox="1"/>
            <p:nvPr/>
          </p:nvSpPr>
          <p:spPr>
            <a:xfrm>
              <a:off x="1646776" y="1935947"/>
              <a:ext cx="327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Σ</a:t>
              </a:r>
              <a:endPara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EF6DCD0-8843-4EC6-824D-FF50B260A5BB}"/>
              </a:ext>
            </a:extLst>
          </p:cNvPr>
          <p:cNvCxnSpPr>
            <a:cxnSpLocks/>
            <a:stCxn id="161" idx="0"/>
            <a:endCxn id="80" idx="2"/>
          </p:cNvCxnSpPr>
          <p:nvPr/>
        </p:nvCxnSpPr>
        <p:spPr>
          <a:xfrm flipV="1">
            <a:off x="4646393" y="1724423"/>
            <a:ext cx="1" cy="17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BF7FB03A-5D61-4631-ACD7-C95BD7067CD8}"/>
              </a:ext>
            </a:extLst>
          </p:cNvPr>
          <p:cNvCxnSpPr>
            <a:stCxn id="42" idx="0"/>
            <a:endCxn id="161" idx="2"/>
          </p:cNvCxnSpPr>
          <p:nvPr/>
        </p:nvCxnSpPr>
        <p:spPr>
          <a:xfrm rot="5400000" flipH="1" flipV="1">
            <a:off x="4546378" y="2339077"/>
            <a:ext cx="200031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0766988D-56E0-468E-80E5-5C0D9BCAF80D}"/>
              </a:ext>
            </a:extLst>
          </p:cNvPr>
          <p:cNvCxnSpPr>
            <a:cxnSpLocks/>
            <a:stCxn id="45" idx="0"/>
            <a:endCxn id="161" idx="2"/>
          </p:cNvCxnSpPr>
          <p:nvPr/>
        </p:nvCxnSpPr>
        <p:spPr>
          <a:xfrm rot="16200000" flipV="1">
            <a:off x="5188606" y="1696849"/>
            <a:ext cx="200031" cy="12844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34C3A57B-B0A9-4CF9-A957-A90001E36A13}"/>
              </a:ext>
            </a:extLst>
          </p:cNvPr>
          <p:cNvCxnSpPr>
            <a:cxnSpLocks/>
            <a:stCxn id="48" idx="0"/>
            <a:endCxn id="161" idx="2"/>
          </p:cNvCxnSpPr>
          <p:nvPr/>
        </p:nvCxnSpPr>
        <p:spPr>
          <a:xfrm rot="16200000" flipV="1">
            <a:off x="5841654" y="1043802"/>
            <a:ext cx="200031" cy="2590551"/>
          </a:xfrm>
          <a:prstGeom prst="bentConnector3">
            <a:avLst>
              <a:gd name="adj1" fmla="val 677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E802A3EF-26AA-4780-BC5E-ECB97DE77A21}"/>
              </a:ext>
            </a:extLst>
          </p:cNvPr>
          <p:cNvCxnSpPr>
            <a:cxnSpLocks/>
            <a:stCxn id="51" idx="0"/>
            <a:endCxn id="161" idx="2"/>
          </p:cNvCxnSpPr>
          <p:nvPr/>
        </p:nvCxnSpPr>
        <p:spPr>
          <a:xfrm rot="16200000" flipV="1">
            <a:off x="6494701" y="390754"/>
            <a:ext cx="200031" cy="3896646"/>
          </a:xfrm>
          <a:prstGeom prst="bentConnector3">
            <a:avLst>
              <a:gd name="adj1" fmla="val 925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F92AD1A-A96C-457C-A3C2-11BA436BEAC7}"/>
              </a:ext>
            </a:extLst>
          </p:cNvPr>
          <p:cNvCxnSpPr>
            <a:stCxn id="38" idx="0"/>
            <a:endCxn id="161" idx="2"/>
          </p:cNvCxnSpPr>
          <p:nvPr/>
        </p:nvCxnSpPr>
        <p:spPr>
          <a:xfrm rot="5400000" flipH="1" flipV="1">
            <a:off x="3882998" y="1675697"/>
            <a:ext cx="200031" cy="1326760"/>
          </a:xfrm>
          <a:prstGeom prst="bentConnector3">
            <a:avLst>
              <a:gd name="adj1" fmla="val 8898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79954D3-26E2-478C-A245-888A27512D61}"/>
              </a:ext>
            </a:extLst>
          </p:cNvPr>
          <p:cNvGrpSpPr/>
          <p:nvPr/>
        </p:nvGrpSpPr>
        <p:grpSpPr>
          <a:xfrm>
            <a:off x="2718774" y="2840836"/>
            <a:ext cx="577915" cy="349326"/>
            <a:chOff x="1259325" y="2098781"/>
            <a:chExt cx="577915" cy="349326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545617C-6954-4326-B2FC-103F9FAA597B}"/>
                </a:ext>
              </a:extLst>
            </p:cNvPr>
            <p:cNvSpPr/>
            <p:nvPr/>
          </p:nvSpPr>
          <p:spPr>
            <a:xfrm>
              <a:off x="1338272" y="2143798"/>
              <a:ext cx="415277" cy="304274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F4B5DFE4-5AAB-42FA-8A76-26446C8D1904}"/>
                    </a:ext>
                  </a:extLst>
                </p:cNvPr>
                <p:cNvSpPr/>
                <p:nvPr/>
              </p:nvSpPr>
              <p:spPr>
                <a:xfrm>
                  <a:off x="1259325" y="2098781"/>
                  <a:ext cx="577915" cy="349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F4B5DFE4-5AAB-42FA-8A76-26446C8D19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325" y="2098781"/>
                  <a:ext cx="577915" cy="349326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866D80A-9744-496A-9AF7-8F02431C9029}"/>
              </a:ext>
            </a:extLst>
          </p:cNvPr>
          <p:cNvGrpSpPr/>
          <p:nvPr/>
        </p:nvGrpSpPr>
        <p:grpSpPr>
          <a:xfrm>
            <a:off x="4052401" y="2840836"/>
            <a:ext cx="577915" cy="349326"/>
            <a:chOff x="1259325" y="2098781"/>
            <a:chExt cx="577915" cy="349326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B58C3572-3A7D-4A36-9786-1F8293C85001}"/>
                </a:ext>
              </a:extLst>
            </p:cNvPr>
            <p:cNvSpPr/>
            <p:nvPr/>
          </p:nvSpPr>
          <p:spPr>
            <a:xfrm>
              <a:off x="1338272" y="2143798"/>
              <a:ext cx="415277" cy="304274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9BBFFF34-FBB0-4E44-B049-604D81B79A87}"/>
                    </a:ext>
                  </a:extLst>
                </p:cNvPr>
                <p:cNvSpPr/>
                <p:nvPr/>
              </p:nvSpPr>
              <p:spPr>
                <a:xfrm>
                  <a:off x="1259325" y="2098781"/>
                  <a:ext cx="577915" cy="349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9BBFFF34-FBB0-4E44-B049-604D81B79A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325" y="2098781"/>
                  <a:ext cx="577915" cy="349326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A5CC7CF-D097-4377-B778-2BB681030348}"/>
              </a:ext>
            </a:extLst>
          </p:cNvPr>
          <p:cNvGrpSpPr/>
          <p:nvPr/>
        </p:nvGrpSpPr>
        <p:grpSpPr>
          <a:xfrm>
            <a:off x="5342962" y="2840836"/>
            <a:ext cx="577915" cy="349326"/>
            <a:chOff x="1259325" y="2098781"/>
            <a:chExt cx="577915" cy="349326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1EC45EF-53E6-428E-A5F7-E93178E9ADCD}"/>
                </a:ext>
              </a:extLst>
            </p:cNvPr>
            <p:cNvSpPr/>
            <p:nvPr/>
          </p:nvSpPr>
          <p:spPr>
            <a:xfrm>
              <a:off x="1338272" y="2143798"/>
              <a:ext cx="415277" cy="304274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5975958C-0D94-4CB8-92BB-77EDE76D7B62}"/>
                    </a:ext>
                  </a:extLst>
                </p:cNvPr>
                <p:cNvSpPr/>
                <p:nvPr/>
              </p:nvSpPr>
              <p:spPr>
                <a:xfrm>
                  <a:off x="1259325" y="2098781"/>
                  <a:ext cx="577915" cy="349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5975958C-0D94-4CB8-92BB-77EDE76D7B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325" y="2098781"/>
                  <a:ext cx="577915" cy="349326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ED703A4-32F8-4B92-ABDB-F0B3BEC1B324}"/>
              </a:ext>
            </a:extLst>
          </p:cNvPr>
          <p:cNvGrpSpPr/>
          <p:nvPr/>
        </p:nvGrpSpPr>
        <p:grpSpPr>
          <a:xfrm>
            <a:off x="6656361" y="2840801"/>
            <a:ext cx="577915" cy="349326"/>
            <a:chOff x="1259325" y="2098781"/>
            <a:chExt cx="577915" cy="349326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E16583C-39B2-41A1-A209-00D56D0564A6}"/>
                </a:ext>
              </a:extLst>
            </p:cNvPr>
            <p:cNvSpPr/>
            <p:nvPr/>
          </p:nvSpPr>
          <p:spPr>
            <a:xfrm>
              <a:off x="1338272" y="2143798"/>
              <a:ext cx="415277" cy="304274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F2793B25-C064-4B3D-9158-15B26D31CB0B}"/>
                    </a:ext>
                  </a:extLst>
                </p:cNvPr>
                <p:cNvSpPr/>
                <p:nvPr/>
              </p:nvSpPr>
              <p:spPr>
                <a:xfrm>
                  <a:off x="1259325" y="2098781"/>
                  <a:ext cx="577915" cy="349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2,4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F2793B25-C064-4B3D-9158-15B26D31CB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325" y="2098781"/>
                  <a:ext cx="577915" cy="349326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D54D465D-3781-4418-8051-1A855CC02B6B}"/>
              </a:ext>
            </a:extLst>
          </p:cNvPr>
          <p:cNvGrpSpPr/>
          <p:nvPr/>
        </p:nvGrpSpPr>
        <p:grpSpPr>
          <a:xfrm>
            <a:off x="7958152" y="2840801"/>
            <a:ext cx="577915" cy="349326"/>
            <a:chOff x="1259325" y="2098781"/>
            <a:chExt cx="577915" cy="349326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9D51FA6B-2F29-4B2B-9B8F-58B081D633F6}"/>
                </a:ext>
              </a:extLst>
            </p:cNvPr>
            <p:cNvSpPr/>
            <p:nvPr/>
          </p:nvSpPr>
          <p:spPr>
            <a:xfrm>
              <a:off x="1338272" y="2143798"/>
              <a:ext cx="415277" cy="304274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D6D5F7CA-5EA5-412B-9AB2-798C9D00DB3D}"/>
                    </a:ext>
                  </a:extLst>
                </p:cNvPr>
                <p:cNvSpPr/>
                <p:nvPr/>
              </p:nvSpPr>
              <p:spPr>
                <a:xfrm>
                  <a:off x="1259325" y="2098781"/>
                  <a:ext cx="577915" cy="349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2,5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D6D5F7CA-5EA5-412B-9AB2-798C9D00DB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325" y="2098781"/>
                  <a:ext cx="577915" cy="349326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3B43A69-2737-45FE-9221-F1916BA79B92}"/>
              </a:ext>
            </a:extLst>
          </p:cNvPr>
          <p:cNvSpPr/>
          <p:nvPr/>
        </p:nvSpPr>
        <p:spPr>
          <a:xfrm>
            <a:off x="2781145" y="3239192"/>
            <a:ext cx="457199" cy="354717"/>
          </a:xfrm>
          <a:prstGeom prst="rect">
            <a:avLst/>
          </a:prstGeom>
          <a:solidFill>
            <a:srgbClr val="FFFFFF">
              <a:alpha val="6392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063C711-8FB6-48A1-82DD-460CB7C1DFCE}"/>
              </a:ext>
            </a:extLst>
          </p:cNvPr>
          <p:cNvSpPr/>
          <p:nvPr/>
        </p:nvSpPr>
        <p:spPr>
          <a:xfrm>
            <a:off x="4120853" y="3239192"/>
            <a:ext cx="457199" cy="354717"/>
          </a:xfrm>
          <a:prstGeom prst="rect">
            <a:avLst/>
          </a:prstGeom>
          <a:solidFill>
            <a:srgbClr val="FFFFFF">
              <a:alpha val="6392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28A12EB-91A8-472D-805C-845B0322CB14}"/>
              </a:ext>
            </a:extLst>
          </p:cNvPr>
          <p:cNvSpPr/>
          <p:nvPr/>
        </p:nvSpPr>
        <p:spPr>
          <a:xfrm>
            <a:off x="5389659" y="3239192"/>
            <a:ext cx="457199" cy="354717"/>
          </a:xfrm>
          <a:prstGeom prst="rect">
            <a:avLst/>
          </a:prstGeom>
          <a:solidFill>
            <a:srgbClr val="FFFFFF">
              <a:alpha val="6392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0AF5DD7-4706-4010-BFA8-13F0E683748B}"/>
              </a:ext>
            </a:extLst>
          </p:cNvPr>
          <p:cNvSpPr/>
          <p:nvPr/>
        </p:nvSpPr>
        <p:spPr>
          <a:xfrm>
            <a:off x="6722039" y="3239192"/>
            <a:ext cx="457199" cy="354717"/>
          </a:xfrm>
          <a:prstGeom prst="rect">
            <a:avLst/>
          </a:prstGeom>
          <a:solidFill>
            <a:srgbClr val="FFFFFF">
              <a:alpha val="6392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2C24053-A654-40C5-AB68-CFDCCE41324E}"/>
              </a:ext>
            </a:extLst>
          </p:cNvPr>
          <p:cNvSpPr/>
          <p:nvPr/>
        </p:nvSpPr>
        <p:spPr>
          <a:xfrm>
            <a:off x="8005013" y="3239192"/>
            <a:ext cx="457199" cy="354717"/>
          </a:xfrm>
          <a:prstGeom prst="rect">
            <a:avLst/>
          </a:prstGeom>
          <a:solidFill>
            <a:srgbClr val="FFFFFF">
              <a:alpha val="6392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A8DBE3C-749D-40F3-9981-197C21D962D8}"/>
              </a:ext>
            </a:extLst>
          </p:cNvPr>
          <p:cNvSpPr/>
          <p:nvPr/>
        </p:nvSpPr>
        <p:spPr>
          <a:xfrm>
            <a:off x="3063344" y="1400054"/>
            <a:ext cx="457199" cy="354717"/>
          </a:xfrm>
          <a:prstGeom prst="rect">
            <a:avLst/>
          </a:prstGeom>
          <a:solidFill>
            <a:srgbClr val="FFFFFF">
              <a:alpha val="6392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EF8066D-AFE3-477B-8E87-36C4B9B3ABC4}"/>
              </a:ext>
            </a:extLst>
          </p:cNvPr>
          <p:cNvSpPr/>
          <p:nvPr/>
        </p:nvSpPr>
        <p:spPr>
          <a:xfrm>
            <a:off x="5665777" y="1400054"/>
            <a:ext cx="457199" cy="354717"/>
          </a:xfrm>
          <a:prstGeom prst="rect">
            <a:avLst/>
          </a:prstGeom>
          <a:solidFill>
            <a:srgbClr val="FFFFFF">
              <a:alpha val="6392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39AA188-881A-476F-852F-002B3D98BC99}"/>
              </a:ext>
            </a:extLst>
          </p:cNvPr>
          <p:cNvSpPr/>
          <p:nvPr/>
        </p:nvSpPr>
        <p:spPr>
          <a:xfrm>
            <a:off x="6998157" y="1400054"/>
            <a:ext cx="457199" cy="354717"/>
          </a:xfrm>
          <a:prstGeom prst="rect">
            <a:avLst/>
          </a:prstGeom>
          <a:solidFill>
            <a:srgbClr val="FFFFFF">
              <a:alpha val="6392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2DA28405-B661-4C01-8039-B87CAEF1FD44}"/>
              </a:ext>
            </a:extLst>
          </p:cNvPr>
          <p:cNvSpPr/>
          <p:nvPr/>
        </p:nvSpPr>
        <p:spPr>
          <a:xfrm>
            <a:off x="8281131" y="1400054"/>
            <a:ext cx="457199" cy="354717"/>
          </a:xfrm>
          <a:prstGeom prst="rect">
            <a:avLst/>
          </a:prstGeom>
          <a:solidFill>
            <a:srgbClr val="FFFFFF">
              <a:alpha val="6392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9D90E2-9ED6-4257-9888-7714BC207F27}"/>
              </a:ext>
            </a:extLst>
          </p:cNvPr>
          <p:cNvSpPr/>
          <p:nvPr/>
        </p:nvSpPr>
        <p:spPr>
          <a:xfrm>
            <a:off x="2438401" y="3801722"/>
            <a:ext cx="6953693" cy="142564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Self-attention Module</a:t>
            </a:r>
          </a:p>
        </p:txBody>
      </p:sp>
    </p:spTree>
    <p:extLst>
      <p:ext uri="{BB962C8B-B14F-4D97-AF65-F5344CB8AC3E}">
        <p14:creationId xmlns:p14="http://schemas.microsoft.com/office/powerpoint/2010/main" val="364001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BA28-F287-429E-B8B9-D4A3EB2D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Self-Attention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9FFAB19-394C-415D-B1DF-C17B847F879D}"/>
              </a:ext>
            </a:extLst>
          </p:cNvPr>
          <p:cNvGrpSpPr/>
          <p:nvPr/>
        </p:nvGrpSpPr>
        <p:grpSpPr>
          <a:xfrm>
            <a:off x="3122309" y="1297589"/>
            <a:ext cx="446532" cy="339567"/>
            <a:chOff x="1296368" y="2108505"/>
            <a:chExt cx="446532" cy="33956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036FA4C-6A14-47D4-A9CA-366624BE6C27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D5EA67-40CE-4A4F-819A-526A670536F4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4653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D5EA67-40CE-4A4F-819A-526A670536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46532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2CFB01D-D8C0-433F-B2A2-75EF0D67AE63}"/>
              </a:ext>
            </a:extLst>
          </p:cNvPr>
          <p:cNvGrpSpPr/>
          <p:nvPr/>
        </p:nvGrpSpPr>
        <p:grpSpPr>
          <a:xfrm>
            <a:off x="3170776" y="2350811"/>
            <a:ext cx="297712" cy="297712"/>
            <a:chOff x="2218660" y="2906233"/>
            <a:chExt cx="297712" cy="29771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AE9417F-2A60-41A5-B868-F2EBE8C0B5A4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9" name="Multiplication Sign 38">
              <a:extLst>
                <a:ext uri="{FF2B5EF4-FFF2-40B4-BE49-F238E27FC236}">
                  <a16:creationId xmlns:a16="http://schemas.microsoft.com/office/drawing/2014/main" id="{0EAC49A6-3ACC-4C94-95B0-E900ACBF6E8B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5712ED8-72E9-411A-B93E-92F5AAD826CC}"/>
              </a:ext>
            </a:extLst>
          </p:cNvPr>
          <p:cNvGrpSpPr/>
          <p:nvPr/>
        </p:nvGrpSpPr>
        <p:grpSpPr>
          <a:xfrm>
            <a:off x="4497536" y="2350811"/>
            <a:ext cx="297712" cy="297712"/>
            <a:chOff x="2218660" y="2906233"/>
            <a:chExt cx="297712" cy="29771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F8CD417-8AD3-4B62-A1A8-A0EDCF516F9E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3" name="Multiplication Sign 42">
              <a:extLst>
                <a:ext uri="{FF2B5EF4-FFF2-40B4-BE49-F238E27FC236}">
                  <a16:creationId xmlns:a16="http://schemas.microsoft.com/office/drawing/2014/main" id="{C405A5A0-84E2-4331-B008-9D77F0736427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E7043A7-AC88-4EF0-923C-03C0AAE8ACD1}"/>
              </a:ext>
            </a:extLst>
          </p:cNvPr>
          <p:cNvGrpSpPr/>
          <p:nvPr/>
        </p:nvGrpSpPr>
        <p:grpSpPr>
          <a:xfrm>
            <a:off x="5781992" y="2350811"/>
            <a:ext cx="297712" cy="297712"/>
            <a:chOff x="2218660" y="2906233"/>
            <a:chExt cx="297712" cy="29771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ADB99DD-D548-4A36-9639-7D43AEE10FA3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6" name="Multiplication Sign 45">
              <a:extLst>
                <a:ext uri="{FF2B5EF4-FFF2-40B4-BE49-F238E27FC236}">
                  <a16:creationId xmlns:a16="http://schemas.microsoft.com/office/drawing/2014/main" id="{BBB54549-46F8-4DCA-B9D8-1CF167D9EF4E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31879A4-9E62-49EB-826D-79AF0EFF9222}"/>
              </a:ext>
            </a:extLst>
          </p:cNvPr>
          <p:cNvGrpSpPr/>
          <p:nvPr/>
        </p:nvGrpSpPr>
        <p:grpSpPr>
          <a:xfrm>
            <a:off x="7088087" y="2350811"/>
            <a:ext cx="297712" cy="297712"/>
            <a:chOff x="2218660" y="2906233"/>
            <a:chExt cx="297712" cy="29771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9116B45-811A-4452-ACF5-1073A5893C6A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9" name="Multiplication Sign 48">
              <a:extLst>
                <a:ext uri="{FF2B5EF4-FFF2-40B4-BE49-F238E27FC236}">
                  <a16:creationId xmlns:a16="http://schemas.microsoft.com/office/drawing/2014/main" id="{EFCECC07-0E7D-454E-9978-D401CB5BF234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1CD1FBD-3B67-4001-8C15-B15311674262}"/>
              </a:ext>
            </a:extLst>
          </p:cNvPr>
          <p:cNvGrpSpPr/>
          <p:nvPr/>
        </p:nvGrpSpPr>
        <p:grpSpPr>
          <a:xfrm>
            <a:off x="8394182" y="2350811"/>
            <a:ext cx="297712" cy="297712"/>
            <a:chOff x="2218660" y="2906233"/>
            <a:chExt cx="297712" cy="297712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453F3AA-87B1-4992-9785-BD8D80478900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2" name="Multiplication Sign 51">
              <a:extLst>
                <a:ext uri="{FF2B5EF4-FFF2-40B4-BE49-F238E27FC236}">
                  <a16:creationId xmlns:a16="http://schemas.microsoft.com/office/drawing/2014/main" id="{7867FA4B-7873-4C55-A078-E45722BF458A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43BE9F6-086F-4F2F-9F16-249953CFC3A5}"/>
              </a:ext>
            </a:extLst>
          </p:cNvPr>
          <p:cNvSpPr/>
          <p:nvPr/>
        </p:nvSpPr>
        <p:spPr>
          <a:xfrm>
            <a:off x="2797721" y="2716805"/>
            <a:ext cx="415277" cy="76733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0D9C7CB-BABF-4D72-A5A0-1CF9C3E712B5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3005359" y="3484141"/>
            <a:ext cx="0" cy="225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F9BB723-4535-4EE0-A786-557EB162B52A}"/>
              </a:ext>
            </a:extLst>
          </p:cNvPr>
          <p:cNvGrpSpPr/>
          <p:nvPr/>
        </p:nvGrpSpPr>
        <p:grpSpPr>
          <a:xfrm>
            <a:off x="4420755" y="1297589"/>
            <a:ext cx="451277" cy="339567"/>
            <a:chOff x="1790916" y="2108505"/>
            <a:chExt cx="451277" cy="339567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1BA0914-1B7F-47ED-9C72-2F692F65E6AE}"/>
                </a:ext>
              </a:extLst>
            </p:cNvPr>
            <p:cNvSpPr/>
            <p:nvPr/>
          </p:nvSpPr>
          <p:spPr>
            <a:xfrm>
              <a:off x="1855382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83FD982-D991-4EA2-A7C0-9EE285CA2A59}"/>
                    </a:ext>
                  </a:extLst>
                </p:cNvPr>
                <p:cNvSpPr/>
                <p:nvPr/>
              </p:nvSpPr>
              <p:spPr>
                <a:xfrm>
                  <a:off x="1790916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83FD982-D991-4EA2-A7C0-9EE285CA2A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916" y="2108505"/>
                  <a:ext cx="451277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427D4E9-0068-4052-8BF3-4A17E80BC1FD}"/>
              </a:ext>
            </a:extLst>
          </p:cNvPr>
          <p:cNvGrpSpPr/>
          <p:nvPr/>
        </p:nvGrpSpPr>
        <p:grpSpPr>
          <a:xfrm>
            <a:off x="5723945" y="1297589"/>
            <a:ext cx="451277" cy="339567"/>
            <a:chOff x="2315053" y="2108505"/>
            <a:chExt cx="451277" cy="339567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B4C51CD-D73C-4CC1-8E56-F668D8AF58FB}"/>
                </a:ext>
              </a:extLst>
            </p:cNvPr>
            <p:cNvSpPr/>
            <p:nvPr/>
          </p:nvSpPr>
          <p:spPr>
            <a:xfrm>
              <a:off x="2369854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3467376E-4604-44BB-A4EB-6B0BEADFACBE}"/>
                    </a:ext>
                  </a:extLst>
                </p:cNvPr>
                <p:cNvSpPr/>
                <p:nvPr/>
              </p:nvSpPr>
              <p:spPr>
                <a:xfrm>
                  <a:off x="2315053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3467376E-4604-44BB-A4EB-6B0BEADFAC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053" y="2108505"/>
                  <a:ext cx="451277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36792A3-84AF-4DFE-8CD8-8B7AA2AE9171}"/>
              </a:ext>
            </a:extLst>
          </p:cNvPr>
          <p:cNvGrpSpPr/>
          <p:nvPr/>
        </p:nvGrpSpPr>
        <p:grpSpPr>
          <a:xfrm>
            <a:off x="7027135" y="1297589"/>
            <a:ext cx="451277" cy="339567"/>
            <a:chOff x="2829935" y="2108505"/>
            <a:chExt cx="451277" cy="33956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2FA9B83-F386-4029-B07B-182062F7D0AA}"/>
                </a:ext>
              </a:extLst>
            </p:cNvPr>
            <p:cNvSpPr/>
            <p:nvPr/>
          </p:nvSpPr>
          <p:spPr>
            <a:xfrm>
              <a:off x="2884326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797A71A-2BFD-4FA8-B209-B5B6F7201D27}"/>
                    </a:ext>
                  </a:extLst>
                </p:cNvPr>
                <p:cNvSpPr/>
                <p:nvPr/>
              </p:nvSpPr>
              <p:spPr>
                <a:xfrm>
                  <a:off x="2829935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797A71A-2BFD-4FA8-B209-B5B6F7201D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9935" y="2108505"/>
                  <a:ext cx="451277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6CB7379-8623-4600-972A-D625706C8F43}"/>
              </a:ext>
            </a:extLst>
          </p:cNvPr>
          <p:cNvGrpSpPr/>
          <p:nvPr/>
        </p:nvGrpSpPr>
        <p:grpSpPr>
          <a:xfrm>
            <a:off x="8330323" y="1297589"/>
            <a:ext cx="451277" cy="339567"/>
            <a:chOff x="3343998" y="2108505"/>
            <a:chExt cx="451277" cy="339567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FF07426-6E29-4A1D-BF8D-B6BE1D74C643}"/>
                </a:ext>
              </a:extLst>
            </p:cNvPr>
            <p:cNvSpPr/>
            <p:nvPr/>
          </p:nvSpPr>
          <p:spPr>
            <a:xfrm>
              <a:off x="3398798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E61F0EFB-1A68-4BD1-B3CC-506BC14E7F8D}"/>
                    </a:ext>
                  </a:extLst>
                </p:cNvPr>
                <p:cNvSpPr/>
                <p:nvPr/>
              </p:nvSpPr>
              <p:spPr>
                <a:xfrm>
                  <a:off x="3343998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E61F0EFB-1A68-4BD1-B3CC-506BC14E7F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98" y="2108505"/>
                  <a:ext cx="451277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1BAF4BC-B3EC-4043-A19F-B2D6F277D40B}"/>
              </a:ext>
            </a:extLst>
          </p:cNvPr>
          <p:cNvGrpSpPr/>
          <p:nvPr/>
        </p:nvGrpSpPr>
        <p:grpSpPr>
          <a:xfrm>
            <a:off x="3407914" y="3141766"/>
            <a:ext cx="403475" cy="341195"/>
            <a:chOff x="1317632" y="4032241"/>
            <a:chExt cx="403475" cy="341195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03F641B-C6E8-4288-BB9D-1DC0169A3CC0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B37039A-E5F7-4EE5-A422-A711C002C4C0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B37039A-E5F7-4EE5-A422-A711C002C4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8"/>
                  <a:stretch>
                    <a:fillRect r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C0E2302-A80C-4EC2-B0E8-77C95EFB7BC0}"/>
              </a:ext>
            </a:extLst>
          </p:cNvPr>
          <p:cNvGrpSpPr/>
          <p:nvPr/>
        </p:nvGrpSpPr>
        <p:grpSpPr>
          <a:xfrm>
            <a:off x="4747907" y="3141766"/>
            <a:ext cx="403475" cy="341195"/>
            <a:chOff x="1317632" y="4032241"/>
            <a:chExt cx="403475" cy="341195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836C099-EA96-496A-8109-DA360A9466F4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DA3A20A8-3079-4D03-B591-54549C5FBD2A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DA3A20A8-3079-4D03-B591-54549C5FBD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9"/>
                  <a:stretch>
                    <a:fillRect r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7AEBC87-B177-4954-BC2F-2FE14D14DBBC}"/>
              </a:ext>
            </a:extLst>
          </p:cNvPr>
          <p:cNvGrpSpPr/>
          <p:nvPr/>
        </p:nvGrpSpPr>
        <p:grpSpPr>
          <a:xfrm>
            <a:off x="6032927" y="3141766"/>
            <a:ext cx="403475" cy="341195"/>
            <a:chOff x="1317632" y="4032241"/>
            <a:chExt cx="403475" cy="341195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7FA4258-9832-4681-9F50-088F5098C660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E87DD898-7DE5-4DDE-B92C-9EB32047CD06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E87DD898-7DE5-4DDE-B92C-9EB32047CD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10"/>
                  <a:stretch>
                    <a:fillRect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E306565-6094-45BC-B9C6-E41EE557EAB5}"/>
              </a:ext>
            </a:extLst>
          </p:cNvPr>
          <p:cNvGrpSpPr/>
          <p:nvPr/>
        </p:nvGrpSpPr>
        <p:grpSpPr>
          <a:xfrm>
            <a:off x="7328312" y="3141766"/>
            <a:ext cx="403475" cy="341195"/>
            <a:chOff x="1317632" y="4032241"/>
            <a:chExt cx="403475" cy="341195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53FDD02-1732-43A5-A19E-D360A26A653E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B604DA86-7241-46B5-B862-6494E9F52083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B604DA86-7241-46B5-B862-6494E9F520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11"/>
                  <a:stretch>
                    <a:fillRect r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20A1047-D485-41F0-807C-4CFEAA343C27}"/>
              </a:ext>
            </a:extLst>
          </p:cNvPr>
          <p:cNvGrpSpPr/>
          <p:nvPr/>
        </p:nvGrpSpPr>
        <p:grpSpPr>
          <a:xfrm>
            <a:off x="8637432" y="3141766"/>
            <a:ext cx="403475" cy="341195"/>
            <a:chOff x="1317632" y="4032241"/>
            <a:chExt cx="403475" cy="341195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D8D6F96-CBCD-464D-8548-69075E3DB173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949FC849-34A8-4FB7-9A96-B1FFFA93D662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949FC849-34A8-4FB7-9A96-B1FFFA93D6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12"/>
                  <a:stretch>
                    <a:fillRect r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DC4EC74F-9711-40BA-89FE-00D83CE1D797}"/>
              </a:ext>
            </a:extLst>
          </p:cNvPr>
          <p:cNvCxnSpPr>
            <a:stCxn id="114" idx="0"/>
            <a:endCxn id="51" idx="6"/>
          </p:cNvCxnSpPr>
          <p:nvPr/>
        </p:nvCxnSpPr>
        <p:spPr>
          <a:xfrm rot="16200000" flipV="1">
            <a:off x="8431184" y="2760380"/>
            <a:ext cx="679019" cy="1575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91CF496D-DA3F-4C39-8455-78FA05412C65}"/>
              </a:ext>
            </a:extLst>
          </p:cNvPr>
          <p:cNvCxnSpPr>
            <a:cxnSpLocks/>
            <a:endCxn id="51" idx="2"/>
          </p:cNvCxnSpPr>
          <p:nvPr/>
        </p:nvCxnSpPr>
        <p:spPr>
          <a:xfrm rot="5400000" flipH="1" flipV="1">
            <a:off x="8170524" y="2573881"/>
            <a:ext cx="297870" cy="1494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274C3FA4-8C34-4FA1-9B4F-96E558E43B01}"/>
              </a:ext>
            </a:extLst>
          </p:cNvPr>
          <p:cNvCxnSpPr>
            <a:stCxn id="111" idx="0"/>
            <a:endCxn id="48" idx="6"/>
          </p:cNvCxnSpPr>
          <p:nvPr/>
        </p:nvCxnSpPr>
        <p:spPr>
          <a:xfrm rot="16200000" flipV="1">
            <a:off x="7123576" y="2761892"/>
            <a:ext cx="679019" cy="1545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39ADD555-239E-412E-A42D-8AC8889F408B}"/>
              </a:ext>
            </a:extLst>
          </p:cNvPr>
          <p:cNvCxnSpPr>
            <a:cxnSpLocks/>
            <a:endCxn id="48" idx="2"/>
          </p:cNvCxnSpPr>
          <p:nvPr/>
        </p:nvCxnSpPr>
        <p:spPr>
          <a:xfrm rot="5400000" flipH="1" flipV="1">
            <a:off x="6866581" y="2576033"/>
            <a:ext cx="297870" cy="1451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DB099E04-0201-4525-B2B7-AE2927463A1B}"/>
              </a:ext>
            </a:extLst>
          </p:cNvPr>
          <p:cNvCxnSpPr>
            <a:cxnSpLocks/>
            <a:stCxn id="108" idx="0"/>
            <a:endCxn id="45" idx="6"/>
          </p:cNvCxnSpPr>
          <p:nvPr/>
        </p:nvCxnSpPr>
        <p:spPr>
          <a:xfrm rot="16200000" flipV="1">
            <a:off x="5822836" y="2756537"/>
            <a:ext cx="679019" cy="1652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A60A0357-3D48-4693-B159-E8AC2DCCDBF8}"/>
              </a:ext>
            </a:extLst>
          </p:cNvPr>
          <p:cNvCxnSpPr>
            <a:cxnSpLocks/>
            <a:endCxn id="45" idx="2"/>
          </p:cNvCxnSpPr>
          <p:nvPr/>
        </p:nvCxnSpPr>
        <p:spPr>
          <a:xfrm rot="5400000" flipH="1" flipV="1">
            <a:off x="5556818" y="2572399"/>
            <a:ext cx="297905" cy="1524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210A8F3C-54D0-4651-B4BF-DDC9A886FD95}"/>
              </a:ext>
            </a:extLst>
          </p:cNvPr>
          <p:cNvCxnSpPr>
            <a:cxnSpLocks/>
            <a:stCxn id="105" idx="0"/>
            <a:endCxn id="42" idx="6"/>
          </p:cNvCxnSpPr>
          <p:nvPr/>
        </p:nvCxnSpPr>
        <p:spPr>
          <a:xfrm rot="16200000" flipV="1">
            <a:off x="4538098" y="2756819"/>
            <a:ext cx="679019" cy="1647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4510243A-8C1E-4E0E-BDC8-3545780072D0}"/>
              </a:ext>
            </a:extLst>
          </p:cNvPr>
          <p:cNvCxnSpPr>
            <a:cxnSpLocks/>
            <a:stCxn id="92" idx="0"/>
            <a:endCxn id="38" idx="6"/>
          </p:cNvCxnSpPr>
          <p:nvPr/>
        </p:nvCxnSpPr>
        <p:spPr>
          <a:xfrm rot="16200000" flipV="1">
            <a:off x="3204722" y="2763436"/>
            <a:ext cx="679019" cy="1514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E6222227-9FED-4C39-9410-48083BA8AD04}"/>
              </a:ext>
            </a:extLst>
          </p:cNvPr>
          <p:cNvCxnSpPr>
            <a:cxnSpLocks/>
            <a:endCxn id="42" idx="2"/>
          </p:cNvCxnSpPr>
          <p:nvPr/>
        </p:nvCxnSpPr>
        <p:spPr>
          <a:xfrm rot="5400000" flipH="1" flipV="1">
            <a:off x="4269310" y="2569345"/>
            <a:ext cx="297905" cy="1585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E3D6A97B-68EC-42E5-8848-500268A2B447}"/>
              </a:ext>
            </a:extLst>
          </p:cNvPr>
          <p:cNvCxnSpPr>
            <a:cxnSpLocks/>
            <a:stCxn id="62" idx="0"/>
            <a:endCxn id="38" idx="2"/>
          </p:cNvCxnSpPr>
          <p:nvPr/>
        </p:nvCxnSpPr>
        <p:spPr>
          <a:xfrm rot="5400000" flipH="1" flipV="1">
            <a:off x="2979500" y="2525529"/>
            <a:ext cx="217137" cy="1654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6ECE6B4-0E87-4467-81DD-3B29520AD006}"/>
              </a:ext>
            </a:extLst>
          </p:cNvPr>
          <p:cNvGrpSpPr/>
          <p:nvPr/>
        </p:nvGrpSpPr>
        <p:grpSpPr>
          <a:xfrm>
            <a:off x="4482725" y="1812226"/>
            <a:ext cx="327334" cy="338554"/>
            <a:chOff x="1646776" y="1935947"/>
            <a:chExt cx="327334" cy="338554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B11124E4-A25E-4DD4-920B-4710D00CB09F}"/>
                </a:ext>
              </a:extLst>
            </p:cNvPr>
            <p:cNvSpPr/>
            <p:nvPr/>
          </p:nvSpPr>
          <p:spPr>
            <a:xfrm>
              <a:off x="1652270" y="1962529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93ED354-D2BF-40DF-82A0-1A97F417E99E}"/>
                </a:ext>
              </a:extLst>
            </p:cNvPr>
            <p:cNvSpPr txBox="1"/>
            <p:nvPr/>
          </p:nvSpPr>
          <p:spPr>
            <a:xfrm>
              <a:off x="1646776" y="1935947"/>
              <a:ext cx="327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Σ</a:t>
              </a:r>
              <a:endPara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EF6DCD0-8843-4EC6-824D-FF50B260A5BB}"/>
              </a:ext>
            </a:extLst>
          </p:cNvPr>
          <p:cNvCxnSpPr>
            <a:cxnSpLocks/>
            <a:stCxn id="161" idx="0"/>
            <a:endCxn id="80" idx="2"/>
          </p:cNvCxnSpPr>
          <p:nvPr/>
        </p:nvCxnSpPr>
        <p:spPr>
          <a:xfrm flipV="1">
            <a:off x="4646393" y="1636142"/>
            <a:ext cx="1" cy="17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E27941B4-5A40-441D-A897-EA0240C9B368}"/>
              </a:ext>
            </a:extLst>
          </p:cNvPr>
          <p:cNvGrpSpPr/>
          <p:nvPr/>
        </p:nvGrpSpPr>
        <p:grpSpPr>
          <a:xfrm>
            <a:off x="3150172" y="1812226"/>
            <a:ext cx="327334" cy="338554"/>
            <a:chOff x="1646776" y="1935947"/>
            <a:chExt cx="327334" cy="338554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F68DECE2-D5BF-4D3A-B6E7-8FE5484BCAE6}"/>
                </a:ext>
              </a:extLst>
            </p:cNvPr>
            <p:cNvSpPr/>
            <p:nvPr/>
          </p:nvSpPr>
          <p:spPr>
            <a:xfrm>
              <a:off x="1652270" y="1962529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149FAB9B-3A0A-4D60-8B69-2F49DA51854D}"/>
                </a:ext>
              </a:extLst>
            </p:cNvPr>
            <p:cNvSpPr txBox="1"/>
            <p:nvPr/>
          </p:nvSpPr>
          <p:spPr>
            <a:xfrm>
              <a:off x="1646776" y="1935947"/>
              <a:ext cx="327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Σ</a:t>
              </a:r>
              <a:endPara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D700B935-E644-41AC-8DC3-4E7EBC4B23D0}"/>
              </a:ext>
            </a:extLst>
          </p:cNvPr>
          <p:cNvCxnSpPr>
            <a:cxnSpLocks/>
            <a:stCxn id="170" idx="0"/>
          </p:cNvCxnSpPr>
          <p:nvPr/>
        </p:nvCxnSpPr>
        <p:spPr>
          <a:xfrm flipV="1">
            <a:off x="3313840" y="1636142"/>
            <a:ext cx="1" cy="17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C93B8528-19C2-4EC4-814A-B85113807861}"/>
              </a:ext>
            </a:extLst>
          </p:cNvPr>
          <p:cNvGrpSpPr/>
          <p:nvPr/>
        </p:nvGrpSpPr>
        <p:grpSpPr>
          <a:xfrm>
            <a:off x="5762970" y="1812226"/>
            <a:ext cx="327334" cy="338554"/>
            <a:chOff x="1646776" y="1935947"/>
            <a:chExt cx="327334" cy="338554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16A2B6F7-EB1E-40BF-8BFD-635AA4EE4BF2}"/>
                </a:ext>
              </a:extLst>
            </p:cNvPr>
            <p:cNvSpPr/>
            <p:nvPr/>
          </p:nvSpPr>
          <p:spPr>
            <a:xfrm>
              <a:off x="1652270" y="1962529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E9E950B-2267-4065-B0A1-CE760E49053B}"/>
                </a:ext>
              </a:extLst>
            </p:cNvPr>
            <p:cNvSpPr txBox="1"/>
            <p:nvPr/>
          </p:nvSpPr>
          <p:spPr>
            <a:xfrm>
              <a:off x="1646776" y="1935947"/>
              <a:ext cx="327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Σ</a:t>
              </a:r>
              <a:endPara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5DB8327F-C5CB-455A-8C18-76E43C243D9D}"/>
              </a:ext>
            </a:extLst>
          </p:cNvPr>
          <p:cNvCxnSpPr>
            <a:cxnSpLocks/>
            <a:stCxn id="176" idx="0"/>
          </p:cNvCxnSpPr>
          <p:nvPr/>
        </p:nvCxnSpPr>
        <p:spPr>
          <a:xfrm flipV="1">
            <a:off x="5926638" y="1636142"/>
            <a:ext cx="1" cy="17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596D812-959D-46B5-B202-1C813BBF5E4A}"/>
              </a:ext>
            </a:extLst>
          </p:cNvPr>
          <p:cNvGrpSpPr/>
          <p:nvPr/>
        </p:nvGrpSpPr>
        <p:grpSpPr>
          <a:xfrm>
            <a:off x="7043215" y="1812226"/>
            <a:ext cx="327334" cy="338554"/>
            <a:chOff x="1646776" y="1935947"/>
            <a:chExt cx="327334" cy="338554"/>
          </a:xfrm>
        </p:grpSpPr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DFB5FC57-CC98-4BE2-8D6A-2B130E137C97}"/>
                </a:ext>
              </a:extLst>
            </p:cNvPr>
            <p:cNvSpPr/>
            <p:nvPr/>
          </p:nvSpPr>
          <p:spPr>
            <a:xfrm>
              <a:off x="1652270" y="1962529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0E298032-8DA7-4022-A511-FB1E76F58440}"/>
                </a:ext>
              </a:extLst>
            </p:cNvPr>
            <p:cNvSpPr txBox="1"/>
            <p:nvPr/>
          </p:nvSpPr>
          <p:spPr>
            <a:xfrm>
              <a:off x="1646776" y="1935947"/>
              <a:ext cx="327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Σ</a:t>
              </a:r>
              <a:endPara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38A39C3F-A775-4AD2-BA16-57BC071D3FAC}"/>
              </a:ext>
            </a:extLst>
          </p:cNvPr>
          <p:cNvCxnSpPr>
            <a:cxnSpLocks/>
            <a:stCxn id="182" idx="0"/>
          </p:cNvCxnSpPr>
          <p:nvPr/>
        </p:nvCxnSpPr>
        <p:spPr>
          <a:xfrm flipV="1">
            <a:off x="7206883" y="1636142"/>
            <a:ext cx="1" cy="17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A38F156D-D6DE-4F40-8638-F675EF4189B3}"/>
              </a:ext>
            </a:extLst>
          </p:cNvPr>
          <p:cNvGrpSpPr/>
          <p:nvPr/>
        </p:nvGrpSpPr>
        <p:grpSpPr>
          <a:xfrm>
            <a:off x="8372399" y="1812226"/>
            <a:ext cx="327334" cy="338554"/>
            <a:chOff x="1646776" y="1935947"/>
            <a:chExt cx="327334" cy="338554"/>
          </a:xfrm>
        </p:grpSpPr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1FE112EA-BF5B-42CA-BB5F-4C094FA1FC37}"/>
                </a:ext>
              </a:extLst>
            </p:cNvPr>
            <p:cNvSpPr/>
            <p:nvPr/>
          </p:nvSpPr>
          <p:spPr>
            <a:xfrm>
              <a:off x="1652270" y="1962529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64638EA-A77F-4517-A2DB-7D8348AB3E27}"/>
                </a:ext>
              </a:extLst>
            </p:cNvPr>
            <p:cNvSpPr txBox="1"/>
            <p:nvPr/>
          </p:nvSpPr>
          <p:spPr>
            <a:xfrm>
              <a:off x="1646776" y="1935947"/>
              <a:ext cx="327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Σ</a:t>
              </a:r>
              <a:endPara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0202691-3167-41F5-85F1-1E8BD563F0DD}"/>
              </a:ext>
            </a:extLst>
          </p:cNvPr>
          <p:cNvCxnSpPr>
            <a:cxnSpLocks/>
            <a:stCxn id="186" idx="0"/>
          </p:cNvCxnSpPr>
          <p:nvPr/>
        </p:nvCxnSpPr>
        <p:spPr>
          <a:xfrm flipV="1">
            <a:off x="8536067" y="1636142"/>
            <a:ext cx="1" cy="17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91F85279-0448-4B78-B40D-5A163DCE2FE8}"/>
              </a:ext>
            </a:extLst>
          </p:cNvPr>
          <p:cNvCxnSpPr>
            <a:stCxn id="38" idx="0"/>
            <a:endCxn id="186" idx="2"/>
          </p:cNvCxnSpPr>
          <p:nvPr/>
        </p:nvCxnSpPr>
        <p:spPr>
          <a:xfrm rot="5400000" flipH="1" flipV="1">
            <a:off x="5827835" y="-357421"/>
            <a:ext cx="200031" cy="5216434"/>
          </a:xfrm>
          <a:prstGeom prst="bentConnector3">
            <a:avLst>
              <a:gd name="adj1" fmla="val 287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CAAF65BE-D97B-4757-AEBD-E9D1E3FF0A92}"/>
              </a:ext>
            </a:extLst>
          </p:cNvPr>
          <p:cNvCxnSpPr>
            <a:cxnSpLocks/>
            <a:stCxn id="51" idx="0"/>
            <a:endCxn id="170" idx="2"/>
          </p:cNvCxnSpPr>
          <p:nvPr/>
        </p:nvCxnSpPr>
        <p:spPr>
          <a:xfrm rot="16200000" flipV="1">
            <a:off x="5828425" y="-363804"/>
            <a:ext cx="200031" cy="5229199"/>
          </a:xfrm>
          <a:prstGeom prst="bentConnector3">
            <a:avLst>
              <a:gd name="adj1" fmla="val 3228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C365A2CF-CE4F-4FAF-844A-C8793B4B9FA9}"/>
              </a:ext>
            </a:extLst>
          </p:cNvPr>
          <p:cNvCxnSpPr>
            <a:stCxn id="42" idx="0"/>
            <a:endCxn id="181" idx="4"/>
          </p:cNvCxnSpPr>
          <p:nvPr/>
        </p:nvCxnSpPr>
        <p:spPr>
          <a:xfrm rot="5400000" flipH="1" flipV="1">
            <a:off x="5814834" y="968081"/>
            <a:ext cx="214291" cy="2551173"/>
          </a:xfrm>
          <a:prstGeom prst="bentConnector3">
            <a:avLst>
              <a:gd name="adj1" fmla="val 301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F7A8DE-A655-4067-8870-4B20C17FDC79}"/>
              </a:ext>
            </a:extLst>
          </p:cNvPr>
          <p:cNvCxnSpPr>
            <a:stCxn id="48" idx="0"/>
            <a:endCxn id="161" idx="2"/>
          </p:cNvCxnSpPr>
          <p:nvPr/>
        </p:nvCxnSpPr>
        <p:spPr>
          <a:xfrm rot="16200000" flipV="1">
            <a:off x="5841654" y="955521"/>
            <a:ext cx="200031" cy="2590551"/>
          </a:xfrm>
          <a:prstGeom prst="bentConnector3">
            <a:avLst>
              <a:gd name="adj1" fmla="val 322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346BF1CA-BA8E-4153-8FC6-BA93C914C900}"/>
              </a:ext>
            </a:extLst>
          </p:cNvPr>
          <p:cNvCxnSpPr>
            <a:stCxn id="45" idx="0"/>
            <a:endCxn id="176" idx="2"/>
          </p:cNvCxnSpPr>
          <p:nvPr/>
        </p:nvCxnSpPr>
        <p:spPr>
          <a:xfrm flipH="1" flipV="1">
            <a:off x="5926638" y="2150781"/>
            <a:ext cx="4211" cy="200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A192D4DA-C9FA-4572-B3AF-A7C5DF4D815C}"/>
                  </a:ext>
                </a:extLst>
              </p:cNvPr>
              <p:cNvSpPr/>
              <p:nvPr/>
            </p:nvSpPr>
            <p:spPr>
              <a:xfrm>
                <a:off x="2755329" y="2876043"/>
                <a:ext cx="577914" cy="606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A192D4DA-C9FA-4572-B3AF-A7C5DF4D8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329" y="2876043"/>
                <a:ext cx="577914" cy="6063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6" name="TextBox 315">
            <a:extLst>
              <a:ext uri="{FF2B5EF4-FFF2-40B4-BE49-F238E27FC236}">
                <a16:creationId xmlns:a16="http://schemas.microsoft.com/office/drawing/2014/main" id="{845A1C27-3140-4971-9645-54E97537AE85}"/>
              </a:ext>
            </a:extLst>
          </p:cNvPr>
          <p:cNvSpPr txBox="1"/>
          <p:nvPr/>
        </p:nvSpPr>
        <p:spPr>
          <a:xfrm rot="5400000">
            <a:off x="2843993" y="26970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36B9AC7E-52B8-4A3E-9F80-98D977D2A74C}"/>
              </a:ext>
            </a:extLst>
          </p:cNvPr>
          <p:cNvSpPr/>
          <p:nvPr/>
        </p:nvSpPr>
        <p:spPr>
          <a:xfrm>
            <a:off x="4137298" y="2716805"/>
            <a:ext cx="415277" cy="76733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80C093E4-C95A-4C3E-8191-E3D2B435DBA4}"/>
              </a:ext>
            </a:extLst>
          </p:cNvPr>
          <p:cNvCxnSpPr>
            <a:cxnSpLocks/>
            <a:endCxn id="324" idx="2"/>
          </p:cNvCxnSpPr>
          <p:nvPr/>
        </p:nvCxnSpPr>
        <p:spPr>
          <a:xfrm flipV="1">
            <a:off x="4344936" y="3484141"/>
            <a:ext cx="0" cy="225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DC0B3E83-8D4C-49CA-8FC4-C0212F7BF290}"/>
                  </a:ext>
                </a:extLst>
              </p:cNvPr>
              <p:cNvSpPr/>
              <p:nvPr/>
            </p:nvSpPr>
            <p:spPr>
              <a:xfrm>
                <a:off x="4097279" y="2876043"/>
                <a:ext cx="573169" cy="606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DC0B3E83-8D4C-49CA-8FC4-C0212F7BF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279" y="2876043"/>
                <a:ext cx="573169" cy="6063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" name="Rectangle 326">
            <a:extLst>
              <a:ext uri="{FF2B5EF4-FFF2-40B4-BE49-F238E27FC236}">
                <a16:creationId xmlns:a16="http://schemas.microsoft.com/office/drawing/2014/main" id="{DA88A883-89AD-4243-98C6-1B4662EB86CD}"/>
              </a:ext>
            </a:extLst>
          </p:cNvPr>
          <p:cNvSpPr/>
          <p:nvPr/>
        </p:nvSpPr>
        <p:spPr>
          <a:xfrm>
            <a:off x="5413893" y="2716805"/>
            <a:ext cx="415277" cy="76733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11F36EE6-D8C0-46C2-9C03-6038B550765E}"/>
              </a:ext>
            </a:extLst>
          </p:cNvPr>
          <p:cNvCxnSpPr>
            <a:cxnSpLocks/>
            <a:endCxn id="327" idx="2"/>
          </p:cNvCxnSpPr>
          <p:nvPr/>
        </p:nvCxnSpPr>
        <p:spPr>
          <a:xfrm flipV="1">
            <a:off x="5621531" y="3484141"/>
            <a:ext cx="0" cy="225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44397D99-A8CF-49DC-9262-8DE81239F516}"/>
                  </a:ext>
                </a:extLst>
              </p:cNvPr>
              <p:cNvSpPr/>
              <p:nvPr/>
            </p:nvSpPr>
            <p:spPr>
              <a:xfrm>
                <a:off x="5371501" y="2876043"/>
                <a:ext cx="577914" cy="606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44397D99-A8CF-49DC-9262-8DE81239F5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501" y="2876043"/>
                <a:ext cx="577914" cy="6063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0" name="Rectangle 329">
            <a:extLst>
              <a:ext uri="{FF2B5EF4-FFF2-40B4-BE49-F238E27FC236}">
                <a16:creationId xmlns:a16="http://schemas.microsoft.com/office/drawing/2014/main" id="{4DE4BE46-AA52-49A5-9FC4-AD32C247192D}"/>
              </a:ext>
            </a:extLst>
          </p:cNvPr>
          <p:cNvSpPr/>
          <p:nvPr/>
        </p:nvSpPr>
        <p:spPr>
          <a:xfrm>
            <a:off x="6731494" y="2716805"/>
            <a:ext cx="415277" cy="76733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F2AEC84F-CCF2-4F38-A5C9-4BDAFCFE8BE7}"/>
              </a:ext>
            </a:extLst>
          </p:cNvPr>
          <p:cNvCxnSpPr>
            <a:cxnSpLocks/>
            <a:endCxn id="330" idx="2"/>
          </p:cNvCxnSpPr>
          <p:nvPr/>
        </p:nvCxnSpPr>
        <p:spPr>
          <a:xfrm flipV="1">
            <a:off x="6939132" y="3484141"/>
            <a:ext cx="0" cy="225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72F20457-234D-455A-8457-CCC4DF9EEAFC}"/>
                  </a:ext>
                </a:extLst>
              </p:cNvPr>
              <p:cNvSpPr/>
              <p:nvPr/>
            </p:nvSpPr>
            <p:spPr>
              <a:xfrm>
                <a:off x="6689102" y="2876043"/>
                <a:ext cx="577914" cy="606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72F20457-234D-455A-8457-CCC4DF9EE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102" y="2876043"/>
                <a:ext cx="577914" cy="6063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3" name="Rectangle 332">
            <a:extLst>
              <a:ext uri="{FF2B5EF4-FFF2-40B4-BE49-F238E27FC236}">
                <a16:creationId xmlns:a16="http://schemas.microsoft.com/office/drawing/2014/main" id="{D19839B3-CD0C-472F-9FCE-65C184CDF608}"/>
              </a:ext>
            </a:extLst>
          </p:cNvPr>
          <p:cNvSpPr/>
          <p:nvPr/>
        </p:nvSpPr>
        <p:spPr>
          <a:xfrm>
            <a:off x="8049905" y="2716805"/>
            <a:ext cx="415277" cy="76733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9B9E5DDB-2D80-4F65-8F75-BE5850D887F2}"/>
              </a:ext>
            </a:extLst>
          </p:cNvPr>
          <p:cNvCxnSpPr>
            <a:cxnSpLocks/>
            <a:endCxn id="333" idx="2"/>
          </p:cNvCxnSpPr>
          <p:nvPr/>
        </p:nvCxnSpPr>
        <p:spPr>
          <a:xfrm flipV="1">
            <a:off x="8257543" y="3484141"/>
            <a:ext cx="0" cy="225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A8058C5D-1AB9-482B-B37D-083DAE23A0BB}"/>
                  </a:ext>
                </a:extLst>
              </p:cNvPr>
              <p:cNvSpPr/>
              <p:nvPr/>
            </p:nvSpPr>
            <p:spPr>
              <a:xfrm>
                <a:off x="8007513" y="2876043"/>
                <a:ext cx="577914" cy="606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1,5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A8058C5D-1AB9-482B-B37D-083DAE23A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513" y="2876043"/>
                <a:ext cx="577914" cy="6063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6" name="TextBox 335">
            <a:extLst>
              <a:ext uri="{FF2B5EF4-FFF2-40B4-BE49-F238E27FC236}">
                <a16:creationId xmlns:a16="http://schemas.microsoft.com/office/drawing/2014/main" id="{57BF7DEE-161F-48DF-9731-BA47F76DE920}"/>
              </a:ext>
            </a:extLst>
          </p:cNvPr>
          <p:cNvSpPr txBox="1"/>
          <p:nvPr/>
        </p:nvSpPr>
        <p:spPr>
          <a:xfrm rot="5400000">
            <a:off x="4176279" y="26970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AFAA04C3-1379-4387-9449-2EF79C522361}"/>
              </a:ext>
            </a:extLst>
          </p:cNvPr>
          <p:cNvSpPr txBox="1"/>
          <p:nvPr/>
        </p:nvSpPr>
        <p:spPr>
          <a:xfrm rot="5400000">
            <a:off x="5466334" y="26970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88B32033-820F-4CDF-9F9A-33D656CF7015}"/>
              </a:ext>
            </a:extLst>
          </p:cNvPr>
          <p:cNvSpPr txBox="1"/>
          <p:nvPr/>
        </p:nvSpPr>
        <p:spPr>
          <a:xfrm rot="5400000">
            <a:off x="6779116" y="26970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29B58B3B-9FA7-4B35-BA50-46D425A64DC6}"/>
              </a:ext>
            </a:extLst>
          </p:cNvPr>
          <p:cNvSpPr txBox="1"/>
          <p:nvPr/>
        </p:nvSpPr>
        <p:spPr>
          <a:xfrm rot="5400000">
            <a:off x="8084420" y="26970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0DD2937-BC3E-4699-A910-C99C19092516}"/>
              </a:ext>
            </a:extLst>
          </p:cNvPr>
          <p:cNvGrpSpPr/>
          <p:nvPr/>
        </p:nvGrpSpPr>
        <p:grpSpPr>
          <a:xfrm>
            <a:off x="3167698" y="5385803"/>
            <a:ext cx="346179" cy="738517"/>
            <a:chOff x="1317632" y="4010977"/>
            <a:chExt cx="346179" cy="7385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192D55A-69AB-406D-968A-F5AFC0374877}"/>
                </a:ext>
              </a:extLst>
            </p:cNvPr>
            <p:cNvSpPr/>
            <p:nvPr/>
          </p:nvSpPr>
          <p:spPr>
            <a:xfrm>
              <a:off x="1338273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849C8E-6B80-433C-805A-5B4053D7066C}"/>
                </a:ext>
              </a:extLst>
            </p:cNvPr>
            <p:cNvSpPr txBox="1"/>
            <p:nvPr/>
          </p:nvSpPr>
          <p:spPr>
            <a:xfrm>
              <a:off x="1338274" y="4441717"/>
              <a:ext cx="304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B5AED01-00B8-4CC8-9883-DED95C4D2545}"/>
                    </a:ext>
                  </a:extLst>
                </p:cNvPr>
                <p:cNvSpPr/>
                <p:nvPr/>
              </p:nvSpPr>
              <p:spPr>
                <a:xfrm>
                  <a:off x="1317632" y="4010977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B5AED01-00B8-4CC8-9883-DED95C4D25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10977"/>
                  <a:ext cx="346179" cy="33855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E0AE8BE-72BF-48E9-AB07-7FB9DAE7A0A0}"/>
              </a:ext>
            </a:extLst>
          </p:cNvPr>
          <p:cNvGrpSpPr/>
          <p:nvPr/>
        </p:nvGrpSpPr>
        <p:grpSpPr>
          <a:xfrm>
            <a:off x="4427573" y="5385802"/>
            <a:ext cx="458739" cy="726210"/>
            <a:chOff x="1776658" y="4010977"/>
            <a:chExt cx="458739" cy="7262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CEACF8A-63E4-466C-982E-63456526457A}"/>
                </a:ext>
              </a:extLst>
            </p:cNvPr>
            <p:cNvSpPr/>
            <p:nvPr/>
          </p:nvSpPr>
          <p:spPr>
            <a:xfrm>
              <a:off x="1855382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D634A8-32C3-4E44-9824-10B83C366329}"/>
                </a:ext>
              </a:extLst>
            </p:cNvPr>
            <p:cNvSpPr txBox="1"/>
            <p:nvPr/>
          </p:nvSpPr>
          <p:spPr>
            <a:xfrm>
              <a:off x="1776658" y="4429410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CAF0579-6AA7-4D11-A2D7-B7A0216B0DBC}"/>
                    </a:ext>
                  </a:extLst>
                </p:cNvPr>
                <p:cNvSpPr/>
                <p:nvPr/>
              </p:nvSpPr>
              <p:spPr>
                <a:xfrm>
                  <a:off x="1790916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CAF0579-6AA7-4D11-A2D7-B7A0216B0D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916" y="4010977"/>
                  <a:ext cx="444481" cy="33855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3FD3D68-BC16-4E1B-8C22-A6584C141BB7}"/>
              </a:ext>
            </a:extLst>
          </p:cNvPr>
          <p:cNvGrpSpPr/>
          <p:nvPr/>
        </p:nvGrpSpPr>
        <p:grpSpPr>
          <a:xfrm>
            <a:off x="5727714" y="5385803"/>
            <a:ext cx="470090" cy="738517"/>
            <a:chOff x="2289444" y="4010977"/>
            <a:chExt cx="470090" cy="7385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77E2D8-E564-4110-857F-B811BFEDD12F}"/>
                </a:ext>
              </a:extLst>
            </p:cNvPr>
            <p:cNvSpPr/>
            <p:nvPr/>
          </p:nvSpPr>
          <p:spPr>
            <a:xfrm>
              <a:off x="2369854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CD5107-2DED-445A-B7AF-948511BFA2CF}"/>
                </a:ext>
              </a:extLst>
            </p:cNvPr>
            <p:cNvSpPr txBox="1"/>
            <p:nvPr/>
          </p:nvSpPr>
          <p:spPr>
            <a:xfrm>
              <a:off x="2289444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not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571B01A-66DE-44CA-BF0F-95A4448E7608}"/>
                    </a:ext>
                  </a:extLst>
                </p:cNvPr>
                <p:cNvSpPr/>
                <p:nvPr/>
              </p:nvSpPr>
              <p:spPr>
                <a:xfrm>
                  <a:off x="2315053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571B01A-66DE-44CA-BF0F-95A4448E7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053" y="4010977"/>
                  <a:ext cx="444481" cy="33855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FE2C26-DDE1-472A-9615-97B34571DE48}"/>
              </a:ext>
            </a:extLst>
          </p:cNvPr>
          <p:cNvGrpSpPr/>
          <p:nvPr/>
        </p:nvGrpSpPr>
        <p:grpSpPr>
          <a:xfrm>
            <a:off x="7039208" y="5385803"/>
            <a:ext cx="456447" cy="738517"/>
            <a:chOff x="2819246" y="4010977"/>
            <a:chExt cx="456447" cy="73851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1E01D05-D337-45FD-AD07-D9D60C41FB0B}"/>
                </a:ext>
              </a:extLst>
            </p:cNvPr>
            <p:cNvSpPr/>
            <p:nvPr/>
          </p:nvSpPr>
          <p:spPr>
            <a:xfrm>
              <a:off x="2884326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C0610C-3141-4B2D-84D5-1ED8C159AD38}"/>
                </a:ext>
              </a:extLst>
            </p:cNvPr>
            <p:cNvSpPr txBox="1"/>
            <p:nvPr/>
          </p:nvSpPr>
          <p:spPr>
            <a:xfrm>
              <a:off x="2819246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like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AB26323-ADBC-4C9E-B87D-E50CDD2CC40A}"/>
                    </a:ext>
                  </a:extLst>
                </p:cNvPr>
                <p:cNvSpPr/>
                <p:nvPr/>
              </p:nvSpPr>
              <p:spPr>
                <a:xfrm>
                  <a:off x="2829935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AB26323-ADBC-4C9E-B87D-E50CDD2CC4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9935" y="4010977"/>
                  <a:ext cx="444481" cy="33855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A56D4D-8F2C-43A6-9BAA-361240BE07DA}"/>
              </a:ext>
            </a:extLst>
          </p:cNvPr>
          <p:cNvGrpSpPr/>
          <p:nvPr/>
        </p:nvGrpSpPr>
        <p:grpSpPr>
          <a:xfrm>
            <a:off x="8337059" y="5385803"/>
            <a:ext cx="456447" cy="738517"/>
            <a:chOff x="3332032" y="4010977"/>
            <a:chExt cx="456447" cy="73851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E378BAB-6BC2-4564-8335-5260C8364DB8}"/>
                </a:ext>
              </a:extLst>
            </p:cNvPr>
            <p:cNvSpPr/>
            <p:nvPr/>
          </p:nvSpPr>
          <p:spPr>
            <a:xfrm>
              <a:off x="3398798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171FFA-9FA2-4797-A7ED-85882B3BE387}"/>
                </a:ext>
              </a:extLst>
            </p:cNvPr>
            <p:cNvSpPr txBox="1"/>
            <p:nvPr/>
          </p:nvSpPr>
          <p:spPr>
            <a:xfrm>
              <a:off x="3332032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B067577-3276-4449-BE68-DD9ABBB7D1AF}"/>
                    </a:ext>
                  </a:extLst>
                </p:cNvPr>
                <p:cNvSpPr/>
                <p:nvPr/>
              </p:nvSpPr>
              <p:spPr>
                <a:xfrm>
                  <a:off x="3343998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B067577-3276-4449-BE68-DD9ABBB7D1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98" y="4010977"/>
                  <a:ext cx="444481" cy="33855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4C9D90E2-9ED6-4257-9888-7714BC207F27}"/>
              </a:ext>
            </a:extLst>
          </p:cNvPr>
          <p:cNvSpPr/>
          <p:nvPr/>
        </p:nvSpPr>
        <p:spPr>
          <a:xfrm>
            <a:off x="2310812" y="3671929"/>
            <a:ext cx="7081282" cy="155543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rapezoid 224">
                <a:extLst>
                  <a:ext uri="{FF2B5EF4-FFF2-40B4-BE49-F238E27FC236}">
                    <a16:creationId xmlns:a16="http://schemas.microsoft.com/office/drawing/2014/main" id="{0F1E438F-E400-43C7-9684-2E99DA33ACE0}"/>
                  </a:ext>
                </a:extLst>
              </p:cNvPr>
              <p:cNvSpPr/>
              <p:nvPr/>
            </p:nvSpPr>
            <p:spPr>
              <a:xfrm>
                <a:off x="3468489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25" name="Trapezoid 224">
                <a:extLst>
                  <a:ext uri="{FF2B5EF4-FFF2-40B4-BE49-F238E27FC236}">
                    <a16:creationId xmlns:a16="http://schemas.microsoft.com/office/drawing/2014/main" id="{0F1E438F-E400-43C7-9684-2E99DA33AC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489" y="4667375"/>
                <a:ext cx="336983" cy="301633"/>
              </a:xfrm>
              <a:prstGeom prst="trapezoid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rapezoid 227">
                <a:extLst>
                  <a:ext uri="{FF2B5EF4-FFF2-40B4-BE49-F238E27FC236}">
                    <a16:creationId xmlns:a16="http://schemas.microsoft.com/office/drawing/2014/main" id="{D592D682-E3EA-49A9-960B-C83E0165F7E9}"/>
                  </a:ext>
                </a:extLst>
              </p:cNvPr>
              <p:cNvSpPr/>
              <p:nvPr/>
            </p:nvSpPr>
            <p:spPr>
              <a:xfrm>
                <a:off x="3048859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28" name="Trapezoid 227">
                <a:extLst>
                  <a:ext uri="{FF2B5EF4-FFF2-40B4-BE49-F238E27FC236}">
                    <a16:creationId xmlns:a16="http://schemas.microsoft.com/office/drawing/2014/main" id="{D592D682-E3EA-49A9-960B-C83E0165F7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859" y="4667375"/>
                <a:ext cx="336983" cy="301633"/>
              </a:xfrm>
              <a:prstGeom prst="trapezoid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rapezoid 228">
                <a:extLst>
                  <a:ext uri="{FF2B5EF4-FFF2-40B4-BE49-F238E27FC236}">
                    <a16:creationId xmlns:a16="http://schemas.microsoft.com/office/drawing/2014/main" id="{0E20C485-34CB-4DDF-93D4-4311C1392534}"/>
                  </a:ext>
                </a:extLst>
              </p:cNvPr>
              <p:cNvSpPr/>
              <p:nvPr/>
            </p:nvSpPr>
            <p:spPr>
              <a:xfrm>
                <a:off x="2629229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29" name="Trapezoid 228">
                <a:extLst>
                  <a:ext uri="{FF2B5EF4-FFF2-40B4-BE49-F238E27FC236}">
                    <a16:creationId xmlns:a16="http://schemas.microsoft.com/office/drawing/2014/main" id="{0E20C485-34CB-4DDF-93D4-4311C13925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229" y="4667375"/>
                <a:ext cx="336983" cy="301633"/>
              </a:xfrm>
              <a:prstGeom prst="trapezoid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7D8E7E1-984C-4B3E-8867-57EE6E202EF1}"/>
              </a:ext>
            </a:extLst>
          </p:cNvPr>
          <p:cNvCxnSpPr>
            <a:cxnSpLocks/>
            <a:stCxn id="225" idx="0"/>
          </p:cNvCxnSpPr>
          <p:nvPr/>
        </p:nvCxnSpPr>
        <p:spPr>
          <a:xfrm flipH="1" flipV="1">
            <a:off x="3625546" y="3484178"/>
            <a:ext cx="11434" cy="1183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rapezoid 234">
                <a:extLst>
                  <a:ext uri="{FF2B5EF4-FFF2-40B4-BE49-F238E27FC236}">
                    <a16:creationId xmlns:a16="http://schemas.microsoft.com/office/drawing/2014/main" id="{531B9A20-3ACD-481F-AA72-442F98692F0D}"/>
                  </a:ext>
                </a:extLst>
              </p:cNvPr>
              <p:cNvSpPr/>
              <p:nvPr/>
            </p:nvSpPr>
            <p:spPr>
              <a:xfrm>
                <a:off x="4834419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5" name="Trapezoid 234">
                <a:extLst>
                  <a:ext uri="{FF2B5EF4-FFF2-40B4-BE49-F238E27FC236}">
                    <a16:creationId xmlns:a16="http://schemas.microsoft.com/office/drawing/2014/main" id="{531B9A20-3ACD-481F-AA72-442F98692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419" y="4667375"/>
                <a:ext cx="336983" cy="301633"/>
              </a:xfrm>
              <a:prstGeom prst="trapezoid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rapezoid 235">
                <a:extLst>
                  <a:ext uri="{FF2B5EF4-FFF2-40B4-BE49-F238E27FC236}">
                    <a16:creationId xmlns:a16="http://schemas.microsoft.com/office/drawing/2014/main" id="{8D282702-1EB5-4FBD-836C-C1AA163B50F1}"/>
                  </a:ext>
                </a:extLst>
              </p:cNvPr>
              <p:cNvSpPr/>
              <p:nvPr/>
            </p:nvSpPr>
            <p:spPr>
              <a:xfrm>
                <a:off x="4414789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6" name="Trapezoid 235">
                <a:extLst>
                  <a:ext uri="{FF2B5EF4-FFF2-40B4-BE49-F238E27FC236}">
                    <a16:creationId xmlns:a16="http://schemas.microsoft.com/office/drawing/2014/main" id="{8D282702-1EB5-4FBD-836C-C1AA163B50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789" y="4667375"/>
                <a:ext cx="336983" cy="301633"/>
              </a:xfrm>
              <a:prstGeom prst="trapezoid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rapezoid 236">
                <a:extLst>
                  <a:ext uri="{FF2B5EF4-FFF2-40B4-BE49-F238E27FC236}">
                    <a16:creationId xmlns:a16="http://schemas.microsoft.com/office/drawing/2014/main" id="{B37DF5CC-96A2-4B75-B770-B8318B9CEE7B}"/>
                  </a:ext>
                </a:extLst>
              </p:cNvPr>
              <p:cNvSpPr/>
              <p:nvPr/>
            </p:nvSpPr>
            <p:spPr>
              <a:xfrm>
                <a:off x="3995159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7" name="Trapezoid 236">
                <a:extLst>
                  <a:ext uri="{FF2B5EF4-FFF2-40B4-BE49-F238E27FC236}">
                    <a16:creationId xmlns:a16="http://schemas.microsoft.com/office/drawing/2014/main" id="{B37DF5CC-96A2-4B75-B770-B8318B9CEE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159" y="4667375"/>
                <a:ext cx="336983" cy="301633"/>
              </a:xfrm>
              <a:prstGeom prst="trapezoid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5C88EF7-E499-4C1D-8D6B-D3713FC928F4}"/>
              </a:ext>
            </a:extLst>
          </p:cNvPr>
          <p:cNvCxnSpPr>
            <a:cxnSpLocks/>
            <a:stCxn id="235" idx="0"/>
          </p:cNvCxnSpPr>
          <p:nvPr/>
        </p:nvCxnSpPr>
        <p:spPr>
          <a:xfrm flipH="1" flipV="1">
            <a:off x="4993606" y="3484178"/>
            <a:ext cx="9304" cy="1183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rapezoid 238">
                <a:extLst>
                  <a:ext uri="{FF2B5EF4-FFF2-40B4-BE49-F238E27FC236}">
                    <a16:creationId xmlns:a16="http://schemas.microsoft.com/office/drawing/2014/main" id="{73C44D85-C5FD-424A-80FD-676EB61F7D8B}"/>
                  </a:ext>
                </a:extLst>
              </p:cNvPr>
              <p:cNvSpPr/>
              <p:nvPr/>
            </p:nvSpPr>
            <p:spPr>
              <a:xfrm>
                <a:off x="6097843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9" name="Trapezoid 238">
                <a:extLst>
                  <a:ext uri="{FF2B5EF4-FFF2-40B4-BE49-F238E27FC236}">
                    <a16:creationId xmlns:a16="http://schemas.microsoft.com/office/drawing/2014/main" id="{73C44D85-C5FD-424A-80FD-676EB61F7D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843" y="4667375"/>
                <a:ext cx="336983" cy="301633"/>
              </a:xfrm>
              <a:prstGeom prst="trapezoid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rapezoid 239">
                <a:extLst>
                  <a:ext uri="{FF2B5EF4-FFF2-40B4-BE49-F238E27FC236}">
                    <a16:creationId xmlns:a16="http://schemas.microsoft.com/office/drawing/2014/main" id="{1CC3E5A6-D6E0-4AAB-8D38-31DCB54CC4BC}"/>
                  </a:ext>
                </a:extLst>
              </p:cNvPr>
              <p:cNvSpPr/>
              <p:nvPr/>
            </p:nvSpPr>
            <p:spPr>
              <a:xfrm>
                <a:off x="5678213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0" name="Trapezoid 239">
                <a:extLst>
                  <a:ext uri="{FF2B5EF4-FFF2-40B4-BE49-F238E27FC236}">
                    <a16:creationId xmlns:a16="http://schemas.microsoft.com/office/drawing/2014/main" id="{1CC3E5A6-D6E0-4AAB-8D38-31DCB54CC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213" y="4667375"/>
                <a:ext cx="336983" cy="301633"/>
              </a:xfrm>
              <a:prstGeom prst="trapezoid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rapezoid 240">
                <a:extLst>
                  <a:ext uri="{FF2B5EF4-FFF2-40B4-BE49-F238E27FC236}">
                    <a16:creationId xmlns:a16="http://schemas.microsoft.com/office/drawing/2014/main" id="{C6CFCAC1-A903-4162-887C-A2E6F1F3072F}"/>
                  </a:ext>
                </a:extLst>
              </p:cNvPr>
              <p:cNvSpPr/>
              <p:nvPr/>
            </p:nvSpPr>
            <p:spPr>
              <a:xfrm>
                <a:off x="5258583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1" name="Trapezoid 240">
                <a:extLst>
                  <a:ext uri="{FF2B5EF4-FFF2-40B4-BE49-F238E27FC236}">
                    <a16:creationId xmlns:a16="http://schemas.microsoft.com/office/drawing/2014/main" id="{C6CFCAC1-A903-4162-887C-A2E6F1F30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583" y="4667375"/>
                <a:ext cx="336983" cy="301633"/>
              </a:xfrm>
              <a:prstGeom prst="trapezoid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EAD08D5-A1CA-45CF-A1A7-9D14E7E693CD}"/>
              </a:ext>
            </a:extLst>
          </p:cNvPr>
          <p:cNvCxnSpPr>
            <a:cxnSpLocks/>
            <a:stCxn id="239" idx="0"/>
          </p:cNvCxnSpPr>
          <p:nvPr/>
        </p:nvCxnSpPr>
        <p:spPr>
          <a:xfrm flipH="1" flipV="1">
            <a:off x="6256642" y="3484178"/>
            <a:ext cx="9692" cy="1183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rapezoid 242">
                <a:extLst>
                  <a:ext uri="{FF2B5EF4-FFF2-40B4-BE49-F238E27FC236}">
                    <a16:creationId xmlns:a16="http://schemas.microsoft.com/office/drawing/2014/main" id="{5A943AA3-660D-42FE-9421-00AB677D3108}"/>
                  </a:ext>
                </a:extLst>
              </p:cNvPr>
              <p:cNvSpPr/>
              <p:nvPr/>
            </p:nvSpPr>
            <p:spPr>
              <a:xfrm>
                <a:off x="7400724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3" name="Trapezoid 242">
                <a:extLst>
                  <a:ext uri="{FF2B5EF4-FFF2-40B4-BE49-F238E27FC236}">
                    <a16:creationId xmlns:a16="http://schemas.microsoft.com/office/drawing/2014/main" id="{5A943AA3-660D-42FE-9421-00AB677D31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724" y="4667375"/>
                <a:ext cx="336983" cy="301633"/>
              </a:xfrm>
              <a:prstGeom prst="trapezoid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rapezoid 243">
                <a:extLst>
                  <a:ext uri="{FF2B5EF4-FFF2-40B4-BE49-F238E27FC236}">
                    <a16:creationId xmlns:a16="http://schemas.microsoft.com/office/drawing/2014/main" id="{43CBFD32-FA60-4956-BCAD-548A18A6E93D}"/>
                  </a:ext>
                </a:extLst>
              </p:cNvPr>
              <p:cNvSpPr/>
              <p:nvPr/>
            </p:nvSpPr>
            <p:spPr>
              <a:xfrm>
                <a:off x="6981094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4" name="Trapezoid 243">
                <a:extLst>
                  <a:ext uri="{FF2B5EF4-FFF2-40B4-BE49-F238E27FC236}">
                    <a16:creationId xmlns:a16="http://schemas.microsoft.com/office/drawing/2014/main" id="{43CBFD32-FA60-4956-BCAD-548A18A6E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094" y="4667375"/>
                <a:ext cx="336983" cy="301633"/>
              </a:xfrm>
              <a:prstGeom prst="trapezoid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rapezoid 244">
                <a:extLst>
                  <a:ext uri="{FF2B5EF4-FFF2-40B4-BE49-F238E27FC236}">
                    <a16:creationId xmlns:a16="http://schemas.microsoft.com/office/drawing/2014/main" id="{40F9A9F7-CF38-4749-B08D-2C8529E532EE}"/>
                  </a:ext>
                </a:extLst>
              </p:cNvPr>
              <p:cNvSpPr/>
              <p:nvPr/>
            </p:nvSpPr>
            <p:spPr>
              <a:xfrm>
                <a:off x="6561464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5" name="Trapezoid 244">
                <a:extLst>
                  <a:ext uri="{FF2B5EF4-FFF2-40B4-BE49-F238E27FC236}">
                    <a16:creationId xmlns:a16="http://schemas.microsoft.com/office/drawing/2014/main" id="{40F9A9F7-CF38-4749-B08D-2C8529E53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464" y="4667375"/>
                <a:ext cx="336983" cy="301633"/>
              </a:xfrm>
              <a:prstGeom prst="trapezoid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B51236C-8ECF-4D73-9EFC-48D885C565B0}"/>
              </a:ext>
            </a:extLst>
          </p:cNvPr>
          <p:cNvCxnSpPr>
            <a:cxnSpLocks/>
            <a:stCxn id="243" idx="0"/>
          </p:cNvCxnSpPr>
          <p:nvPr/>
        </p:nvCxnSpPr>
        <p:spPr>
          <a:xfrm flipH="1" flipV="1">
            <a:off x="7559599" y="3484178"/>
            <a:ext cx="9616" cy="1183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rapezoid 246">
                <a:extLst>
                  <a:ext uri="{FF2B5EF4-FFF2-40B4-BE49-F238E27FC236}">
                    <a16:creationId xmlns:a16="http://schemas.microsoft.com/office/drawing/2014/main" id="{B5ED8BF2-94C0-4FCE-85E0-E0CE32F78C0F}"/>
                  </a:ext>
                </a:extLst>
              </p:cNvPr>
              <p:cNvSpPr/>
              <p:nvPr/>
            </p:nvSpPr>
            <p:spPr>
              <a:xfrm>
                <a:off x="8691675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7" name="Trapezoid 246">
                <a:extLst>
                  <a:ext uri="{FF2B5EF4-FFF2-40B4-BE49-F238E27FC236}">
                    <a16:creationId xmlns:a16="http://schemas.microsoft.com/office/drawing/2014/main" id="{B5ED8BF2-94C0-4FCE-85E0-E0CE32F78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675" y="4667375"/>
                <a:ext cx="336983" cy="301633"/>
              </a:xfrm>
              <a:prstGeom prst="trapezoid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rapezoid 247">
                <a:extLst>
                  <a:ext uri="{FF2B5EF4-FFF2-40B4-BE49-F238E27FC236}">
                    <a16:creationId xmlns:a16="http://schemas.microsoft.com/office/drawing/2014/main" id="{2852AD4C-CC67-4B7C-955D-1EB2EE4AE850}"/>
                  </a:ext>
                </a:extLst>
              </p:cNvPr>
              <p:cNvSpPr/>
              <p:nvPr/>
            </p:nvSpPr>
            <p:spPr>
              <a:xfrm>
                <a:off x="8272045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8" name="Trapezoid 247">
                <a:extLst>
                  <a:ext uri="{FF2B5EF4-FFF2-40B4-BE49-F238E27FC236}">
                    <a16:creationId xmlns:a16="http://schemas.microsoft.com/office/drawing/2014/main" id="{2852AD4C-CC67-4B7C-955D-1EB2EE4AE8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045" y="4667375"/>
                <a:ext cx="336983" cy="301633"/>
              </a:xfrm>
              <a:prstGeom prst="trapezoid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rapezoid 248">
                <a:extLst>
                  <a:ext uri="{FF2B5EF4-FFF2-40B4-BE49-F238E27FC236}">
                    <a16:creationId xmlns:a16="http://schemas.microsoft.com/office/drawing/2014/main" id="{3D7E4E32-693B-4D68-87D7-99FA822B1278}"/>
                  </a:ext>
                </a:extLst>
              </p:cNvPr>
              <p:cNvSpPr/>
              <p:nvPr/>
            </p:nvSpPr>
            <p:spPr>
              <a:xfrm>
                <a:off x="7852415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9" name="Trapezoid 248">
                <a:extLst>
                  <a:ext uri="{FF2B5EF4-FFF2-40B4-BE49-F238E27FC236}">
                    <a16:creationId xmlns:a16="http://schemas.microsoft.com/office/drawing/2014/main" id="{3D7E4E32-693B-4D68-87D7-99FA822B12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415" y="4667375"/>
                <a:ext cx="336983" cy="301633"/>
              </a:xfrm>
              <a:prstGeom prst="trapezoid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1" name="Group 250">
            <a:extLst>
              <a:ext uri="{FF2B5EF4-FFF2-40B4-BE49-F238E27FC236}">
                <a16:creationId xmlns:a16="http://schemas.microsoft.com/office/drawing/2014/main" id="{1BA4C9AB-8A15-46BD-B4CB-4E8108D46BDB}"/>
              </a:ext>
            </a:extLst>
          </p:cNvPr>
          <p:cNvGrpSpPr/>
          <p:nvPr/>
        </p:nvGrpSpPr>
        <p:grpSpPr>
          <a:xfrm>
            <a:off x="2616486" y="4175058"/>
            <a:ext cx="304160" cy="341195"/>
            <a:chOff x="1317632" y="4032241"/>
            <a:chExt cx="444950" cy="341195"/>
          </a:xfrm>
        </p:grpSpPr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C80366BD-174E-4E73-B3DC-DACE4EBB13DF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9163D8EA-D506-4EED-9094-00AFA2BD397F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9163D8EA-D506-4EED-9094-00AFA2BD39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38"/>
                  <a:stretch>
                    <a:fillRect r="-35897"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2CE09B15-C340-4B12-BB41-D7515DB38DC8}"/>
              </a:ext>
            </a:extLst>
          </p:cNvPr>
          <p:cNvCxnSpPr>
            <a:cxnSpLocks/>
            <a:stCxn id="229" idx="0"/>
            <a:endCxn id="252" idx="2"/>
          </p:cNvCxnSpPr>
          <p:nvPr/>
        </p:nvCxnSpPr>
        <p:spPr>
          <a:xfrm flipV="1">
            <a:off x="2797721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F971A5A1-01A5-4B1F-8192-56F4527C8994}"/>
              </a:ext>
            </a:extLst>
          </p:cNvPr>
          <p:cNvGrpSpPr/>
          <p:nvPr/>
        </p:nvGrpSpPr>
        <p:grpSpPr>
          <a:xfrm>
            <a:off x="3027673" y="4188073"/>
            <a:ext cx="417132" cy="338554"/>
            <a:chOff x="1317632" y="4045257"/>
            <a:chExt cx="610215" cy="338554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BFDF76DC-0A77-417F-91A8-C6912AD3027B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BFCCDF5B-6976-4729-B037-D30FD2758685}"/>
                    </a:ext>
                  </a:extLst>
                </p:cNvPr>
                <p:cNvSpPr/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BFCCDF5B-6976-4729-B037-D30FD27586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23A8BC3D-7123-489F-BD6D-DE254D755035}"/>
              </a:ext>
            </a:extLst>
          </p:cNvPr>
          <p:cNvCxnSpPr>
            <a:cxnSpLocks/>
            <a:endCxn id="263" idx="2"/>
          </p:cNvCxnSpPr>
          <p:nvPr/>
        </p:nvCxnSpPr>
        <p:spPr>
          <a:xfrm flipV="1">
            <a:off x="3208909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E6FDFEF1-D145-4F6E-A448-5C2835318268}"/>
              </a:ext>
            </a:extLst>
          </p:cNvPr>
          <p:cNvGrpSpPr/>
          <p:nvPr/>
        </p:nvGrpSpPr>
        <p:grpSpPr>
          <a:xfrm>
            <a:off x="3990645" y="4175058"/>
            <a:ext cx="304160" cy="341195"/>
            <a:chOff x="1317632" y="4032241"/>
            <a:chExt cx="444950" cy="341195"/>
          </a:xfrm>
        </p:grpSpPr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9E480E8D-1B0B-4522-8D5F-E16D68C14D44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B8D298F8-2D6D-4E67-A2A8-317913159AED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B8D298F8-2D6D-4E67-A2A8-317913159A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40"/>
                  <a:stretch>
                    <a:fillRect r="-42105"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3D4784A9-C41D-488F-A559-CC94027D5FD5}"/>
              </a:ext>
            </a:extLst>
          </p:cNvPr>
          <p:cNvCxnSpPr>
            <a:cxnSpLocks/>
            <a:endCxn id="267" idx="2"/>
          </p:cNvCxnSpPr>
          <p:nvPr/>
        </p:nvCxnSpPr>
        <p:spPr>
          <a:xfrm flipV="1">
            <a:off x="4171880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7C5D1DE0-41C0-4BAD-843D-DAA0BEA7C7F4}"/>
              </a:ext>
            </a:extLst>
          </p:cNvPr>
          <p:cNvGrpSpPr/>
          <p:nvPr/>
        </p:nvGrpSpPr>
        <p:grpSpPr>
          <a:xfrm>
            <a:off x="4401832" y="4188073"/>
            <a:ext cx="417132" cy="338554"/>
            <a:chOff x="1317632" y="4045257"/>
            <a:chExt cx="610215" cy="338554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667EEA28-ED60-43B2-B06A-91D9E0A099C4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967AA804-2EE9-401F-B3EF-FBC655788933}"/>
                    </a:ext>
                  </a:extLst>
                </p:cNvPr>
                <p:cNvSpPr/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967AA804-2EE9-401F-B3EF-FBC6557889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36D8DD2C-4127-4668-85E4-CC093CC9BF76}"/>
              </a:ext>
            </a:extLst>
          </p:cNvPr>
          <p:cNvCxnSpPr>
            <a:cxnSpLocks/>
            <a:endCxn id="271" idx="2"/>
          </p:cNvCxnSpPr>
          <p:nvPr/>
        </p:nvCxnSpPr>
        <p:spPr>
          <a:xfrm flipV="1">
            <a:off x="4583068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2BE2DC20-866C-4CE5-81ED-46F25E712853}"/>
              </a:ext>
            </a:extLst>
          </p:cNvPr>
          <p:cNvGrpSpPr/>
          <p:nvPr/>
        </p:nvGrpSpPr>
        <p:grpSpPr>
          <a:xfrm>
            <a:off x="5258256" y="4175058"/>
            <a:ext cx="304160" cy="341195"/>
            <a:chOff x="1317632" y="4032241"/>
            <a:chExt cx="444950" cy="341195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53D51137-8405-45E2-B200-062E46E71C61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7401F9CF-7110-4DF2-A8B8-959E9F1BBB1F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7401F9CF-7110-4DF2-A8B8-959E9F1BBB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42"/>
                  <a:stretch>
                    <a:fillRect r="-42105"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44BF7A1A-3834-4170-99B0-93C09DEA7D8E}"/>
              </a:ext>
            </a:extLst>
          </p:cNvPr>
          <p:cNvCxnSpPr>
            <a:cxnSpLocks/>
            <a:endCxn id="275" idx="2"/>
          </p:cNvCxnSpPr>
          <p:nvPr/>
        </p:nvCxnSpPr>
        <p:spPr>
          <a:xfrm flipV="1">
            <a:off x="5439491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B27FB8B1-58C9-4AA8-9133-A3EF3BF103EE}"/>
              </a:ext>
            </a:extLst>
          </p:cNvPr>
          <p:cNvGrpSpPr/>
          <p:nvPr/>
        </p:nvGrpSpPr>
        <p:grpSpPr>
          <a:xfrm>
            <a:off x="5669443" y="4188073"/>
            <a:ext cx="417132" cy="338554"/>
            <a:chOff x="1317632" y="4045257"/>
            <a:chExt cx="610215" cy="338554"/>
          </a:xfrm>
        </p:grpSpPr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AD7D5033-F4B4-440C-A666-0E89CAA102D8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F9CD7E37-03D1-4EB8-A5CE-0716165EDC64}"/>
                    </a:ext>
                  </a:extLst>
                </p:cNvPr>
                <p:cNvSpPr/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F9CD7E37-03D1-4EB8-A5CE-0716165EDC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63FD7D63-9912-490F-B71A-AC24AC45AB93}"/>
              </a:ext>
            </a:extLst>
          </p:cNvPr>
          <p:cNvCxnSpPr>
            <a:cxnSpLocks/>
            <a:endCxn id="279" idx="2"/>
          </p:cNvCxnSpPr>
          <p:nvPr/>
        </p:nvCxnSpPr>
        <p:spPr>
          <a:xfrm flipV="1">
            <a:off x="5850679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AF86705B-8EE7-47EB-BBEF-33BE4CD7BC91}"/>
              </a:ext>
            </a:extLst>
          </p:cNvPr>
          <p:cNvGrpSpPr/>
          <p:nvPr/>
        </p:nvGrpSpPr>
        <p:grpSpPr>
          <a:xfrm>
            <a:off x="6562854" y="4175058"/>
            <a:ext cx="304160" cy="341195"/>
            <a:chOff x="1317632" y="4032241"/>
            <a:chExt cx="444950" cy="341195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8891382A-F33F-475E-A6CF-FABFD10FB868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47D42244-2D30-414F-A1FB-BB228EC5E599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47D42244-2D30-414F-A1FB-BB228EC5E5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44"/>
                  <a:stretch>
                    <a:fillRect r="-42105"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E92A7F79-14D6-4A13-8AA1-D848867F216D}"/>
              </a:ext>
            </a:extLst>
          </p:cNvPr>
          <p:cNvCxnSpPr>
            <a:cxnSpLocks/>
            <a:endCxn id="292" idx="2"/>
          </p:cNvCxnSpPr>
          <p:nvPr/>
        </p:nvCxnSpPr>
        <p:spPr>
          <a:xfrm flipV="1">
            <a:off x="6744089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E633994B-71F8-4DDF-9945-A144DD1F1C32}"/>
              </a:ext>
            </a:extLst>
          </p:cNvPr>
          <p:cNvGrpSpPr/>
          <p:nvPr/>
        </p:nvGrpSpPr>
        <p:grpSpPr>
          <a:xfrm>
            <a:off x="6974041" y="4188073"/>
            <a:ext cx="417132" cy="338554"/>
            <a:chOff x="1317632" y="4045257"/>
            <a:chExt cx="610215" cy="338554"/>
          </a:xfrm>
        </p:grpSpPr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02ED2B45-11AC-46EF-8A2A-316DA7B6E86D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7A0F04C2-6434-46E6-9063-8D820BDBEE22}"/>
                    </a:ext>
                  </a:extLst>
                </p:cNvPr>
                <p:cNvSpPr/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7A0F04C2-6434-46E6-9063-8D820BDBEE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E49CAA88-223A-4ECB-A835-64CD22608DD0}"/>
              </a:ext>
            </a:extLst>
          </p:cNvPr>
          <p:cNvCxnSpPr>
            <a:cxnSpLocks/>
            <a:endCxn id="296" idx="2"/>
          </p:cNvCxnSpPr>
          <p:nvPr/>
        </p:nvCxnSpPr>
        <p:spPr>
          <a:xfrm flipV="1">
            <a:off x="7155277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92260316-E352-45BE-9350-1F589A11566E}"/>
              </a:ext>
            </a:extLst>
          </p:cNvPr>
          <p:cNvGrpSpPr/>
          <p:nvPr/>
        </p:nvGrpSpPr>
        <p:grpSpPr>
          <a:xfrm>
            <a:off x="7851596" y="4175058"/>
            <a:ext cx="304160" cy="341195"/>
            <a:chOff x="1317632" y="4032241"/>
            <a:chExt cx="444950" cy="341195"/>
          </a:xfrm>
        </p:grpSpPr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67998A21-BB76-4FEC-B76C-04ED8997C5C1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CCCFF1BD-0EF8-4D71-9D1D-805FA69BAB2C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CCCFF1BD-0EF8-4D71-9D1D-805FA69BAB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46"/>
                  <a:stretch>
                    <a:fillRect r="-38462"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403FD301-ECB5-48C7-B1C6-3DD5E2B9607C}"/>
              </a:ext>
            </a:extLst>
          </p:cNvPr>
          <p:cNvCxnSpPr>
            <a:cxnSpLocks/>
            <a:endCxn id="300" idx="2"/>
          </p:cNvCxnSpPr>
          <p:nvPr/>
        </p:nvCxnSpPr>
        <p:spPr>
          <a:xfrm flipV="1">
            <a:off x="8032831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C551A1F9-E245-46B5-AD50-9FBD8CE8B774}"/>
              </a:ext>
            </a:extLst>
          </p:cNvPr>
          <p:cNvCxnSpPr>
            <a:cxnSpLocks/>
            <a:endCxn id="304" idx="2"/>
          </p:cNvCxnSpPr>
          <p:nvPr/>
        </p:nvCxnSpPr>
        <p:spPr>
          <a:xfrm flipV="1">
            <a:off x="8444019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Connector: Elbow 343">
            <a:extLst>
              <a:ext uri="{FF2B5EF4-FFF2-40B4-BE49-F238E27FC236}">
                <a16:creationId xmlns:a16="http://schemas.microsoft.com/office/drawing/2014/main" id="{DB5CC94E-47C9-44B6-9A93-70DC5FA71C51}"/>
              </a:ext>
            </a:extLst>
          </p:cNvPr>
          <p:cNvCxnSpPr>
            <a:cxnSpLocks/>
            <a:stCxn id="14" idx="0"/>
            <a:endCxn id="235" idx="2"/>
          </p:cNvCxnSpPr>
          <p:nvPr/>
        </p:nvCxnSpPr>
        <p:spPr>
          <a:xfrm rot="5400000" flipH="1" flipV="1">
            <a:off x="4625094" y="5007987"/>
            <a:ext cx="416795" cy="3388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Connector: Elbow 346">
            <a:extLst>
              <a:ext uri="{FF2B5EF4-FFF2-40B4-BE49-F238E27FC236}">
                <a16:creationId xmlns:a16="http://schemas.microsoft.com/office/drawing/2014/main" id="{224B7F41-985A-4717-9C45-84555F97437F}"/>
              </a:ext>
            </a:extLst>
          </p:cNvPr>
          <p:cNvCxnSpPr>
            <a:cxnSpLocks/>
            <a:stCxn id="15" idx="0"/>
            <a:endCxn id="239" idx="2"/>
          </p:cNvCxnSpPr>
          <p:nvPr/>
        </p:nvCxnSpPr>
        <p:spPr>
          <a:xfrm rot="5400000" flipH="1" flipV="1">
            <a:off x="5912553" y="5032020"/>
            <a:ext cx="416795" cy="2907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E68B285B-69D6-4C7C-99AA-0E066C984EA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87357" y="5032020"/>
            <a:ext cx="416795" cy="2907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Connector: Elbow 350">
            <a:extLst>
              <a:ext uri="{FF2B5EF4-FFF2-40B4-BE49-F238E27FC236}">
                <a16:creationId xmlns:a16="http://schemas.microsoft.com/office/drawing/2014/main" id="{8A5A2B3C-6920-4ADF-8A81-6ABBF177379F}"/>
              </a:ext>
            </a:extLst>
          </p:cNvPr>
          <p:cNvCxnSpPr>
            <a:cxnSpLocks/>
            <a:stCxn id="17" idx="0"/>
          </p:cNvCxnSpPr>
          <p:nvPr/>
        </p:nvCxnSpPr>
        <p:spPr>
          <a:xfrm rot="5400000" flipH="1" flipV="1">
            <a:off x="8488713" y="5051563"/>
            <a:ext cx="416793" cy="2516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F76A70E9-CEC7-4980-9659-5DD7B61B1DA0}"/>
              </a:ext>
            </a:extLst>
          </p:cNvPr>
          <p:cNvCxnSpPr>
            <a:cxnSpLocks/>
            <a:stCxn id="13" idx="0"/>
            <a:endCxn id="225" idx="2"/>
          </p:cNvCxnSpPr>
          <p:nvPr/>
        </p:nvCxnSpPr>
        <p:spPr>
          <a:xfrm rot="5400000" flipH="1" flipV="1">
            <a:off x="3280487" y="5029310"/>
            <a:ext cx="416795" cy="2961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Connector: Elbow 354">
            <a:extLst>
              <a:ext uri="{FF2B5EF4-FFF2-40B4-BE49-F238E27FC236}">
                <a16:creationId xmlns:a16="http://schemas.microsoft.com/office/drawing/2014/main" id="{69FF1BE4-515F-43B5-A3CA-740C9441F550}"/>
              </a:ext>
            </a:extLst>
          </p:cNvPr>
          <p:cNvCxnSpPr>
            <a:cxnSpLocks/>
            <a:stCxn id="13" idx="0"/>
            <a:endCxn id="229" idx="2"/>
          </p:cNvCxnSpPr>
          <p:nvPr/>
        </p:nvCxnSpPr>
        <p:spPr>
          <a:xfrm rot="16200000" flipV="1">
            <a:off x="2860858" y="4905872"/>
            <a:ext cx="416795" cy="5430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Connector: Elbow 357">
            <a:extLst>
              <a:ext uri="{FF2B5EF4-FFF2-40B4-BE49-F238E27FC236}">
                <a16:creationId xmlns:a16="http://schemas.microsoft.com/office/drawing/2014/main" id="{E9666F02-D243-4224-AE1D-2491395ADCC4}"/>
              </a:ext>
            </a:extLst>
          </p:cNvPr>
          <p:cNvCxnSpPr>
            <a:cxnSpLocks/>
            <a:stCxn id="14" idx="0"/>
            <a:endCxn id="237" idx="2"/>
          </p:cNvCxnSpPr>
          <p:nvPr/>
        </p:nvCxnSpPr>
        <p:spPr>
          <a:xfrm rot="16200000" flipV="1">
            <a:off x="4205465" y="4927195"/>
            <a:ext cx="416795" cy="5004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Connector: Elbow 360">
            <a:extLst>
              <a:ext uri="{FF2B5EF4-FFF2-40B4-BE49-F238E27FC236}">
                <a16:creationId xmlns:a16="http://schemas.microsoft.com/office/drawing/2014/main" id="{58EF3B43-0843-450E-9CA7-5E49B58750C9}"/>
              </a:ext>
            </a:extLst>
          </p:cNvPr>
          <p:cNvCxnSpPr>
            <a:cxnSpLocks/>
            <a:stCxn id="15" idx="0"/>
            <a:endCxn id="241" idx="2"/>
          </p:cNvCxnSpPr>
          <p:nvPr/>
        </p:nvCxnSpPr>
        <p:spPr>
          <a:xfrm rot="16200000" flipV="1">
            <a:off x="5492923" y="4903160"/>
            <a:ext cx="416795" cy="5484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Connector: Elbow 363">
            <a:extLst>
              <a:ext uri="{FF2B5EF4-FFF2-40B4-BE49-F238E27FC236}">
                <a16:creationId xmlns:a16="http://schemas.microsoft.com/office/drawing/2014/main" id="{3768F05B-2365-4E40-A6E2-65B6A596F2A2}"/>
              </a:ext>
            </a:extLst>
          </p:cNvPr>
          <p:cNvCxnSpPr>
            <a:cxnSpLocks/>
            <a:stCxn id="16" idx="0"/>
            <a:endCxn id="245" idx="2"/>
          </p:cNvCxnSpPr>
          <p:nvPr/>
        </p:nvCxnSpPr>
        <p:spPr>
          <a:xfrm rot="16200000" flipV="1">
            <a:off x="6792650" y="4906314"/>
            <a:ext cx="416795" cy="5421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7" name="Connector: Elbow 366">
            <a:extLst>
              <a:ext uri="{FF2B5EF4-FFF2-40B4-BE49-F238E27FC236}">
                <a16:creationId xmlns:a16="http://schemas.microsoft.com/office/drawing/2014/main" id="{49B7680E-27DF-49ED-85E8-8E42C77D6CDE}"/>
              </a:ext>
            </a:extLst>
          </p:cNvPr>
          <p:cNvCxnSpPr>
            <a:cxnSpLocks/>
            <a:stCxn id="17" idx="0"/>
            <a:endCxn id="249" idx="2"/>
          </p:cNvCxnSpPr>
          <p:nvPr/>
        </p:nvCxnSpPr>
        <p:spPr>
          <a:xfrm rot="16200000" flipV="1">
            <a:off x="8087690" y="4902226"/>
            <a:ext cx="416795" cy="5503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Connector: Elbow 371">
            <a:extLst>
              <a:ext uri="{FF2B5EF4-FFF2-40B4-BE49-F238E27FC236}">
                <a16:creationId xmlns:a16="http://schemas.microsoft.com/office/drawing/2014/main" id="{26239188-E671-4A35-B21D-4E6110B01585}"/>
              </a:ext>
            </a:extLst>
          </p:cNvPr>
          <p:cNvCxnSpPr>
            <a:stCxn id="13" idx="0"/>
            <a:endCxn id="228" idx="2"/>
          </p:cNvCxnSpPr>
          <p:nvPr/>
        </p:nvCxnSpPr>
        <p:spPr>
          <a:xfrm rot="16200000" flipV="1">
            <a:off x="3070673" y="5115687"/>
            <a:ext cx="416795" cy="12343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id="{D3201695-C2A8-4482-8A44-AFB044B565A1}"/>
              </a:ext>
            </a:extLst>
          </p:cNvPr>
          <p:cNvCxnSpPr>
            <a:stCxn id="14" idx="0"/>
            <a:endCxn id="236" idx="2"/>
          </p:cNvCxnSpPr>
          <p:nvPr/>
        </p:nvCxnSpPr>
        <p:spPr>
          <a:xfrm rot="16200000" flipV="1">
            <a:off x="4415280" y="5137010"/>
            <a:ext cx="416795" cy="807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Connector: Elbow 375">
            <a:extLst>
              <a:ext uri="{FF2B5EF4-FFF2-40B4-BE49-F238E27FC236}">
                <a16:creationId xmlns:a16="http://schemas.microsoft.com/office/drawing/2014/main" id="{349ECD56-B8F4-4761-9C81-DD7A87E1C0E1}"/>
              </a:ext>
            </a:extLst>
          </p:cNvPr>
          <p:cNvCxnSpPr>
            <a:stCxn id="15" idx="0"/>
            <a:endCxn id="240" idx="2"/>
          </p:cNvCxnSpPr>
          <p:nvPr/>
        </p:nvCxnSpPr>
        <p:spPr>
          <a:xfrm rot="16200000" flipV="1">
            <a:off x="5702738" y="5112975"/>
            <a:ext cx="416795" cy="1288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8" name="Connector: Elbow 377">
            <a:extLst>
              <a:ext uri="{FF2B5EF4-FFF2-40B4-BE49-F238E27FC236}">
                <a16:creationId xmlns:a16="http://schemas.microsoft.com/office/drawing/2014/main" id="{71532616-B474-4DF3-BB1F-5CCCC19C8918}"/>
              </a:ext>
            </a:extLst>
          </p:cNvPr>
          <p:cNvCxnSpPr>
            <a:stCxn id="17" idx="0"/>
            <a:endCxn id="248" idx="2"/>
          </p:cNvCxnSpPr>
          <p:nvPr/>
        </p:nvCxnSpPr>
        <p:spPr>
          <a:xfrm rot="16200000" flipV="1">
            <a:off x="8297505" y="5112041"/>
            <a:ext cx="416795" cy="13072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Connector: Elbow 379">
            <a:extLst>
              <a:ext uri="{FF2B5EF4-FFF2-40B4-BE49-F238E27FC236}">
                <a16:creationId xmlns:a16="http://schemas.microsoft.com/office/drawing/2014/main" id="{49626309-8850-41E2-9DD5-FE5DC336CFD3}"/>
              </a:ext>
            </a:extLst>
          </p:cNvPr>
          <p:cNvCxnSpPr>
            <a:stCxn id="16" idx="0"/>
            <a:endCxn id="244" idx="2"/>
          </p:cNvCxnSpPr>
          <p:nvPr/>
        </p:nvCxnSpPr>
        <p:spPr>
          <a:xfrm rot="16200000" flipV="1">
            <a:off x="7002465" y="5116129"/>
            <a:ext cx="416795" cy="1225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0A0D02FA-7F37-448C-A5ED-1611B7CBD71C}"/>
              </a:ext>
            </a:extLst>
          </p:cNvPr>
          <p:cNvCxnSpPr>
            <a:cxnSpLocks/>
          </p:cNvCxnSpPr>
          <p:nvPr/>
        </p:nvCxnSpPr>
        <p:spPr>
          <a:xfrm>
            <a:off x="9040907" y="3330823"/>
            <a:ext cx="663075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E87D9833-F2CE-4778-A38F-50EE2E41D1FD}"/>
              </a:ext>
            </a:extLst>
          </p:cNvPr>
          <p:cNvSpPr txBox="1"/>
          <p:nvPr/>
        </p:nvSpPr>
        <p:spPr>
          <a:xfrm>
            <a:off x="9640435" y="3141053"/>
            <a:ext cx="925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Value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DADC959-696E-4FE3-8DDB-0CBAE49A921F}"/>
              </a:ext>
            </a:extLst>
          </p:cNvPr>
          <p:cNvSpPr txBox="1"/>
          <p:nvPr/>
        </p:nvSpPr>
        <p:spPr>
          <a:xfrm>
            <a:off x="9684398" y="3719188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Key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B32192D4-BA87-448C-9529-2C06443DF38D}"/>
              </a:ext>
            </a:extLst>
          </p:cNvPr>
          <p:cNvSpPr txBox="1"/>
          <p:nvPr/>
        </p:nvSpPr>
        <p:spPr>
          <a:xfrm>
            <a:off x="9634242" y="4233027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Query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E0F38F77-F946-40DF-9370-EC531B3B78D2}"/>
              </a:ext>
            </a:extLst>
          </p:cNvPr>
          <p:cNvCxnSpPr>
            <a:cxnSpLocks/>
          </p:cNvCxnSpPr>
          <p:nvPr/>
        </p:nvCxnSpPr>
        <p:spPr>
          <a:xfrm>
            <a:off x="8189398" y="4417693"/>
            <a:ext cx="1451037" cy="0"/>
          </a:xfrm>
          <a:prstGeom prst="straightConnector1">
            <a:avLst/>
          </a:prstGeom>
          <a:ln w="12700">
            <a:solidFill>
              <a:schemeClr val="accent6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81C59BE4-A35D-4306-93C5-8E64B19ECA3A}"/>
              </a:ext>
            </a:extLst>
          </p:cNvPr>
          <p:cNvCxnSpPr>
            <a:cxnSpLocks/>
            <a:endCxn id="201" idx="1"/>
          </p:cNvCxnSpPr>
          <p:nvPr/>
        </p:nvCxnSpPr>
        <p:spPr>
          <a:xfrm flipV="1">
            <a:off x="8543039" y="3950021"/>
            <a:ext cx="1141359" cy="358739"/>
          </a:xfrm>
          <a:prstGeom prst="bentConnector3">
            <a:avLst/>
          </a:prstGeom>
          <a:ln w="12700">
            <a:solidFill>
              <a:schemeClr val="accent4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D2235CB-D820-44CC-99C8-B6B6920D6E1A}"/>
              </a:ext>
            </a:extLst>
          </p:cNvPr>
          <p:cNvCxnSpPr>
            <a:cxnSpLocks/>
            <a:stCxn id="247" idx="0"/>
          </p:cNvCxnSpPr>
          <p:nvPr/>
        </p:nvCxnSpPr>
        <p:spPr>
          <a:xfrm flipH="1" flipV="1">
            <a:off x="8856772" y="3484178"/>
            <a:ext cx="3394" cy="1183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3BD5AF5B-9AAB-48D1-AA63-E96D2189C959}"/>
              </a:ext>
            </a:extLst>
          </p:cNvPr>
          <p:cNvGrpSpPr/>
          <p:nvPr/>
        </p:nvGrpSpPr>
        <p:grpSpPr>
          <a:xfrm>
            <a:off x="8262783" y="4188073"/>
            <a:ext cx="417132" cy="338554"/>
            <a:chOff x="1317632" y="4045257"/>
            <a:chExt cx="610215" cy="338554"/>
          </a:xfrm>
        </p:grpSpPr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FF3FCB1E-3523-46BC-93B5-27D3AF53FAE9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38CA12CB-2A50-4682-B1DA-180F073962D0}"/>
                    </a:ext>
                  </a:extLst>
                </p:cNvPr>
                <p:cNvSpPr/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38CA12CB-2A50-4682-B1DA-180F073962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0456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animBg="1"/>
      <p:bldP spid="228" grpId="0" animBg="1"/>
      <p:bldP spid="229" grpId="0" animBg="1"/>
      <p:bldP spid="235" grpId="0" animBg="1"/>
      <p:bldP spid="236" grpId="0" animBg="1"/>
      <p:bldP spid="237" grpId="0" animBg="1"/>
      <p:bldP spid="239" grpId="0" animBg="1"/>
      <p:bldP spid="240" grpId="0" animBg="1"/>
      <p:bldP spid="241" grpId="0" animBg="1"/>
      <p:bldP spid="243" grpId="0" animBg="1"/>
      <p:bldP spid="244" grpId="0" animBg="1"/>
      <p:bldP spid="245" grpId="0" animBg="1"/>
      <p:bldP spid="247" grpId="0" animBg="1"/>
      <p:bldP spid="248" grpId="0" animBg="1"/>
      <p:bldP spid="249" grpId="0" animBg="1"/>
      <p:bldP spid="200" grpId="0"/>
      <p:bldP spid="201" grpId="0"/>
      <p:bldP spid="2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BA28-F287-429E-B8B9-D4A3EB2D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Self-Attention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9FFAB19-394C-415D-B1DF-C17B847F879D}"/>
              </a:ext>
            </a:extLst>
          </p:cNvPr>
          <p:cNvGrpSpPr/>
          <p:nvPr/>
        </p:nvGrpSpPr>
        <p:grpSpPr>
          <a:xfrm>
            <a:off x="3122309" y="1297589"/>
            <a:ext cx="446532" cy="339567"/>
            <a:chOff x="1296368" y="2108505"/>
            <a:chExt cx="446532" cy="33956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036FA4C-6A14-47D4-A9CA-366624BE6C27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D5EA67-40CE-4A4F-819A-526A670536F4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4653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D5EA67-40CE-4A4F-819A-526A670536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46532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2CFB01D-D8C0-433F-B2A2-75EF0D67AE63}"/>
              </a:ext>
            </a:extLst>
          </p:cNvPr>
          <p:cNvGrpSpPr/>
          <p:nvPr/>
        </p:nvGrpSpPr>
        <p:grpSpPr>
          <a:xfrm>
            <a:off x="3170776" y="2350811"/>
            <a:ext cx="297712" cy="297712"/>
            <a:chOff x="2218660" y="2906233"/>
            <a:chExt cx="297712" cy="29771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AE9417F-2A60-41A5-B868-F2EBE8C0B5A4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9" name="Multiplication Sign 38">
              <a:extLst>
                <a:ext uri="{FF2B5EF4-FFF2-40B4-BE49-F238E27FC236}">
                  <a16:creationId xmlns:a16="http://schemas.microsoft.com/office/drawing/2014/main" id="{0EAC49A6-3ACC-4C94-95B0-E900ACBF6E8B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5712ED8-72E9-411A-B93E-92F5AAD826CC}"/>
              </a:ext>
            </a:extLst>
          </p:cNvPr>
          <p:cNvGrpSpPr/>
          <p:nvPr/>
        </p:nvGrpSpPr>
        <p:grpSpPr>
          <a:xfrm>
            <a:off x="4497536" y="2350811"/>
            <a:ext cx="297712" cy="297712"/>
            <a:chOff x="2218660" y="2906233"/>
            <a:chExt cx="297712" cy="29771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F8CD417-8AD3-4B62-A1A8-A0EDCF516F9E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3" name="Multiplication Sign 42">
              <a:extLst>
                <a:ext uri="{FF2B5EF4-FFF2-40B4-BE49-F238E27FC236}">
                  <a16:creationId xmlns:a16="http://schemas.microsoft.com/office/drawing/2014/main" id="{C405A5A0-84E2-4331-B008-9D77F0736427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E7043A7-AC88-4EF0-923C-03C0AAE8ACD1}"/>
              </a:ext>
            </a:extLst>
          </p:cNvPr>
          <p:cNvGrpSpPr/>
          <p:nvPr/>
        </p:nvGrpSpPr>
        <p:grpSpPr>
          <a:xfrm>
            <a:off x="5781992" y="2350811"/>
            <a:ext cx="297712" cy="297712"/>
            <a:chOff x="2218660" y="2906233"/>
            <a:chExt cx="297712" cy="29771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ADB99DD-D548-4A36-9639-7D43AEE10FA3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6" name="Multiplication Sign 45">
              <a:extLst>
                <a:ext uri="{FF2B5EF4-FFF2-40B4-BE49-F238E27FC236}">
                  <a16:creationId xmlns:a16="http://schemas.microsoft.com/office/drawing/2014/main" id="{BBB54549-46F8-4DCA-B9D8-1CF167D9EF4E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31879A4-9E62-49EB-826D-79AF0EFF9222}"/>
              </a:ext>
            </a:extLst>
          </p:cNvPr>
          <p:cNvGrpSpPr/>
          <p:nvPr/>
        </p:nvGrpSpPr>
        <p:grpSpPr>
          <a:xfrm>
            <a:off x="7088087" y="2350811"/>
            <a:ext cx="297712" cy="297712"/>
            <a:chOff x="2218660" y="2906233"/>
            <a:chExt cx="297712" cy="29771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9116B45-811A-4452-ACF5-1073A5893C6A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9" name="Multiplication Sign 48">
              <a:extLst>
                <a:ext uri="{FF2B5EF4-FFF2-40B4-BE49-F238E27FC236}">
                  <a16:creationId xmlns:a16="http://schemas.microsoft.com/office/drawing/2014/main" id="{EFCECC07-0E7D-454E-9978-D401CB5BF234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1CD1FBD-3B67-4001-8C15-B15311674262}"/>
              </a:ext>
            </a:extLst>
          </p:cNvPr>
          <p:cNvGrpSpPr/>
          <p:nvPr/>
        </p:nvGrpSpPr>
        <p:grpSpPr>
          <a:xfrm>
            <a:off x="8394182" y="2350811"/>
            <a:ext cx="297712" cy="297712"/>
            <a:chOff x="2218660" y="2906233"/>
            <a:chExt cx="297712" cy="297712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453F3AA-87B1-4992-9785-BD8D80478900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2" name="Multiplication Sign 51">
              <a:extLst>
                <a:ext uri="{FF2B5EF4-FFF2-40B4-BE49-F238E27FC236}">
                  <a16:creationId xmlns:a16="http://schemas.microsoft.com/office/drawing/2014/main" id="{7867FA4B-7873-4C55-A078-E45722BF458A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43BE9F6-086F-4F2F-9F16-249953CFC3A5}"/>
              </a:ext>
            </a:extLst>
          </p:cNvPr>
          <p:cNvSpPr/>
          <p:nvPr/>
        </p:nvSpPr>
        <p:spPr>
          <a:xfrm>
            <a:off x="2797721" y="2716805"/>
            <a:ext cx="415277" cy="76733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0D9C7CB-BABF-4D72-A5A0-1CF9C3E712B5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3005359" y="3484141"/>
            <a:ext cx="0" cy="225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F9BB723-4535-4EE0-A786-557EB162B52A}"/>
              </a:ext>
            </a:extLst>
          </p:cNvPr>
          <p:cNvGrpSpPr/>
          <p:nvPr/>
        </p:nvGrpSpPr>
        <p:grpSpPr>
          <a:xfrm>
            <a:off x="4420755" y="1297589"/>
            <a:ext cx="451277" cy="339567"/>
            <a:chOff x="1790916" y="2108505"/>
            <a:chExt cx="451277" cy="339567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1BA0914-1B7F-47ED-9C72-2F692F65E6AE}"/>
                </a:ext>
              </a:extLst>
            </p:cNvPr>
            <p:cNvSpPr/>
            <p:nvPr/>
          </p:nvSpPr>
          <p:spPr>
            <a:xfrm>
              <a:off x="1855382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83FD982-D991-4EA2-A7C0-9EE285CA2A59}"/>
                    </a:ext>
                  </a:extLst>
                </p:cNvPr>
                <p:cNvSpPr/>
                <p:nvPr/>
              </p:nvSpPr>
              <p:spPr>
                <a:xfrm>
                  <a:off x="1790916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83FD982-D991-4EA2-A7C0-9EE285CA2A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916" y="2108505"/>
                  <a:ext cx="451277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427D4E9-0068-4052-8BF3-4A17E80BC1FD}"/>
              </a:ext>
            </a:extLst>
          </p:cNvPr>
          <p:cNvGrpSpPr/>
          <p:nvPr/>
        </p:nvGrpSpPr>
        <p:grpSpPr>
          <a:xfrm>
            <a:off x="5723945" y="1297589"/>
            <a:ext cx="451277" cy="339567"/>
            <a:chOff x="2315053" y="2108505"/>
            <a:chExt cx="451277" cy="339567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B4C51CD-D73C-4CC1-8E56-F668D8AF58FB}"/>
                </a:ext>
              </a:extLst>
            </p:cNvPr>
            <p:cNvSpPr/>
            <p:nvPr/>
          </p:nvSpPr>
          <p:spPr>
            <a:xfrm>
              <a:off x="2369854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3467376E-4604-44BB-A4EB-6B0BEADFACBE}"/>
                    </a:ext>
                  </a:extLst>
                </p:cNvPr>
                <p:cNvSpPr/>
                <p:nvPr/>
              </p:nvSpPr>
              <p:spPr>
                <a:xfrm>
                  <a:off x="2315053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3467376E-4604-44BB-A4EB-6B0BEADFAC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053" y="2108505"/>
                  <a:ext cx="451277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36792A3-84AF-4DFE-8CD8-8B7AA2AE9171}"/>
              </a:ext>
            </a:extLst>
          </p:cNvPr>
          <p:cNvGrpSpPr/>
          <p:nvPr/>
        </p:nvGrpSpPr>
        <p:grpSpPr>
          <a:xfrm>
            <a:off x="7027135" y="1297589"/>
            <a:ext cx="451277" cy="339567"/>
            <a:chOff x="2829935" y="2108505"/>
            <a:chExt cx="451277" cy="33956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2FA9B83-F386-4029-B07B-182062F7D0AA}"/>
                </a:ext>
              </a:extLst>
            </p:cNvPr>
            <p:cNvSpPr/>
            <p:nvPr/>
          </p:nvSpPr>
          <p:spPr>
            <a:xfrm>
              <a:off x="2884326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797A71A-2BFD-4FA8-B209-B5B6F7201D27}"/>
                    </a:ext>
                  </a:extLst>
                </p:cNvPr>
                <p:cNvSpPr/>
                <p:nvPr/>
              </p:nvSpPr>
              <p:spPr>
                <a:xfrm>
                  <a:off x="2829935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797A71A-2BFD-4FA8-B209-B5B6F7201D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9935" y="2108505"/>
                  <a:ext cx="451277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6CB7379-8623-4600-972A-D625706C8F43}"/>
              </a:ext>
            </a:extLst>
          </p:cNvPr>
          <p:cNvGrpSpPr/>
          <p:nvPr/>
        </p:nvGrpSpPr>
        <p:grpSpPr>
          <a:xfrm>
            <a:off x="8330323" y="1297589"/>
            <a:ext cx="451277" cy="339567"/>
            <a:chOff x="3343998" y="2108505"/>
            <a:chExt cx="451277" cy="339567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FF07426-6E29-4A1D-BF8D-B6BE1D74C643}"/>
                </a:ext>
              </a:extLst>
            </p:cNvPr>
            <p:cNvSpPr/>
            <p:nvPr/>
          </p:nvSpPr>
          <p:spPr>
            <a:xfrm>
              <a:off x="3398798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E61F0EFB-1A68-4BD1-B3CC-506BC14E7F8D}"/>
                    </a:ext>
                  </a:extLst>
                </p:cNvPr>
                <p:cNvSpPr/>
                <p:nvPr/>
              </p:nvSpPr>
              <p:spPr>
                <a:xfrm>
                  <a:off x="3343998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E61F0EFB-1A68-4BD1-B3CC-506BC14E7F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98" y="2108505"/>
                  <a:ext cx="451277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1BAF4BC-B3EC-4043-A19F-B2D6F277D40B}"/>
              </a:ext>
            </a:extLst>
          </p:cNvPr>
          <p:cNvGrpSpPr/>
          <p:nvPr/>
        </p:nvGrpSpPr>
        <p:grpSpPr>
          <a:xfrm>
            <a:off x="3407914" y="3141766"/>
            <a:ext cx="403475" cy="341195"/>
            <a:chOff x="1317632" y="4032241"/>
            <a:chExt cx="403475" cy="341195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03F641B-C6E8-4288-BB9D-1DC0169A3CC0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B37039A-E5F7-4EE5-A422-A711C002C4C0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B37039A-E5F7-4EE5-A422-A711C002C4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8"/>
                  <a:stretch>
                    <a:fillRect r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C0E2302-A80C-4EC2-B0E8-77C95EFB7BC0}"/>
              </a:ext>
            </a:extLst>
          </p:cNvPr>
          <p:cNvGrpSpPr/>
          <p:nvPr/>
        </p:nvGrpSpPr>
        <p:grpSpPr>
          <a:xfrm>
            <a:off x="4747907" y="3141766"/>
            <a:ext cx="403475" cy="341195"/>
            <a:chOff x="1317632" y="4032241"/>
            <a:chExt cx="403475" cy="341195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836C099-EA96-496A-8109-DA360A9466F4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DA3A20A8-3079-4D03-B591-54549C5FBD2A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DA3A20A8-3079-4D03-B591-54549C5FBD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9"/>
                  <a:stretch>
                    <a:fillRect r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7AEBC87-B177-4954-BC2F-2FE14D14DBBC}"/>
              </a:ext>
            </a:extLst>
          </p:cNvPr>
          <p:cNvGrpSpPr/>
          <p:nvPr/>
        </p:nvGrpSpPr>
        <p:grpSpPr>
          <a:xfrm>
            <a:off x="6032927" y="3141766"/>
            <a:ext cx="403475" cy="341195"/>
            <a:chOff x="1317632" y="4032241"/>
            <a:chExt cx="403475" cy="341195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7FA4258-9832-4681-9F50-088F5098C660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E87DD898-7DE5-4DDE-B92C-9EB32047CD06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E87DD898-7DE5-4DDE-B92C-9EB32047CD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10"/>
                  <a:stretch>
                    <a:fillRect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E306565-6094-45BC-B9C6-E41EE557EAB5}"/>
              </a:ext>
            </a:extLst>
          </p:cNvPr>
          <p:cNvGrpSpPr/>
          <p:nvPr/>
        </p:nvGrpSpPr>
        <p:grpSpPr>
          <a:xfrm>
            <a:off x="7328312" y="3141766"/>
            <a:ext cx="403475" cy="341195"/>
            <a:chOff x="1317632" y="4032241"/>
            <a:chExt cx="403475" cy="341195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53FDD02-1732-43A5-A19E-D360A26A653E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B604DA86-7241-46B5-B862-6494E9F52083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B604DA86-7241-46B5-B862-6494E9F520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11"/>
                  <a:stretch>
                    <a:fillRect r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20A1047-D485-41F0-807C-4CFEAA343C27}"/>
              </a:ext>
            </a:extLst>
          </p:cNvPr>
          <p:cNvGrpSpPr/>
          <p:nvPr/>
        </p:nvGrpSpPr>
        <p:grpSpPr>
          <a:xfrm>
            <a:off x="8637432" y="3141766"/>
            <a:ext cx="403475" cy="341195"/>
            <a:chOff x="1317632" y="4032241"/>
            <a:chExt cx="403475" cy="341195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D8D6F96-CBCD-464D-8548-69075E3DB173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949FC849-34A8-4FB7-9A96-B1FFFA93D662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949FC849-34A8-4FB7-9A96-B1FFFA93D6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12"/>
                  <a:stretch>
                    <a:fillRect r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DC4EC74F-9711-40BA-89FE-00D83CE1D797}"/>
              </a:ext>
            </a:extLst>
          </p:cNvPr>
          <p:cNvCxnSpPr>
            <a:stCxn id="114" idx="0"/>
            <a:endCxn id="51" idx="6"/>
          </p:cNvCxnSpPr>
          <p:nvPr/>
        </p:nvCxnSpPr>
        <p:spPr>
          <a:xfrm rot="16200000" flipV="1">
            <a:off x="8431184" y="2760380"/>
            <a:ext cx="679019" cy="1575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91CF496D-DA3F-4C39-8455-78FA05412C65}"/>
              </a:ext>
            </a:extLst>
          </p:cNvPr>
          <p:cNvCxnSpPr>
            <a:cxnSpLocks/>
            <a:endCxn id="51" idx="2"/>
          </p:cNvCxnSpPr>
          <p:nvPr/>
        </p:nvCxnSpPr>
        <p:spPr>
          <a:xfrm rot="5400000" flipH="1" flipV="1">
            <a:off x="8170524" y="2573881"/>
            <a:ext cx="297870" cy="1494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274C3FA4-8C34-4FA1-9B4F-96E558E43B01}"/>
              </a:ext>
            </a:extLst>
          </p:cNvPr>
          <p:cNvCxnSpPr>
            <a:stCxn id="111" idx="0"/>
            <a:endCxn id="48" idx="6"/>
          </p:cNvCxnSpPr>
          <p:nvPr/>
        </p:nvCxnSpPr>
        <p:spPr>
          <a:xfrm rot="16200000" flipV="1">
            <a:off x="7123576" y="2761892"/>
            <a:ext cx="679019" cy="1545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39ADD555-239E-412E-A42D-8AC8889F408B}"/>
              </a:ext>
            </a:extLst>
          </p:cNvPr>
          <p:cNvCxnSpPr>
            <a:cxnSpLocks/>
            <a:endCxn id="48" idx="2"/>
          </p:cNvCxnSpPr>
          <p:nvPr/>
        </p:nvCxnSpPr>
        <p:spPr>
          <a:xfrm rot="5400000" flipH="1" flipV="1">
            <a:off x="6866581" y="2576033"/>
            <a:ext cx="297870" cy="1451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DB099E04-0201-4525-B2B7-AE2927463A1B}"/>
              </a:ext>
            </a:extLst>
          </p:cNvPr>
          <p:cNvCxnSpPr>
            <a:cxnSpLocks/>
            <a:stCxn id="108" idx="0"/>
            <a:endCxn id="45" idx="6"/>
          </p:cNvCxnSpPr>
          <p:nvPr/>
        </p:nvCxnSpPr>
        <p:spPr>
          <a:xfrm rot="16200000" flipV="1">
            <a:off x="5822836" y="2756537"/>
            <a:ext cx="679019" cy="1652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A60A0357-3D48-4693-B159-E8AC2DCCDBF8}"/>
              </a:ext>
            </a:extLst>
          </p:cNvPr>
          <p:cNvCxnSpPr>
            <a:cxnSpLocks/>
            <a:endCxn id="45" idx="2"/>
          </p:cNvCxnSpPr>
          <p:nvPr/>
        </p:nvCxnSpPr>
        <p:spPr>
          <a:xfrm rot="5400000" flipH="1" flipV="1">
            <a:off x="5556818" y="2572399"/>
            <a:ext cx="297905" cy="1524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210A8F3C-54D0-4651-B4BF-DDC9A886FD95}"/>
              </a:ext>
            </a:extLst>
          </p:cNvPr>
          <p:cNvCxnSpPr>
            <a:cxnSpLocks/>
            <a:stCxn id="105" idx="0"/>
            <a:endCxn id="42" idx="6"/>
          </p:cNvCxnSpPr>
          <p:nvPr/>
        </p:nvCxnSpPr>
        <p:spPr>
          <a:xfrm rot="16200000" flipV="1">
            <a:off x="4538098" y="2756819"/>
            <a:ext cx="679019" cy="1647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4510243A-8C1E-4E0E-BDC8-3545780072D0}"/>
              </a:ext>
            </a:extLst>
          </p:cNvPr>
          <p:cNvCxnSpPr>
            <a:cxnSpLocks/>
            <a:stCxn id="92" idx="0"/>
            <a:endCxn id="38" idx="6"/>
          </p:cNvCxnSpPr>
          <p:nvPr/>
        </p:nvCxnSpPr>
        <p:spPr>
          <a:xfrm rot="16200000" flipV="1">
            <a:off x="3204722" y="2763436"/>
            <a:ext cx="679019" cy="1514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E6222227-9FED-4C39-9410-48083BA8AD04}"/>
              </a:ext>
            </a:extLst>
          </p:cNvPr>
          <p:cNvCxnSpPr>
            <a:cxnSpLocks/>
            <a:endCxn id="42" idx="2"/>
          </p:cNvCxnSpPr>
          <p:nvPr/>
        </p:nvCxnSpPr>
        <p:spPr>
          <a:xfrm rot="5400000" flipH="1" flipV="1">
            <a:off x="4269310" y="2569345"/>
            <a:ext cx="297905" cy="1585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E3D6A97B-68EC-42E5-8848-500268A2B447}"/>
              </a:ext>
            </a:extLst>
          </p:cNvPr>
          <p:cNvCxnSpPr>
            <a:cxnSpLocks/>
            <a:stCxn id="62" idx="0"/>
            <a:endCxn id="38" idx="2"/>
          </p:cNvCxnSpPr>
          <p:nvPr/>
        </p:nvCxnSpPr>
        <p:spPr>
          <a:xfrm rot="5400000" flipH="1" flipV="1">
            <a:off x="2979500" y="2525529"/>
            <a:ext cx="217137" cy="1654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6ECE6B4-0E87-4467-81DD-3B29520AD006}"/>
              </a:ext>
            </a:extLst>
          </p:cNvPr>
          <p:cNvGrpSpPr/>
          <p:nvPr/>
        </p:nvGrpSpPr>
        <p:grpSpPr>
          <a:xfrm>
            <a:off x="4482725" y="1812226"/>
            <a:ext cx="327334" cy="338554"/>
            <a:chOff x="1646776" y="1935947"/>
            <a:chExt cx="327334" cy="338554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B11124E4-A25E-4DD4-920B-4710D00CB09F}"/>
                </a:ext>
              </a:extLst>
            </p:cNvPr>
            <p:cNvSpPr/>
            <p:nvPr/>
          </p:nvSpPr>
          <p:spPr>
            <a:xfrm>
              <a:off x="1652270" y="1962529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93ED354-D2BF-40DF-82A0-1A97F417E99E}"/>
                </a:ext>
              </a:extLst>
            </p:cNvPr>
            <p:cNvSpPr txBox="1"/>
            <p:nvPr/>
          </p:nvSpPr>
          <p:spPr>
            <a:xfrm>
              <a:off x="1646776" y="1935947"/>
              <a:ext cx="327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Σ</a:t>
              </a:r>
              <a:endPara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EF6DCD0-8843-4EC6-824D-FF50B260A5BB}"/>
              </a:ext>
            </a:extLst>
          </p:cNvPr>
          <p:cNvCxnSpPr>
            <a:cxnSpLocks/>
            <a:stCxn id="161" idx="0"/>
            <a:endCxn id="80" idx="2"/>
          </p:cNvCxnSpPr>
          <p:nvPr/>
        </p:nvCxnSpPr>
        <p:spPr>
          <a:xfrm flipV="1">
            <a:off x="4646393" y="1636142"/>
            <a:ext cx="1" cy="17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E27941B4-5A40-441D-A897-EA0240C9B368}"/>
              </a:ext>
            </a:extLst>
          </p:cNvPr>
          <p:cNvGrpSpPr/>
          <p:nvPr/>
        </p:nvGrpSpPr>
        <p:grpSpPr>
          <a:xfrm>
            <a:off x="3150172" y="1812226"/>
            <a:ext cx="327334" cy="338554"/>
            <a:chOff x="1646776" y="1935947"/>
            <a:chExt cx="327334" cy="338554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F68DECE2-D5BF-4D3A-B6E7-8FE5484BCAE6}"/>
                </a:ext>
              </a:extLst>
            </p:cNvPr>
            <p:cNvSpPr/>
            <p:nvPr/>
          </p:nvSpPr>
          <p:spPr>
            <a:xfrm>
              <a:off x="1652270" y="1962529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149FAB9B-3A0A-4D60-8B69-2F49DA51854D}"/>
                </a:ext>
              </a:extLst>
            </p:cNvPr>
            <p:cNvSpPr txBox="1"/>
            <p:nvPr/>
          </p:nvSpPr>
          <p:spPr>
            <a:xfrm>
              <a:off x="1646776" y="1935947"/>
              <a:ext cx="327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Σ</a:t>
              </a:r>
              <a:endPara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D700B935-E644-41AC-8DC3-4E7EBC4B23D0}"/>
              </a:ext>
            </a:extLst>
          </p:cNvPr>
          <p:cNvCxnSpPr>
            <a:cxnSpLocks/>
            <a:stCxn id="170" idx="0"/>
          </p:cNvCxnSpPr>
          <p:nvPr/>
        </p:nvCxnSpPr>
        <p:spPr>
          <a:xfrm flipV="1">
            <a:off x="3313840" y="1636142"/>
            <a:ext cx="1" cy="17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C93B8528-19C2-4EC4-814A-B85113807861}"/>
              </a:ext>
            </a:extLst>
          </p:cNvPr>
          <p:cNvGrpSpPr/>
          <p:nvPr/>
        </p:nvGrpSpPr>
        <p:grpSpPr>
          <a:xfrm>
            <a:off x="5762970" y="1812226"/>
            <a:ext cx="327334" cy="338554"/>
            <a:chOff x="1646776" y="1935947"/>
            <a:chExt cx="327334" cy="338554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16A2B6F7-EB1E-40BF-8BFD-635AA4EE4BF2}"/>
                </a:ext>
              </a:extLst>
            </p:cNvPr>
            <p:cNvSpPr/>
            <p:nvPr/>
          </p:nvSpPr>
          <p:spPr>
            <a:xfrm>
              <a:off x="1652270" y="1962529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E9E950B-2267-4065-B0A1-CE760E49053B}"/>
                </a:ext>
              </a:extLst>
            </p:cNvPr>
            <p:cNvSpPr txBox="1"/>
            <p:nvPr/>
          </p:nvSpPr>
          <p:spPr>
            <a:xfrm>
              <a:off x="1646776" y="1935947"/>
              <a:ext cx="327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Σ</a:t>
              </a:r>
              <a:endPara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5DB8327F-C5CB-455A-8C18-76E43C243D9D}"/>
              </a:ext>
            </a:extLst>
          </p:cNvPr>
          <p:cNvCxnSpPr>
            <a:cxnSpLocks/>
            <a:stCxn id="176" idx="0"/>
          </p:cNvCxnSpPr>
          <p:nvPr/>
        </p:nvCxnSpPr>
        <p:spPr>
          <a:xfrm flipV="1">
            <a:off x="5926638" y="1636142"/>
            <a:ext cx="1" cy="17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596D812-959D-46B5-B202-1C813BBF5E4A}"/>
              </a:ext>
            </a:extLst>
          </p:cNvPr>
          <p:cNvGrpSpPr/>
          <p:nvPr/>
        </p:nvGrpSpPr>
        <p:grpSpPr>
          <a:xfrm>
            <a:off x="7043215" y="1812226"/>
            <a:ext cx="327334" cy="338554"/>
            <a:chOff x="1646776" y="1935947"/>
            <a:chExt cx="327334" cy="338554"/>
          </a:xfrm>
        </p:grpSpPr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DFB5FC57-CC98-4BE2-8D6A-2B130E137C97}"/>
                </a:ext>
              </a:extLst>
            </p:cNvPr>
            <p:cNvSpPr/>
            <p:nvPr/>
          </p:nvSpPr>
          <p:spPr>
            <a:xfrm>
              <a:off x="1652270" y="1962529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0E298032-8DA7-4022-A511-FB1E76F58440}"/>
                </a:ext>
              </a:extLst>
            </p:cNvPr>
            <p:cNvSpPr txBox="1"/>
            <p:nvPr/>
          </p:nvSpPr>
          <p:spPr>
            <a:xfrm>
              <a:off x="1646776" y="1935947"/>
              <a:ext cx="327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Σ</a:t>
              </a:r>
              <a:endPara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38A39C3F-A775-4AD2-BA16-57BC071D3FAC}"/>
              </a:ext>
            </a:extLst>
          </p:cNvPr>
          <p:cNvCxnSpPr>
            <a:cxnSpLocks/>
            <a:stCxn id="182" idx="0"/>
          </p:cNvCxnSpPr>
          <p:nvPr/>
        </p:nvCxnSpPr>
        <p:spPr>
          <a:xfrm flipV="1">
            <a:off x="7206883" y="1636142"/>
            <a:ext cx="1" cy="17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A38F156D-D6DE-4F40-8638-F675EF4189B3}"/>
              </a:ext>
            </a:extLst>
          </p:cNvPr>
          <p:cNvGrpSpPr/>
          <p:nvPr/>
        </p:nvGrpSpPr>
        <p:grpSpPr>
          <a:xfrm>
            <a:off x="8372399" y="1812226"/>
            <a:ext cx="327334" cy="338554"/>
            <a:chOff x="1646776" y="1935947"/>
            <a:chExt cx="327334" cy="338554"/>
          </a:xfrm>
        </p:grpSpPr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1FE112EA-BF5B-42CA-BB5F-4C094FA1FC37}"/>
                </a:ext>
              </a:extLst>
            </p:cNvPr>
            <p:cNvSpPr/>
            <p:nvPr/>
          </p:nvSpPr>
          <p:spPr>
            <a:xfrm>
              <a:off x="1652270" y="1962529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64638EA-A77F-4517-A2DB-7D8348AB3E27}"/>
                </a:ext>
              </a:extLst>
            </p:cNvPr>
            <p:cNvSpPr txBox="1"/>
            <p:nvPr/>
          </p:nvSpPr>
          <p:spPr>
            <a:xfrm>
              <a:off x="1646776" y="1935947"/>
              <a:ext cx="327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Σ</a:t>
              </a:r>
              <a:endPara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0202691-3167-41F5-85F1-1E8BD563F0DD}"/>
              </a:ext>
            </a:extLst>
          </p:cNvPr>
          <p:cNvCxnSpPr>
            <a:cxnSpLocks/>
            <a:stCxn id="186" idx="0"/>
          </p:cNvCxnSpPr>
          <p:nvPr/>
        </p:nvCxnSpPr>
        <p:spPr>
          <a:xfrm flipV="1">
            <a:off x="8536067" y="1636142"/>
            <a:ext cx="1" cy="17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91F85279-0448-4B78-B40D-5A163DCE2FE8}"/>
              </a:ext>
            </a:extLst>
          </p:cNvPr>
          <p:cNvCxnSpPr>
            <a:stCxn id="38" idx="0"/>
            <a:endCxn id="186" idx="2"/>
          </p:cNvCxnSpPr>
          <p:nvPr/>
        </p:nvCxnSpPr>
        <p:spPr>
          <a:xfrm rot="5400000" flipH="1" flipV="1">
            <a:off x="5827835" y="-357421"/>
            <a:ext cx="200031" cy="5216434"/>
          </a:xfrm>
          <a:prstGeom prst="bentConnector3">
            <a:avLst>
              <a:gd name="adj1" fmla="val 287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CAAF65BE-D97B-4757-AEBD-E9D1E3FF0A92}"/>
              </a:ext>
            </a:extLst>
          </p:cNvPr>
          <p:cNvCxnSpPr>
            <a:cxnSpLocks/>
            <a:stCxn id="51" idx="0"/>
            <a:endCxn id="170" idx="2"/>
          </p:cNvCxnSpPr>
          <p:nvPr/>
        </p:nvCxnSpPr>
        <p:spPr>
          <a:xfrm rot="16200000" flipV="1">
            <a:off x="5828425" y="-363804"/>
            <a:ext cx="200031" cy="5229199"/>
          </a:xfrm>
          <a:prstGeom prst="bentConnector3">
            <a:avLst>
              <a:gd name="adj1" fmla="val 3228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C365A2CF-CE4F-4FAF-844A-C8793B4B9FA9}"/>
              </a:ext>
            </a:extLst>
          </p:cNvPr>
          <p:cNvCxnSpPr>
            <a:stCxn id="42" idx="0"/>
            <a:endCxn id="181" idx="4"/>
          </p:cNvCxnSpPr>
          <p:nvPr/>
        </p:nvCxnSpPr>
        <p:spPr>
          <a:xfrm rot="5400000" flipH="1" flipV="1">
            <a:off x="5814834" y="968081"/>
            <a:ext cx="214291" cy="2551173"/>
          </a:xfrm>
          <a:prstGeom prst="bentConnector3">
            <a:avLst>
              <a:gd name="adj1" fmla="val 301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F7A8DE-A655-4067-8870-4B20C17FDC79}"/>
              </a:ext>
            </a:extLst>
          </p:cNvPr>
          <p:cNvCxnSpPr>
            <a:stCxn id="48" idx="0"/>
            <a:endCxn id="161" idx="2"/>
          </p:cNvCxnSpPr>
          <p:nvPr/>
        </p:nvCxnSpPr>
        <p:spPr>
          <a:xfrm rot="16200000" flipV="1">
            <a:off x="5841654" y="955521"/>
            <a:ext cx="200031" cy="2590551"/>
          </a:xfrm>
          <a:prstGeom prst="bentConnector3">
            <a:avLst>
              <a:gd name="adj1" fmla="val 322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346BF1CA-BA8E-4153-8FC6-BA93C914C900}"/>
              </a:ext>
            </a:extLst>
          </p:cNvPr>
          <p:cNvCxnSpPr>
            <a:stCxn id="45" idx="0"/>
            <a:endCxn id="176" idx="2"/>
          </p:cNvCxnSpPr>
          <p:nvPr/>
        </p:nvCxnSpPr>
        <p:spPr>
          <a:xfrm flipH="1" flipV="1">
            <a:off x="5926638" y="2150781"/>
            <a:ext cx="4211" cy="200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A192D4DA-C9FA-4572-B3AF-A7C5DF4D815C}"/>
                  </a:ext>
                </a:extLst>
              </p:cNvPr>
              <p:cNvSpPr/>
              <p:nvPr/>
            </p:nvSpPr>
            <p:spPr>
              <a:xfrm>
                <a:off x="2755329" y="2876043"/>
                <a:ext cx="577914" cy="606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A192D4DA-C9FA-4572-B3AF-A7C5DF4D8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329" y="2876043"/>
                <a:ext cx="577914" cy="6063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6" name="TextBox 315">
            <a:extLst>
              <a:ext uri="{FF2B5EF4-FFF2-40B4-BE49-F238E27FC236}">
                <a16:creationId xmlns:a16="http://schemas.microsoft.com/office/drawing/2014/main" id="{845A1C27-3140-4971-9645-54E97537AE85}"/>
              </a:ext>
            </a:extLst>
          </p:cNvPr>
          <p:cNvSpPr txBox="1"/>
          <p:nvPr/>
        </p:nvSpPr>
        <p:spPr>
          <a:xfrm rot="5400000">
            <a:off x="2843993" y="26970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36B9AC7E-52B8-4A3E-9F80-98D977D2A74C}"/>
              </a:ext>
            </a:extLst>
          </p:cNvPr>
          <p:cNvSpPr/>
          <p:nvPr/>
        </p:nvSpPr>
        <p:spPr>
          <a:xfrm>
            <a:off x="4137298" y="2716805"/>
            <a:ext cx="415277" cy="76733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80C093E4-C95A-4C3E-8191-E3D2B435DBA4}"/>
              </a:ext>
            </a:extLst>
          </p:cNvPr>
          <p:cNvCxnSpPr>
            <a:cxnSpLocks/>
            <a:endCxn id="324" idx="2"/>
          </p:cNvCxnSpPr>
          <p:nvPr/>
        </p:nvCxnSpPr>
        <p:spPr>
          <a:xfrm flipV="1">
            <a:off x="4344936" y="3484141"/>
            <a:ext cx="0" cy="225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DC0B3E83-8D4C-49CA-8FC4-C0212F7BF290}"/>
                  </a:ext>
                </a:extLst>
              </p:cNvPr>
              <p:cNvSpPr/>
              <p:nvPr/>
            </p:nvSpPr>
            <p:spPr>
              <a:xfrm>
                <a:off x="4097279" y="2876043"/>
                <a:ext cx="573169" cy="606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DC0B3E83-8D4C-49CA-8FC4-C0212F7BF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279" y="2876043"/>
                <a:ext cx="573169" cy="6063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" name="Rectangle 326">
            <a:extLst>
              <a:ext uri="{FF2B5EF4-FFF2-40B4-BE49-F238E27FC236}">
                <a16:creationId xmlns:a16="http://schemas.microsoft.com/office/drawing/2014/main" id="{DA88A883-89AD-4243-98C6-1B4662EB86CD}"/>
              </a:ext>
            </a:extLst>
          </p:cNvPr>
          <p:cNvSpPr/>
          <p:nvPr/>
        </p:nvSpPr>
        <p:spPr>
          <a:xfrm>
            <a:off x="5413893" y="2716805"/>
            <a:ext cx="415277" cy="76733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11F36EE6-D8C0-46C2-9C03-6038B550765E}"/>
              </a:ext>
            </a:extLst>
          </p:cNvPr>
          <p:cNvCxnSpPr>
            <a:cxnSpLocks/>
            <a:endCxn id="327" idx="2"/>
          </p:cNvCxnSpPr>
          <p:nvPr/>
        </p:nvCxnSpPr>
        <p:spPr>
          <a:xfrm flipV="1">
            <a:off x="5621531" y="3484141"/>
            <a:ext cx="0" cy="225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44397D99-A8CF-49DC-9262-8DE81239F516}"/>
                  </a:ext>
                </a:extLst>
              </p:cNvPr>
              <p:cNvSpPr/>
              <p:nvPr/>
            </p:nvSpPr>
            <p:spPr>
              <a:xfrm>
                <a:off x="5371501" y="2876043"/>
                <a:ext cx="577914" cy="606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44397D99-A8CF-49DC-9262-8DE81239F5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501" y="2876043"/>
                <a:ext cx="577914" cy="6063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0" name="Rectangle 329">
            <a:extLst>
              <a:ext uri="{FF2B5EF4-FFF2-40B4-BE49-F238E27FC236}">
                <a16:creationId xmlns:a16="http://schemas.microsoft.com/office/drawing/2014/main" id="{4DE4BE46-AA52-49A5-9FC4-AD32C247192D}"/>
              </a:ext>
            </a:extLst>
          </p:cNvPr>
          <p:cNvSpPr/>
          <p:nvPr/>
        </p:nvSpPr>
        <p:spPr>
          <a:xfrm>
            <a:off x="6731494" y="2716805"/>
            <a:ext cx="415277" cy="76733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F2AEC84F-CCF2-4F38-A5C9-4BDAFCFE8BE7}"/>
              </a:ext>
            </a:extLst>
          </p:cNvPr>
          <p:cNvCxnSpPr>
            <a:cxnSpLocks/>
            <a:endCxn id="330" idx="2"/>
          </p:cNvCxnSpPr>
          <p:nvPr/>
        </p:nvCxnSpPr>
        <p:spPr>
          <a:xfrm flipV="1">
            <a:off x="6939132" y="3484141"/>
            <a:ext cx="0" cy="225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72F20457-234D-455A-8457-CCC4DF9EEAFC}"/>
                  </a:ext>
                </a:extLst>
              </p:cNvPr>
              <p:cNvSpPr/>
              <p:nvPr/>
            </p:nvSpPr>
            <p:spPr>
              <a:xfrm>
                <a:off x="6689102" y="2876043"/>
                <a:ext cx="577914" cy="606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72F20457-234D-455A-8457-CCC4DF9EE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102" y="2876043"/>
                <a:ext cx="577914" cy="6063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3" name="Rectangle 332">
            <a:extLst>
              <a:ext uri="{FF2B5EF4-FFF2-40B4-BE49-F238E27FC236}">
                <a16:creationId xmlns:a16="http://schemas.microsoft.com/office/drawing/2014/main" id="{D19839B3-CD0C-472F-9FCE-65C184CDF608}"/>
              </a:ext>
            </a:extLst>
          </p:cNvPr>
          <p:cNvSpPr/>
          <p:nvPr/>
        </p:nvSpPr>
        <p:spPr>
          <a:xfrm>
            <a:off x="8049905" y="2716805"/>
            <a:ext cx="415277" cy="76733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9B9E5DDB-2D80-4F65-8F75-BE5850D887F2}"/>
              </a:ext>
            </a:extLst>
          </p:cNvPr>
          <p:cNvCxnSpPr>
            <a:cxnSpLocks/>
            <a:endCxn id="333" idx="2"/>
          </p:cNvCxnSpPr>
          <p:nvPr/>
        </p:nvCxnSpPr>
        <p:spPr>
          <a:xfrm flipV="1">
            <a:off x="8257543" y="3484141"/>
            <a:ext cx="0" cy="225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A8058C5D-1AB9-482B-B37D-083DAE23A0BB}"/>
                  </a:ext>
                </a:extLst>
              </p:cNvPr>
              <p:cNvSpPr/>
              <p:nvPr/>
            </p:nvSpPr>
            <p:spPr>
              <a:xfrm>
                <a:off x="8007513" y="2876043"/>
                <a:ext cx="577914" cy="606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2,5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1,5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A8058C5D-1AB9-482B-B37D-083DAE23A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513" y="2876043"/>
                <a:ext cx="577914" cy="6063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6" name="TextBox 335">
            <a:extLst>
              <a:ext uri="{FF2B5EF4-FFF2-40B4-BE49-F238E27FC236}">
                <a16:creationId xmlns:a16="http://schemas.microsoft.com/office/drawing/2014/main" id="{57BF7DEE-161F-48DF-9731-BA47F76DE920}"/>
              </a:ext>
            </a:extLst>
          </p:cNvPr>
          <p:cNvSpPr txBox="1"/>
          <p:nvPr/>
        </p:nvSpPr>
        <p:spPr>
          <a:xfrm rot="5400000">
            <a:off x="4176279" y="26970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AFAA04C3-1379-4387-9449-2EF79C522361}"/>
              </a:ext>
            </a:extLst>
          </p:cNvPr>
          <p:cNvSpPr txBox="1"/>
          <p:nvPr/>
        </p:nvSpPr>
        <p:spPr>
          <a:xfrm rot="5400000">
            <a:off x="5466334" y="26970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88B32033-820F-4CDF-9F9A-33D656CF7015}"/>
              </a:ext>
            </a:extLst>
          </p:cNvPr>
          <p:cNvSpPr txBox="1"/>
          <p:nvPr/>
        </p:nvSpPr>
        <p:spPr>
          <a:xfrm rot="5400000">
            <a:off x="6779116" y="26970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29B58B3B-9FA7-4B35-BA50-46D425A64DC6}"/>
              </a:ext>
            </a:extLst>
          </p:cNvPr>
          <p:cNvSpPr txBox="1"/>
          <p:nvPr/>
        </p:nvSpPr>
        <p:spPr>
          <a:xfrm rot="5400000">
            <a:off x="8084420" y="26970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0DD2937-BC3E-4699-A910-C99C19092516}"/>
              </a:ext>
            </a:extLst>
          </p:cNvPr>
          <p:cNvGrpSpPr/>
          <p:nvPr/>
        </p:nvGrpSpPr>
        <p:grpSpPr>
          <a:xfrm>
            <a:off x="3167698" y="5385803"/>
            <a:ext cx="346179" cy="738517"/>
            <a:chOff x="1317632" y="4010977"/>
            <a:chExt cx="346179" cy="7385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192D55A-69AB-406D-968A-F5AFC0374877}"/>
                </a:ext>
              </a:extLst>
            </p:cNvPr>
            <p:cNvSpPr/>
            <p:nvPr/>
          </p:nvSpPr>
          <p:spPr>
            <a:xfrm>
              <a:off x="1338273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849C8E-6B80-433C-805A-5B4053D7066C}"/>
                </a:ext>
              </a:extLst>
            </p:cNvPr>
            <p:cNvSpPr txBox="1"/>
            <p:nvPr/>
          </p:nvSpPr>
          <p:spPr>
            <a:xfrm>
              <a:off x="1338274" y="4441717"/>
              <a:ext cx="304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B5AED01-00B8-4CC8-9883-DED95C4D2545}"/>
                    </a:ext>
                  </a:extLst>
                </p:cNvPr>
                <p:cNvSpPr/>
                <p:nvPr/>
              </p:nvSpPr>
              <p:spPr>
                <a:xfrm>
                  <a:off x="1317632" y="4010977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B5AED01-00B8-4CC8-9883-DED95C4D25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10977"/>
                  <a:ext cx="346179" cy="33855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E0AE8BE-72BF-48E9-AB07-7FB9DAE7A0A0}"/>
              </a:ext>
            </a:extLst>
          </p:cNvPr>
          <p:cNvGrpSpPr/>
          <p:nvPr/>
        </p:nvGrpSpPr>
        <p:grpSpPr>
          <a:xfrm>
            <a:off x="4427573" y="5385802"/>
            <a:ext cx="458739" cy="726210"/>
            <a:chOff x="1776658" y="4010977"/>
            <a:chExt cx="458739" cy="7262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CEACF8A-63E4-466C-982E-63456526457A}"/>
                </a:ext>
              </a:extLst>
            </p:cNvPr>
            <p:cNvSpPr/>
            <p:nvPr/>
          </p:nvSpPr>
          <p:spPr>
            <a:xfrm>
              <a:off x="1855382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D634A8-32C3-4E44-9824-10B83C366329}"/>
                </a:ext>
              </a:extLst>
            </p:cNvPr>
            <p:cNvSpPr txBox="1"/>
            <p:nvPr/>
          </p:nvSpPr>
          <p:spPr>
            <a:xfrm>
              <a:off x="1776658" y="4429410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CAF0579-6AA7-4D11-A2D7-B7A0216B0DBC}"/>
                    </a:ext>
                  </a:extLst>
                </p:cNvPr>
                <p:cNvSpPr/>
                <p:nvPr/>
              </p:nvSpPr>
              <p:spPr>
                <a:xfrm>
                  <a:off x="1790916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CAF0579-6AA7-4D11-A2D7-B7A0216B0D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916" y="4010977"/>
                  <a:ext cx="444481" cy="33855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3FD3D68-BC16-4E1B-8C22-A6584C141BB7}"/>
              </a:ext>
            </a:extLst>
          </p:cNvPr>
          <p:cNvGrpSpPr/>
          <p:nvPr/>
        </p:nvGrpSpPr>
        <p:grpSpPr>
          <a:xfrm>
            <a:off x="5727714" y="5385803"/>
            <a:ext cx="470090" cy="738517"/>
            <a:chOff x="2289444" y="4010977"/>
            <a:chExt cx="470090" cy="7385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77E2D8-E564-4110-857F-B811BFEDD12F}"/>
                </a:ext>
              </a:extLst>
            </p:cNvPr>
            <p:cNvSpPr/>
            <p:nvPr/>
          </p:nvSpPr>
          <p:spPr>
            <a:xfrm>
              <a:off x="2369854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CD5107-2DED-445A-B7AF-948511BFA2CF}"/>
                </a:ext>
              </a:extLst>
            </p:cNvPr>
            <p:cNvSpPr txBox="1"/>
            <p:nvPr/>
          </p:nvSpPr>
          <p:spPr>
            <a:xfrm>
              <a:off x="2289444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not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571B01A-66DE-44CA-BF0F-95A4448E7608}"/>
                    </a:ext>
                  </a:extLst>
                </p:cNvPr>
                <p:cNvSpPr/>
                <p:nvPr/>
              </p:nvSpPr>
              <p:spPr>
                <a:xfrm>
                  <a:off x="2315053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571B01A-66DE-44CA-BF0F-95A4448E7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053" y="4010977"/>
                  <a:ext cx="444481" cy="33855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FE2C26-DDE1-472A-9615-97B34571DE48}"/>
              </a:ext>
            </a:extLst>
          </p:cNvPr>
          <p:cNvGrpSpPr/>
          <p:nvPr/>
        </p:nvGrpSpPr>
        <p:grpSpPr>
          <a:xfrm>
            <a:off x="7039208" y="5385803"/>
            <a:ext cx="456447" cy="738517"/>
            <a:chOff x="2819246" y="4010977"/>
            <a:chExt cx="456447" cy="73851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1E01D05-D337-45FD-AD07-D9D60C41FB0B}"/>
                </a:ext>
              </a:extLst>
            </p:cNvPr>
            <p:cNvSpPr/>
            <p:nvPr/>
          </p:nvSpPr>
          <p:spPr>
            <a:xfrm>
              <a:off x="2884326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C0610C-3141-4B2D-84D5-1ED8C159AD38}"/>
                </a:ext>
              </a:extLst>
            </p:cNvPr>
            <p:cNvSpPr txBox="1"/>
            <p:nvPr/>
          </p:nvSpPr>
          <p:spPr>
            <a:xfrm>
              <a:off x="2819246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like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AB26323-ADBC-4C9E-B87D-E50CDD2CC40A}"/>
                    </a:ext>
                  </a:extLst>
                </p:cNvPr>
                <p:cNvSpPr/>
                <p:nvPr/>
              </p:nvSpPr>
              <p:spPr>
                <a:xfrm>
                  <a:off x="2829935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AB26323-ADBC-4C9E-B87D-E50CDD2CC4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9935" y="4010977"/>
                  <a:ext cx="444481" cy="33855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A56D4D-8F2C-43A6-9BAA-361240BE07DA}"/>
              </a:ext>
            </a:extLst>
          </p:cNvPr>
          <p:cNvGrpSpPr/>
          <p:nvPr/>
        </p:nvGrpSpPr>
        <p:grpSpPr>
          <a:xfrm>
            <a:off x="8337059" y="5385803"/>
            <a:ext cx="456447" cy="738517"/>
            <a:chOff x="3332032" y="4010977"/>
            <a:chExt cx="456447" cy="73851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E378BAB-6BC2-4564-8335-5260C8364DB8}"/>
                </a:ext>
              </a:extLst>
            </p:cNvPr>
            <p:cNvSpPr/>
            <p:nvPr/>
          </p:nvSpPr>
          <p:spPr>
            <a:xfrm>
              <a:off x="3398798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171FFA-9FA2-4797-A7ED-85882B3BE387}"/>
                </a:ext>
              </a:extLst>
            </p:cNvPr>
            <p:cNvSpPr txBox="1"/>
            <p:nvPr/>
          </p:nvSpPr>
          <p:spPr>
            <a:xfrm>
              <a:off x="3332032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B067577-3276-4449-BE68-DD9ABBB7D1AF}"/>
                    </a:ext>
                  </a:extLst>
                </p:cNvPr>
                <p:cNvSpPr/>
                <p:nvPr/>
              </p:nvSpPr>
              <p:spPr>
                <a:xfrm>
                  <a:off x="3343998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B067577-3276-4449-BE68-DD9ABBB7D1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98" y="4010977"/>
                  <a:ext cx="444481" cy="33855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4C9D90E2-9ED6-4257-9888-7714BC207F27}"/>
              </a:ext>
            </a:extLst>
          </p:cNvPr>
          <p:cNvSpPr/>
          <p:nvPr/>
        </p:nvSpPr>
        <p:spPr>
          <a:xfrm>
            <a:off x="2310812" y="3671929"/>
            <a:ext cx="7081282" cy="155543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rapezoid 224">
                <a:extLst>
                  <a:ext uri="{FF2B5EF4-FFF2-40B4-BE49-F238E27FC236}">
                    <a16:creationId xmlns:a16="http://schemas.microsoft.com/office/drawing/2014/main" id="{0F1E438F-E400-43C7-9684-2E99DA33ACE0}"/>
                  </a:ext>
                </a:extLst>
              </p:cNvPr>
              <p:cNvSpPr/>
              <p:nvPr/>
            </p:nvSpPr>
            <p:spPr>
              <a:xfrm>
                <a:off x="3468489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25" name="Trapezoid 224">
                <a:extLst>
                  <a:ext uri="{FF2B5EF4-FFF2-40B4-BE49-F238E27FC236}">
                    <a16:creationId xmlns:a16="http://schemas.microsoft.com/office/drawing/2014/main" id="{0F1E438F-E400-43C7-9684-2E99DA33AC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489" y="4667375"/>
                <a:ext cx="336983" cy="301633"/>
              </a:xfrm>
              <a:prstGeom prst="trapezoid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rapezoid 227">
                <a:extLst>
                  <a:ext uri="{FF2B5EF4-FFF2-40B4-BE49-F238E27FC236}">
                    <a16:creationId xmlns:a16="http://schemas.microsoft.com/office/drawing/2014/main" id="{D592D682-E3EA-49A9-960B-C83E0165F7E9}"/>
                  </a:ext>
                </a:extLst>
              </p:cNvPr>
              <p:cNvSpPr/>
              <p:nvPr/>
            </p:nvSpPr>
            <p:spPr>
              <a:xfrm>
                <a:off x="3048859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28" name="Trapezoid 227">
                <a:extLst>
                  <a:ext uri="{FF2B5EF4-FFF2-40B4-BE49-F238E27FC236}">
                    <a16:creationId xmlns:a16="http://schemas.microsoft.com/office/drawing/2014/main" id="{D592D682-E3EA-49A9-960B-C83E0165F7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859" y="4667375"/>
                <a:ext cx="336983" cy="301633"/>
              </a:xfrm>
              <a:prstGeom prst="trapezoid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rapezoid 228">
                <a:extLst>
                  <a:ext uri="{FF2B5EF4-FFF2-40B4-BE49-F238E27FC236}">
                    <a16:creationId xmlns:a16="http://schemas.microsoft.com/office/drawing/2014/main" id="{0E20C485-34CB-4DDF-93D4-4311C1392534}"/>
                  </a:ext>
                </a:extLst>
              </p:cNvPr>
              <p:cNvSpPr/>
              <p:nvPr/>
            </p:nvSpPr>
            <p:spPr>
              <a:xfrm>
                <a:off x="2629229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29" name="Trapezoid 228">
                <a:extLst>
                  <a:ext uri="{FF2B5EF4-FFF2-40B4-BE49-F238E27FC236}">
                    <a16:creationId xmlns:a16="http://schemas.microsoft.com/office/drawing/2014/main" id="{0E20C485-34CB-4DDF-93D4-4311C13925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229" y="4667375"/>
                <a:ext cx="336983" cy="301633"/>
              </a:xfrm>
              <a:prstGeom prst="trapezoid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7D8E7E1-984C-4B3E-8867-57EE6E202EF1}"/>
              </a:ext>
            </a:extLst>
          </p:cNvPr>
          <p:cNvCxnSpPr>
            <a:cxnSpLocks/>
            <a:stCxn id="225" idx="0"/>
          </p:cNvCxnSpPr>
          <p:nvPr/>
        </p:nvCxnSpPr>
        <p:spPr>
          <a:xfrm flipH="1" flipV="1">
            <a:off x="3625546" y="3484178"/>
            <a:ext cx="11434" cy="1183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rapezoid 234">
                <a:extLst>
                  <a:ext uri="{FF2B5EF4-FFF2-40B4-BE49-F238E27FC236}">
                    <a16:creationId xmlns:a16="http://schemas.microsoft.com/office/drawing/2014/main" id="{531B9A20-3ACD-481F-AA72-442F98692F0D}"/>
                  </a:ext>
                </a:extLst>
              </p:cNvPr>
              <p:cNvSpPr/>
              <p:nvPr/>
            </p:nvSpPr>
            <p:spPr>
              <a:xfrm>
                <a:off x="4834419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5" name="Trapezoid 234">
                <a:extLst>
                  <a:ext uri="{FF2B5EF4-FFF2-40B4-BE49-F238E27FC236}">
                    <a16:creationId xmlns:a16="http://schemas.microsoft.com/office/drawing/2014/main" id="{531B9A20-3ACD-481F-AA72-442F98692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419" y="4667375"/>
                <a:ext cx="336983" cy="301633"/>
              </a:xfrm>
              <a:prstGeom prst="trapezoid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rapezoid 235">
                <a:extLst>
                  <a:ext uri="{FF2B5EF4-FFF2-40B4-BE49-F238E27FC236}">
                    <a16:creationId xmlns:a16="http://schemas.microsoft.com/office/drawing/2014/main" id="{8D282702-1EB5-4FBD-836C-C1AA163B50F1}"/>
                  </a:ext>
                </a:extLst>
              </p:cNvPr>
              <p:cNvSpPr/>
              <p:nvPr/>
            </p:nvSpPr>
            <p:spPr>
              <a:xfrm>
                <a:off x="4414789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6" name="Trapezoid 235">
                <a:extLst>
                  <a:ext uri="{FF2B5EF4-FFF2-40B4-BE49-F238E27FC236}">
                    <a16:creationId xmlns:a16="http://schemas.microsoft.com/office/drawing/2014/main" id="{8D282702-1EB5-4FBD-836C-C1AA163B50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789" y="4667375"/>
                <a:ext cx="336983" cy="301633"/>
              </a:xfrm>
              <a:prstGeom prst="trapezoid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rapezoid 236">
                <a:extLst>
                  <a:ext uri="{FF2B5EF4-FFF2-40B4-BE49-F238E27FC236}">
                    <a16:creationId xmlns:a16="http://schemas.microsoft.com/office/drawing/2014/main" id="{B37DF5CC-96A2-4B75-B770-B8318B9CEE7B}"/>
                  </a:ext>
                </a:extLst>
              </p:cNvPr>
              <p:cNvSpPr/>
              <p:nvPr/>
            </p:nvSpPr>
            <p:spPr>
              <a:xfrm>
                <a:off x="3995159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7" name="Trapezoid 236">
                <a:extLst>
                  <a:ext uri="{FF2B5EF4-FFF2-40B4-BE49-F238E27FC236}">
                    <a16:creationId xmlns:a16="http://schemas.microsoft.com/office/drawing/2014/main" id="{B37DF5CC-96A2-4B75-B770-B8318B9CEE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159" y="4667375"/>
                <a:ext cx="336983" cy="301633"/>
              </a:xfrm>
              <a:prstGeom prst="trapezoid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5C88EF7-E499-4C1D-8D6B-D3713FC928F4}"/>
              </a:ext>
            </a:extLst>
          </p:cNvPr>
          <p:cNvCxnSpPr>
            <a:cxnSpLocks/>
            <a:stCxn id="235" idx="0"/>
          </p:cNvCxnSpPr>
          <p:nvPr/>
        </p:nvCxnSpPr>
        <p:spPr>
          <a:xfrm flipH="1" flipV="1">
            <a:off x="4993606" y="3484178"/>
            <a:ext cx="9304" cy="1183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rapezoid 238">
                <a:extLst>
                  <a:ext uri="{FF2B5EF4-FFF2-40B4-BE49-F238E27FC236}">
                    <a16:creationId xmlns:a16="http://schemas.microsoft.com/office/drawing/2014/main" id="{73C44D85-C5FD-424A-80FD-676EB61F7D8B}"/>
                  </a:ext>
                </a:extLst>
              </p:cNvPr>
              <p:cNvSpPr/>
              <p:nvPr/>
            </p:nvSpPr>
            <p:spPr>
              <a:xfrm>
                <a:off x="6097843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9" name="Trapezoid 238">
                <a:extLst>
                  <a:ext uri="{FF2B5EF4-FFF2-40B4-BE49-F238E27FC236}">
                    <a16:creationId xmlns:a16="http://schemas.microsoft.com/office/drawing/2014/main" id="{73C44D85-C5FD-424A-80FD-676EB61F7D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843" y="4667375"/>
                <a:ext cx="336983" cy="301633"/>
              </a:xfrm>
              <a:prstGeom prst="trapezoid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rapezoid 239">
                <a:extLst>
                  <a:ext uri="{FF2B5EF4-FFF2-40B4-BE49-F238E27FC236}">
                    <a16:creationId xmlns:a16="http://schemas.microsoft.com/office/drawing/2014/main" id="{1CC3E5A6-D6E0-4AAB-8D38-31DCB54CC4BC}"/>
                  </a:ext>
                </a:extLst>
              </p:cNvPr>
              <p:cNvSpPr/>
              <p:nvPr/>
            </p:nvSpPr>
            <p:spPr>
              <a:xfrm>
                <a:off x="5678213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0" name="Trapezoid 239">
                <a:extLst>
                  <a:ext uri="{FF2B5EF4-FFF2-40B4-BE49-F238E27FC236}">
                    <a16:creationId xmlns:a16="http://schemas.microsoft.com/office/drawing/2014/main" id="{1CC3E5A6-D6E0-4AAB-8D38-31DCB54CC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213" y="4667375"/>
                <a:ext cx="336983" cy="301633"/>
              </a:xfrm>
              <a:prstGeom prst="trapezoid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rapezoid 240">
                <a:extLst>
                  <a:ext uri="{FF2B5EF4-FFF2-40B4-BE49-F238E27FC236}">
                    <a16:creationId xmlns:a16="http://schemas.microsoft.com/office/drawing/2014/main" id="{C6CFCAC1-A903-4162-887C-A2E6F1F3072F}"/>
                  </a:ext>
                </a:extLst>
              </p:cNvPr>
              <p:cNvSpPr/>
              <p:nvPr/>
            </p:nvSpPr>
            <p:spPr>
              <a:xfrm>
                <a:off x="5258583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1" name="Trapezoid 240">
                <a:extLst>
                  <a:ext uri="{FF2B5EF4-FFF2-40B4-BE49-F238E27FC236}">
                    <a16:creationId xmlns:a16="http://schemas.microsoft.com/office/drawing/2014/main" id="{C6CFCAC1-A903-4162-887C-A2E6F1F30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583" y="4667375"/>
                <a:ext cx="336983" cy="301633"/>
              </a:xfrm>
              <a:prstGeom prst="trapezoid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EAD08D5-A1CA-45CF-A1A7-9D14E7E693CD}"/>
              </a:ext>
            </a:extLst>
          </p:cNvPr>
          <p:cNvCxnSpPr>
            <a:cxnSpLocks/>
            <a:stCxn id="239" idx="0"/>
          </p:cNvCxnSpPr>
          <p:nvPr/>
        </p:nvCxnSpPr>
        <p:spPr>
          <a:xfrm flipH="1" flipV="1">
            <a:off x="6256642" y="3484178"/>
            <a:ext cx="9692" cy="1183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rapezoid 242">
                <a:extLst>
                  <a:ext uri="{FF2B5EF4-FFF2-40B4-BE49-F238E27FC236}">
                    <a16:creationId xmlns:a16="http://schemas.microsoft.com/office/drawing/2014/main" id="{5A943AA3-660D-42FE-9421-00AB677D3108}"/>
                  </a:ext>
                </a:extLst>
              </p:cNvPr>
              <p:cNvSpPr/>
              <p:nvPr/>
            </p:nvSpPr>
            <p:spPr>
              <a:xfrm>
                <a:off x="7400724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3" name="Trapezoid 242">
                <a:extLst>
                  <a:ext uri="{FF2B5EF4-FFF2-40B4-BE49-F238E27FC236}">
                    <a16:creationId xmlns:a16="http://schemas.microsoft.com/office/drawing/2014/main" id="{5A943AA3-660D-42FE-9421-00AB677D31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724" y="4667375"/>
                <a:ext cx="336983" cy="301633"/>
              </a:xfrm>
              <a:prstGeom prst="trapezoid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rapezoid 243">
                <a:extLst>
                  <a:ext uri="{FF2B5EF4-FFF2-40B4-BE49-F238E27FC236}">
                    <a16:creationId xmlns:a16="http://schemas.microsoft.com/office/drawing/2014/main" id="{43CBFD32-FA60-4956-BCAD-548A18A6E93D}"/>
                  </a:ext>
                </a:extLst>
              </p:cNvPr>
              <p:cNvSpPr/>
              <p:nvPr/>
            </p:nvSpPr>
            <p:spPr>
              <a:xfrm>
                <a:off x="6981094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4" name="Trapezoid 243">
                <a:extLst>
                  <a:ext uri="{FF2B5EF4-FFF2-40B4-BE49-F238E27FC236}">
                    <a16:creationId xmlns:a16="http://schemas.microsoft.com/office/drawing/2014/main" id="{43CBFD32-FA60-4956-BCAD-548A18A6E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094" y="4667375"/>
                <a:ext cx="336983" cy="301633"/>
              </a:xfrm>
              <a:prstGeom prst="trapezoid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rapezoid 244">
                <a:extLst>
                  <a:ext uri="{FF2B5EF4-FFF2-40B4-BE49-F238E27FC236}">
                    <a16:creationId xmlns:a16="http://schemas.microsoft.com/office/drawing/2014/main" id="{40F9A9F7-CF38-4749-B08D-2C8529E532EE}"/>
                  </a:ext>
                </a:extLst>
              </p:cNvPr>
              <p:cNvSpPr/>
              <p:nvPr/>
            </p:nvSpPr>
            <p:spPr>
              <a:xfrm>
                <a:off x="6561464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5" name="Trapezoid 244">
                <a:extLst>
                  <a:ext uri="{FF2B5EF4-FFF2-40B4-BE49-F238E27FC236}">
                    <a16:creationId xmlns:a16="http://schemas.microsoft.com/office/drawing/2014/main" id="{40F9A9F7-CF38-4749-B08D-2C8529E53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464" y="4667375"/>
                <a:ext cx="336983" cy="301633"/>
              </a:xfrm>
              <a:prstGeom prst="trapezoid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B51236C-8ECF-4D73-9EFC-48D885C565B0}"/>
              </a:ext>
            </a:extLst>
          </p:cNvPr>
          <p:cNvCxnSpPr>
            <a:cxnSpLocks/>
            <a:stCxn id="243" idx="0"/>
          </p:cNvCxnSpPr>
          <p:nvPr/>
        </p:nvCxnSpPr>
        <p:spPr>
          <a:xfrm flipH="1" flipV="1">
            <a:off x="7559599" y="3484178"/>
            <a:ext cx="9616" cy="1183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rapezoid 246">
                <a:extLst>
                  <a:ext uri="{FF2B5EF4-FFF2-40B4-BE49-F238E27FC236}">
                    <a16:creationId xmlns:a16="http://schemas.microsoft.com/office/drawing/2014/main" id="{B5ED8BF2-94C0-4FCE-85E0-E0CE32F78C0F}"/>
                  </a:ext>
                </a:extLst>
              </p:cNvPr>
              <p:cNvSpPr/>
              <p:nvPr/>
            </p:nvSpPr>
            <p:spPr>
              <a:xfrm>
                <a:off x="8691675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7" name="Trapezoid 246">
                <a:extLst>
                  <a:ext uri="{FF2B5EF4-FFF2-40B4-BE49-F238E27FC236}">
                    <a16:creationId xmlns:a16="http://schemas.microsoft.com/office/drawing/2014/main" id="{B5ED8BF2-94C0-4FCE-85E0-E0CE32F78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675" y="4667375"/>
                <a:ext cx="336983" cy="301633"/>
              </a:xfrm>
              <a:prstGeom prst="trapezoid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rapezoid 247">
                <a:extLst>
                  <a:ext uri="{FF2B5EF4-FFF2-40B4-BE49-F238E27FC236}">
                    <a16:creationId xmlns:a16="http://schemas.microsoft.com/office/drawing/2014/main" id="{2852AD4C-CC67-4B7C-955D-1EB2EE4AE850}"/>
                  </a:ext>
                </a:extLst>
              </p:cNvPr>
              <p:cNvSpPr/>
              <p:nvPr/>
            </p:nvSpPr>
            <p:spPr>
              <a:xfrm>
                <a:off x="8272045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8" name="Trapezoid 247">
                <a:extLst>
                  <a:ext uri="{FF2B5EF4-FFF2-40B4-BE49-F238E27FC236}">
                    <a16:creationId xmlns:a16="http://schemas.microsoft.com/office/drawing/2014/main" id="{2852AD4C-CC67-4B7C-955D-1EB2EE4AE8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045" y="4667375"/>
                <a:ext cx="336983" cy="301633"/>
              </a:xfrm>
              <a:prstGeom prst="trapezoid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rapezoid 248">
                <a:extLst>
                  <a:ext uri="{FF2B5EF4-FFF2-40B4-BE49-F238E27FC236}">
                    <a16:creationId xmlns:a16="http://schemas.microsoft.com/office/drawing/2014/main" id="{3D7E4E32-693B-4D68-87D7-99FA822B1278}"/>
                  </a:ext>
                </a:extLst>
              </p:cNvPr>
              <p:cNvSpPr/>
              <p:nvPr/>
            </p:nvSpPr>
            <p:spPr>
              <a:xfrm>
                <a:off x="7852415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9" name="Trapezoid 248">
                <a:extLst>
                  <a:ext uri="{FF2B5EF4-FFF2-40B4-BE49-F238E27FC236}">
                    <a16:creationId xmlns:a16="http://schemas.microsoft.com/office/drawing/2014/main" id="{3D7E4E32-693B-4D68-87D7-99FA822B12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415" y="4667375"/>
                <a:ext cx="336983" cy="301633"/>
              </a:xfrm>
              <a:prstGeom prst="trapezoid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1" name="Group 250">
            <a:extLst>
              <a:ext uri="{FF2B5EF4-FFF2-40B4-BE49-F238E27FC236}">
                <a16:creationId xmlns:a16="http://schemas.microsoft.com/office/drawing/2014/main" id="{1BA4C9AB-8A15-46BD-B4CB-4E8108D46BDB}"/>
              </a:ext>
            </a:extLst>
          </p:cNvPr>
          <p:cNvGrpSpPr/>
          <p:nvPr/>
        </p:nvGrpSpPr>
        <p:grpSpPr>
          <a:xfrm>
            <a:off x="2616486" y="4175058"/>
            <a:ext cx="304160" cy="341195"/>
            <a:chOff x="1317632" y="4032241"/>
            <a:chExt cx="444950" cy="341195"/>
          </a:xfrm>
        </p:grpSpPr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C80366BD-174E-4E73-B3DC-DACE4EBB13DF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9163D8EA-D506-4EED-9094-00AFA2BD397F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9163D8EA-D506-4EED-9094-00AFA2BD39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38"/>
                  <a:stretch>
                    <a:fillRect r="-35897"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2CE09B15-C340-4B12-BB41-D7515DB38DC8}"/>
              </a:ext>
            </a:extLst>
          </p:cNvPr>
          <p:cNvCxnSpPr>
            <a:cxnSpLocks/>
            <a:stCxn id="229" idx="0"/>
            <a:endCxn id="252" idx="2"/>
          </p:cNvCxnSpPr>
          <p:nvPr/>
        </p:nvCxnSpPr>
        <p:spPr>
          <a:xfrm flipV="1">
            <a:off x="2797721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F971A5A1-01A5-4B1F-8192-56F4527C8994}"/>
              </a:ext>
            </a:extLst>
          </p:cNvPr>
          <p:cNvGrpSpPr/>
          <p:nvPr/>
        </p:nvGrpSpPr>
        <p:grpSpPr>
          <a:xfrm>
            <a:off x="3027673" y="4188073"/>
            <a:ext cx="417132" cy="338554"/>
            <a:chOff x="1317632" y="4045257"/>
            <a:chExt cx="610215" cy="338554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BFDF76DC-0A77-417F-91A8-C6912AD3027B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BFCCDF5B-6976-4729-B037-D30FD2758685}"/>
                    </a:ext>
                  </a:extLst>
                </p:cNvPr>
                <p:cNvSpPr/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BFCCDF5B-6976-4729-B037-D30FD27586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23A8BC3D-7123-489F-BD6D-DE254D755035}"/>
              </a:ext>
            </a:extLst>
          </p:cNvPr>
          <p:cNvCxnSpPr>
            <a:cxnSpLocks/>
            <a:endCxn id="263" idx="2"/>
          </p:cNvCxnSpPr>
          <p:nvPr/>
        </p:nvCxnSpPr>
        <p:spPr>
          <a:xfrm flipV="1">
            <a:off x="3208909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E6FDFEF1-D145-4F6E-A448-5C2835318268}"/>
              </a:ext>
            </a:extLst>
          </p:cNvPr>
          <p:cNvGrpSpPr/>
          <p:nvPr/>
        </p:nvGrpSpPr>
        <p:grpSpPr>
          <a:xfrm>
            <a:off x="3990645" y="4175058"/>
            <a:ext cx="304160" cy="341195"/>
            <a:chOff x="1317632" y="4032241"/>
            <a:chExt cx="444950" cy="341195"/>
          </a:xfrm>
        </p:grpSpPr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9E480E8D-1B0B-4522-8D5F-E16D68C14D44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B8D298F8-2D6D-4E67-A2A8-317913159AED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B8D298F8-2D6D-4E67-A2A8-317913159A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40"/>
                  <a:stretch>
                    <a:fillRect r="-42105"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3D4784A9-C41D-488F-A559-CC94027D5FD5}"/>
              </a:ext>
            </a:extLst>
          </p:cNvPr>
          <p:cNvCxnSpPr>
            <a:cxnSpLocks/>
            <a:endCxn id="267" idx="2"/>
          </p:cNvCxnSpPr>
          <p:nvPr/>
        </p:nvCxnSpPr>
        <p:spPr>
          <a:xfrm flipV="1">
            <a:off x="4171880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7C5D1DE0-41C0-4BAD-843D-DAA0BEA7C7F4}"/>
              </a:ext>
            </a:extLst>
          </p:cNvPr>
          <p:cNvGrpSpPr/>
          <p:nvPr/>
        </p:nvGrpSpPr>
        <p:grpSpPr>
          <a:xfrm>
            <a:off x="4401832" y="4188073"/>
            <a:ext cx="417132" cy="338554"/>
            <a:chOff x="1317632" y="4045257"/>
            <a:chExt cx="610215" cy="338554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667EEA28-ED60-43B2-B06A-91D9E0A099C4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967AA804-2EE9-401F-B3EF-FBC655788933}"/>
                    </a:ext>
                  </a:extLst>
                </p:cNvPr>
                <p:cNvSpPr/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967AA804-2EE9-401F-B3EF-FBC6557889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36D8DD2C-4127-4668-85E4-CC093CC9BF76}"/>
              </a:ext>
            </a:extLst>
          </p:cNvPr>
          <p:cNvCxnSpPr>
            <a:cxnSpLocks/>
            <a:endCxn id="271" idx="2"/>
          </p:cNvCxnSpPr>
          <p:nvPr/>
        </p:nvCxnSpPr>
        <p:spPr>
          <a:xfrm flipV="1">
            <a:off x="4583068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2BE2DC20-866C-4CE5-81ED-46F25E712853}"/>
              </a:ext>
            </a:extLst>
          </p:cNvPr>
          <p:cNvGrpSpPr/>
          <p:nvPr/>
        </p:nvGrpSpPr>
        <p:grpSpPr>
          <a:xfrm>
            <a:off x="5258256" y="4175058"/>
            <a:ext cx="304160" cy="341195"/>
            <a:chOff x="1317632" y="4032241"/>
            <a:chExt cx="444950" cy="341195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53D51137-8405-45E2-B200-062E46E71C61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7401F9CF-7110-4DF2-A8B8-959E9F1BBB1F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7401F9CF-7110-4DF2-A8B8-959E9F1BBB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42"/>
                  <a:stretch>
                    <a:fillRect r="-42105"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44BF7A1A-3834-4170-99B0-93C09DEA7D8E}"/>
              </a:ext>
            </a:extLst>
          </p:cNvPr>
          <p:cNvCxnSpPr>
            <a:cxnSpLocks/>
            <a:endCxn id="275" idx="2"/>
          </p:cNvCxnSpPr>
          <p:nvPr/>
        </p:nvCxnSpPr>
        <p:spPr>
          <a:xfrm flipV="1">
            <a:off x="5439491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B27FB8B1-58C9-4AA8-9133-A3EF3BF103EE}"/>
              </a:ext>
            </a:extLst>
          </p:cNvPr>
          <p:cNvGrpSpPr/>
          <p:nvPr/>
        </p:nvGrpSpPr>
        <p:grpSpPr>
          <a:xfrm>
            <a:off x="5669443" y="4188073"/>
            <a:ext cx="417132" cy="338554"/>
            <a:chOff x="1317632" y="4045257"/>
            <a:chExt cx="610215" cy="338554"/>
          </a:xfrm>
        </p:grpSpPr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AD7D5033-F4B4-440C-A666-0E89CAA102D8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F9CD7E37-03D1-4EB8-A5CE-0716165EDC64}"/>
                    </a:ext>
                  </a:extLst>
                </p:cNvPr>
                <p:cNvSpPr/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F9CD7E37-03D1-4EB8-A5CE-0716165EDC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63FD7D63-9912-490F-B71A-AC24AC45AB93}"/>
              </a:ext>
            </a:extLst>
          </p:cNvPr>
          <p:cNvCxnSpPr>
            <a:cxnSpLocks/>
            <a:endCxn id="279" idx="2"/>
          </p:cNvCxnSpPr>
          <p:nvPr/>
        </p:nvCxnSpPr>
        <p:spPr>
          <a:xfrm flipV="1">
            <a:off x="5850679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AF86705B-8EE7-47EB-BBEF-33BE4CD7BC91}"/>
              </a:ext>
            </a:extLst>
          </p:cNvPr>
          <p:cNvGrpSpPr/>
          <p:nvPr/>
        </p:nvGrpSpPr>
        <p:grpSpPr>
          <a:xfrm>
            <a:off x="6562854" y="4175058"/>
            <a:ext cx="304160" cy="341195"/>
            <a:chOff x="1317632" y="4032241"/>
            <a:chExt cx="444950" cy="341195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8891382A-F33F-475E-A6CF-FABFD10FB868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47D42244-2D30-414F-A1FB-BB228EC5E599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47D42244-2D30-414F-A1FB-BB228EC5E5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44"/>
                  <a:stretch>
                    <a:fillRect r="-42105"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E92A7F79-14D6-4A13-8AA1-D848867F216D}"/>
              </a:ext>
            </a:extLst>
          </p:cNvPr>
          <p:cNvCxnSpPr>
            <a:cxnSpLocks/>
            <a:endCxn id="292" idx="2"/>
          </p:cNvCxnSpPr>
          <p:nvPr/>
        </p:nvCxnSpPr>
        <p:spPr>
          <a:xfrm flipV="1">
            <a:off x="6744089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E633994B-71F8-4DDF-9945-A144DD1F1C32}"/>
              </a:ext>
            </a:extLst>
          </p:cNvPr>
          <p:cNvGrpSpPr/>
          <p:nvPr/>
        </p:nvGrpSpPr>
        <p:grpSpPr>
          <a:xfrm>
            <a:off x="6974041" y="4188073"/>
            <a:ext cx="417132" cy="338554"/>
            <a:chOff x="1317632" y="4045257"/>
            <a:chExt cx="610215" cy="338554"/>
          </a:xfrm>
        </p:grpSpPr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02ED2B45-11AC-46EF-8A2A-316DA7B6E86D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7A0F04C2-6434-46E6-9063-8D820BDBEE22}"/>
                    </a:ext>
                  </a:extLst>
                </p:cNvPr>
                <p:cNvSpPr/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7A0F04C2-6434-46E6-9063-8D820BDBEE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E49CAA88-223A-4ECB-A835-64CD22608DD0}"/>
              </a:ext>
            </a:extLst>
          </p:cNvPr>
          <p:cNvCxnSpPr>
            <a:cxnSpLocks/>
            <a:endCxn id="296" idx="2"/>
          </p:cNvCxnSpPr>
          <p:nvPr/>
        </p:nvCxnSpPr>
        <p:spPr>
          <a:xfrm flipV="1">
            <a:off x="7155277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92260316-E352-45BE-9350-1F589A11566E}"/>
              </a:ext>
            </a:extLst>
          </p:cNvPr>
          <p:cNvGrpSpPr/>
          <p:nvPr/>
        </p:nvGrpSpPr>
        <p:grpSpPr>
          <a:xfrm>
            <a:off x="7851596" y="4175058"/>
            <a:ext cx="304160" cy="341195"/>
            <a:chOff x="1317632" y="4032241"/>
            <a:chExt cx="444950" cy="341195"/>
          </a:xfrm>
        </p:grpSpPr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67998A21-BB76-4FEC-B76C-04ED8997C5C1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CCCFF1BD-0EF8-4D71-9D1D-805FA69BAB2C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CCCFF1BD-0EF8-4D71-9D1D-805FA69BAB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46"/>
                  <a:stretch>
                    <a:fillRect r="-38462"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403FD301-ECB5-48C7-B1C6-3DD5E2B9607C}"/>
              </a:ext>
            </a:extLst>
          </p:cNvPr>
          <p:cNvCxnSpPr>
            <a:cxnSpLocks/>
            <a:endCxn id="300" idx="2"/>
          </p:cNvCxnSpPr>
          <p:nvPr/>
        </p:nvCxnSpPr>
        <p:spPr>
          <a:xfrm flipV="1">
            <a:off x="8032831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C551A1F9-E245-46B5-AD50-9FBD8CE8B774}"/>
              </a:ext>
            </a:extLst>
          </p:cNvPr>
          <p:cNvCxnSpPr>
            <a:cxnSpLocks/>
            <a:endCxn id="304" idx="2"/>
          </p:cNvCxnSpPr>
          <p:nvPr/>
        </p:nvCxnSpPr>
        <p:spPr>
          <a:xfrm flipV="1">
            <a:off x="8444019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Connector: Elbow 343">
            <a:extLst>
              <a:ext uri="{FF2B5EF4-FFF2-40B4-BE49-F238E27FC236}">
                <a16:creationId xmlns:a16="http://schemas.microsoft.com/office/drawing/2014/main" id="{DB5CC94E-47C9-44B6-9A93-70DC5FA71C51}"/>
              </a:ext>
            </a:extLst>
          </p:cNvPr>
          <p:cNvCxnSpPr>
            <a:cxnSpLocks/>
            <a:stCxn id="14" idx="0"/>
            <a:endCxn id="235" idx="2"/>
          </p:cNvCxnSpPr>
          <p:nvPr/>
        </p:nvCxnSpPr>
        <p:spPr>
          <a:xfrm rot="5400000" flipH="1" flipV="1">
            <a:off x="4625094" y="5007987"/>
            <a:ext cx="416795" cy="3388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Connector: Elbow 346">
            <a:extLst>
              <a:ext uri="{FF2B5EF4-FFF2-40B4-BE49-F238E27FC236}">
                <a16:creationId xmlns:a16="http://schemas.microsoft.com/office/drawing/2014/main" id="{224B7F41-985A-4717-9C45-84555F97437F}"/>
              </a:ext>
            </a:extLst>
          </p:cNvPr>
          <p:cNvCxnSpPr>
            <a:cxnSpLocks/>
            <a:stCxn id="15" idx="0"/>
            <a:endCxn id="239" idx="2"/>
          </p:cNvCxnSpPr>
          <p:nvPr/>
        </p:nvCxnSpPr>
        <p:spPr>
          <a:xfrm rot="5400000" flipH="1" flipV="1">
            <a:off x="5912553" y="5032020"/>
            <a:ext cx="416795" cy="2907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E68B285B-69D6-4C7C-99AA-0E066C984EA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87357" y="5032020"/>
            <a:ext cx="416795" cy="2907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Connector: Elbow 350">
            <a:extLst>
              <a:ext uri="{FF2B5EF4-FFF2-40B4-BE49-F238E27FC236}">
                <a16:creationId xmlns:a16="http://schemas.microsoft.com/office/drawing/2014/main" id="{8A5A2B3C-6920-4ADF-8A81-6ABBF177379F}"/>
              </a:ext>
            </a:extLst>
          </p:cNvPr>
          <p:cNvCxnSpPr>
            <a:cxnSpLocks/>
            <a:stCxn id="17" idx="0"/>
          </p:cNvCxnSpPr>
          <p:nvPr/>
        </p:nvCxnSpPr>
        <p:spPr>
          <a:xfrm rot="5400000" flipH="1" flipV="1">
            <a:off x="8488713" y="5051563"/>
            <a:ext cx="416793" cy="2516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F76A70E9-CEC7-4980-9659-5DD7B61B1DA0}"/>
              </a:ext>
            </a:extLst>
          </p:cNvPr>
          <p:cNvCxnSpPr>
            <a:cxnSpLocks/>
            <a:stCxn id="13" idx="0"/>
            <a:endCxn id="225" idx="2"/>
          </p:cNvCxnSpPr>
          <p:nvPr/>
        </p:nvCxnSpPr>
        <p:spPr>
          <a:xfrm rot="5400000" flipH="1" flipV="1">
            <a:off x="3280487" y="5029310"/>
            <a:ext cx="416795" cy="2961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Connector: Elbow 354">
            <a:extLst>
              <a:ext uri="{FF2B5EF4-FFF2-40B4-BE49-F238E27FC236}">
                <a16:creationId xmlns:a16="http://schemas.microsoft.com/office/drawing/2014/main" id="{69FF1BE4-515F-43B5-A3CA-740C9441F550}"/>
              </a:ext>
            </a:extLst>
          </p:cNvPr>
          <p:cNvCxnSpPr>
            <a:cxnSpLocks/>
            <a:stCxn id="13" idx="0"/>
            <a:endCxn id="229" idx="2"/>
          </p:cNvCxnSpPr>
          <p:nvPr/>
        </p:nvCxnSpPr>
        <p:spPr>
          <a:xfrm rot="16200000" flipV="1">
            <a:off x="2860858" y="4905872"/>
            <a:ext cx="416795" cy="5430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Connector: Elbow 357">
            <a:extLst>
              <a:ext uri="{FF2B5EF4-FFF2-40B4-BE49-F238E27FC236}">
                <a16:creationId xmlns:a16="http://schemas.microsoft.com/office/drawing/2014/main" id="{E9666F02-D243-4224-AE1D-2491395ADCC4}"/>
              </a:ext>
            </a:extLst>
          </p:cNvPr>
          <p:cNvCxnSpPr>
            <a:cxnSpLocks/>
            <a:stCxn id="14" idx="0"/>
            <a:endCxn id="237" idx="2"/>
          </p:cNvCxnSpPr>
          <p:nvPr/>
        </p:nvCxnSpPr>
        <p:spPr>
          <a:xfrm rot="16200000" flipV="1">
            <a:off x="4205465" y="4927195"/>
            <a:ext cx="416795" cy="5004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Connector: Elbow 360">
            <a:extLst>
              <a:ext uri="{FF2B5EF4-FFF2-40B4-BE49-F238E27FC236}">
                <a16:creationId xmlns:a16="http://schemas.microsoft.com/office/drawing/2014/main" id="{58EF3B43-0843-450E-9CA7-5E49B58750C9}"/>
              </a:ext>
            </a:extLst>
          </p:cNvPr>
          <p:cNvCxnSpPr>
            <a:cxnSpLocks/>
            <a:stCxn id="15" idx="0"/>
            <a:endCxn id="241" idx="2"/>
          </p:cNvCxnSpPr>
          <p:nvPr/>
        </p:nvCxnSpPr>
        <p:spPr>
          <a:xfrm rot="16200000" flipV="1">
            <a:off x="5492923" y="4903160"/>
            <a:ext cx="416795" cy="5484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Connector: Elbow 363">
            <a:extLst>
              <a:ext uri="{FF2B5EF4-FFF2-40B4-BE49-F238E27FC236}">
                <a16:creationId xmlns:a16="http://schemas.microsoft.com/office/drawing/2014/main" id="{3768F05B-2365-4E40-A6E2-65B6A596F2A2}"/>
              </a:ext>
            </a:extLst>
          </p:cNvPr>
          <p:cNvCxnSpPr>
            <a:cxnSpLocks/>
            <a:stCxn id="16" idx="0"/>
            <a:endCxn id="245" idx="2"/>
          </p:cNvCxnSpPr>
          <p:nvPr/>
        </p:nvCxnSpPr>
        <p:spPr>
          <a:xfrm rot="16200000" flipV="1">
            <a:off x="6792650" y="4906314"/>
            <a:ext cx="416795" cy="5421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7" name="Connector: Elbow 366">
            <a:extLst>
              <a:ext uri="{FF2B5EF4-FFF2-40B4-BE49-F238E27FC236}">
                <a16:creationId xmlns:a16="http://schemas.microsoft.com/office/drawing/2014/main" id="{49B7680E-27DF-49ED-85E8-8E42C77D6CDE}"/>
              </a:ext>
            </a:extLst>
          </p:cNvPr>
          <p:cNvCxnSpPr>
            <a:cxnSpLocks/>
            <a:stCxn id="17" idx="0"/>
            <a:endCxn id="249" idx="2"/>
          </p:cNvCxnSpPr>
          <p:nvPr/>
        </p:nvCxnSpPr>
        <p:spPr>
          <a:xfrm rot="16200000" flipV="1">
            <a:off x="8087690" y="4902226"/>
            <a:ext cx="416795" cy="5503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Connector: Elbow 371">
            <a:extLst>
              <a:ext uri="{FF2B5EF4-FFF2-40B4-BE49-F238E27FC236}">
                <a16:creationId xmlns:a16="http://schemas.microsoft.com/office/drawing/2014/main" id="{26239188-E671-4A35-B21D-4E6110B01585}"/>
              </a:ext>
            </a:extLst>
          </p:cNvPr>
          <p:cNvCxnSpPr>
            <a:stCxn id="13" idx="0"/>
            <a:endCxn id="228" idx="2"/>
          </p:cNvCxnSpPr>
          <p:nvPr/>
        </p:nvCxnSpPr>
        <p:spPr>
          <a:xfrm rot="16200000" flipV="1">
            <a:off x="3070673" y="5115687"/>
            <a:ext cx="416795" cy="12343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id="{D3201695-C2A8-4482-8A44-AFB044B565A1}"/>
              </a:ext>
            </a:extLst>
          </p:cNvPr>
          <p:cNvCxnSpPr>
            <a:stCxn id="14" idx="0"/>
            <a:endCxn id="236" idx="2"/>
          </p:cNvCxnSpPr>
          <p:nvPr/>
        </p:nvCxnSpPr>
        <p:spPr>
          <a:xfrm rot="16200000" flipV="1">
            <a:off x="4415280" y="5137010"/>
            <a:ext cx="416795" cy="807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Connector: Elbow 375">
            <a:extLst>
              <a:ext uri="{FF2B5EF4-FFF2-40B4-BE49-F238E27FC236}">
                <a16:creationId xmlns:a16="http://schemas.microsoft.com/office/drawing/2014/main" id="{349ECD56-B8F4-4761-9C81-DD7A87E1C0E1}"/>
              </a:ext>
            </a:extLst>
          </p:cNvPr>
          <p:cNvCxnSpPr>
            <a:stCxn id="15" idx="0"/>
            <a:endCxn id="240" idx="2"/>
          </p:cNvCxnSpPr>
          <p:nvPr/>
        </p:nvCxnSpPr>
        <p:spPr>
          <a:xfrm rot="16200000" flipV="1">
            <a:off x="5702738" y="5112975"/>
            <a:ext cx="416795" cy="1288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8" name="Connector: Elbow 377">
            <a:extLst>
              <a:ext uri="{FF2B5EF4-FFF2-40B4-BE49-F238E27FC236}">
                <a16:creationId xmlns:a16="http://schemas.microsoft.com/office/drawing/2014/main" id="{71532616-B474-4DF3-BB1F-5CCCC19C8918}"/>
              </a:ext>
            </a:extLst>
          </p:cNvPr>
          <p:cNvCxnSpPr>
            <a:stCxn id="17" idx="0"/>
            <a:endCxn id="248" idx="2"/>
          </p:cNvCxnSpPr>
          <p:nvPr/>
        </p:nvCxnSpPr>
        <p:spPr>
          <a:xfrm rot="16200000" flipV="1">
            <a:off x="8297505" y="5112041"/>
            <a:ext cx="416795" cy="13072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Connector: Elbow 379">
            <a:extLst>
              <a:ext uri="{FF2B5EF4-FFF2-40B4-BE49-F238E27FC236}">
                <a16:creationId xmlns:a16="http://schemas.microsoft.com/office/drawing/2014/main" id="{49626309-8850-41E2-9DD5-FE5DC336CFD3}"/>
              </a:ext>
            </a:extLst>
          </p:cNvPr>
          <p:cNvCxnSpPr>
            <a:stCxn id="16" idx="0"/>
            <a:endCxn id="244" idx="2"/>
          </p:cNvCxnSpPr>
          <p:nvPr/>
        </p:nvCxnSpPr>
        <p:spPr>
          <a:xfrm rot="16200000" flipV="1">
            <a:off x="7002465" y="5116129"/>
            <a:ext cx="416795" cy="1225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Connector: Elbow 381">
            <a:extLst>
              <a:ext uri="{FF2B5EF4-FFF2-40B4-BE49-F238E27FC236}">
                <a16:creationId xmlns:a16="http://schemas.microsoft.com/office/drawing/2014/main" id="{7AB84364-D714-4552-9DE5-66DA3692FD78}"/>
              </a:ext>
            </a:extLst>
          </p:cNvPr>
          <p:cNvCxnSpPr>
            <a:stCxn id="252" idx="0"/>
            <a:endCxn id="341" idx="2"/>
          </p:cNvCxnSpPr>
          <p:nvPr/>
        </p:nvCxnSpPr>
        <p:spPr>
          <a:xfrm rot="5400000" flipH="1" flipV="1">
            <a:off x="2667958" y="3978185"/>
            <a:ext cx="368160" cy="99426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08D33C5-D5E5-4C4D-B42A-0540ED26CAD8}"/>
              </a:ext>
            </a:extLst>
          </p:cNvPr>
          <p:cNvGrpSpPr/>
          <p:nvPr/>
        </p:nvGrpSpPr>
        <p:grpSpPr>
          <a:xfrm>
            <a:off x="8126247" y="3740212"/>
            <a:ext cx="207213" cy="207213"/>
            <a:chOff x="2218660" y="2906233"/>
            <a:chExt cx="297712" cy="297712"/>
          </a:xfrm>
        </p:grpSpPr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8F92987F-2156-4B44-B6DD-3254A11E03E9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19" name="Multiplication Sign 218">
              <a:extLst>
                <a:ext uri="{FF2B5EF4-FFF2-40B4-BE49-F238E27FC236}">
                  <a16:creationId xmlns:a16="http://schemas.microsoft.com/office/drawing/2014/main" id="{CCB9CCAC-4625-40AB-AC98-BBC3D86C39E4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941F1F4D-49B9-49B0-9DBF-91F7DDEA279E}"/>
              </a:ext>
            </a:extLst>
          </p:cNvPr>
          <p:cNvCxnSpPr>
            <a:cxnSpLocks/>
            <a:stCxn id="304" idx="0"/>
            <a:endCxn id="218" idx="6"/>
          </p:cNvCxnSpPr>
          <p:nvPr/>
        </p:nvCxnSpPr>
        <p:spPr>
          <a:xfrm rot="16200000" flipV="1">
            <a:off x="8206961" y="3970317"/>
            <a:ext cx="368160" cy="115163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427A5247-C992-4546-AF46-0C792B9ACBAD}"/>
              </a:ext>
            </a:extLst>
          </p:cNvPr>
          <p:cNvCxnSpPr>
            <a:cxnSpLocks/>
            <a:stCxn id="252" idx="0"/>
            <a:endCxn id="208" idx="2"/>
          </p:cNvCxnSpPr>
          <p:nvPr/>
        </p:nvCxnSpPr>
        <p:spPr>
          <a:xfrm rot="5400000" flipH="1" flipV="1">
            <a:off x="3334335" y="3311809"/>
            <a:ext cx="368160" cy="1432181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id="{E1F8ECDF-4841-4D4A-AB45-49185B5CDC21}"/>
              </a:ext>
            </a:extLst>
          </p:cNvPr>
          <p:cNvCxnSpPr>
            <a:cxnSpLocks/>
            <a:stCxn id="252" idx="0"/>
            <a:endCxn id="211" idx="2"/>
          </p:cNvCxnSpPr>
          <p:nvPr/>
        </p:nvCxnSpPr>
        <p:spPr>
          <a:xfrm rot="5400000" flipH="1" flipV="1">
            <a:off x="3970284" y="2675859"/>
            <a:ext cx="368160" cy="2704078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E6E3350-1FC1-4AF2-90E2-ABA7F3474960}"/>
              </a:ext>
            </a:extLst>
          </p:cNvPr>
          <p:cNvCxnSpPr>
            <a:stCxn id="252" idx="0"/>
            <a:endCxn id="214" idx="2"/>
          </p:cNvCxnSpPr>
          <p:nvPr/>
        </p:nvCxnSpPr>
        <p:spPr>
          <a:xfrm rot="5400000" flipH="1" flipV="1">
            <a:off x="4632292" y="2013851"/>
            <a:ext cx="368160" cy="4028094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9802302-3B60-46A6-B457-2D544FEDE48D}"/>
              </a:ext>
            </a:extLst>
          </p:cNvPr>
          <p:cNvCxnSpPr>
            <a:cxnSpLocks/>
            <a:stCxn id="252" idx="0"/>
            <a:endCxn id="218" idx="2"/>
          </p:cNvCxnSpPr>
          <p:nvPr/>
        </p:nvCxnSpPr>
        <p:spPr>
          <a:xfrm rot="5400000" flipH="1" flipV="1">
            <a:off x="5280205" y="1365939"/>
            <a:ext cx="368160" cy="5323921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483ABFA3-1825-4DA0-AFDE-CB7D266BC57A}"/>
              </a:ext>
            </a:extLst>
          </p:cNvPr>
          <p:cNvGrpSpPr/>
          <p:nvPr/>
        </p:nvGrpSpPr>
        <p:grpSpPr>
          <a:xfrm>
            <a:off x="6830420" y="3740212"/>
            <a:ext cx="207213" cy="207213"/>
            <a:chOff x="2218660" y="2906233"/>
            <a:chExt cx="297712" cy="297712"/>
          </a:xfrm>
        </p:grpSpPr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F0592E21-0DEA-41A1-A915-B5550A5587A3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15" name="Multiplication Sign 214">
              <a:extLst>
                <a:ext uri="{FF2B5EF4-FFF2-40B4-BE49-F238E27FC236}">
                  <a16:creationId xmlns:a16="http://schemas.microsoft.com/office/drawing/2014/main" id="{A07942B4-BC16-4CD4-BA7D-76275F146D93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438E48D7-065E-4029-B261-E0E4386600D9}"/>
              </a:ext>
            </a:extLst>
          </p:cNvPr>
          <p:cNvCxnSpPr>
            <a:cxnSpLocks/>
            <a:stCxn id="296" idx="0"/>
            <a:endCxn id="214" idx="6"/>
          </p:cNvCxnSpPr>
          <p:nvPr/>
        </p:nvCxnSpPr>
        <p:spPr>
          <a:xfrm rot="16200000" flipV="1">
            <a:off x="6914676" y="3966774"/>
            <a:ext cx="368160" cy="122248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A96BB02E-24B9-48D4-A965-BFC6C003A06F}"/>
              </a:ext>
            </a:extLst>
          </p:cNvPr>
          <p:cNvGrpSpPr/>
          <p:nvPr/>
        </p:nvGrpSpPr>
        <p:grpSpPr>
          <a:xfrm>
            <a:off x="5506404" y="3740212"/>
            <a:ext cx="207213" cy="207213"/>
            <a:chOff x="2218660" y="2906233"/>
            <a:chExt cx="297712" cy="297712"/>
          </a:xfrm>
        </p:grpSpPr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1434F5DA-4138-4CDC-9FD5-26AAD6170EAE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12" name="Multiplication Sign 211">
              <a:extLst>
                <a:ext uri="{FF2B5EF4-FFF2-40B4-BE49-F238E27FC236}">
                  <a16:creationId xmlns:a16="http://schemas.microsoft.com/office/drawing/2014/main" id="{1EBB9237-1DF6-48C6-BD8B-0AD1B8D02C9B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BDB65257-A401-43FC-A126-A8CBB1B21076}"/>
              </a:ext>
            </a:extLst>
          </p:cNvPr>
          <p:cNvCxnSpPr>
            <a:cxnSpLocks/>
            <a:stCxn id="279" idx="0"/>
            <a:endCxn id="211" idx="6"/>
          </p:cNvCxnSpPr>
          <p:nvPr/>
        </p:nvCxnSpPr>
        <p:spPr>
          <a:xfrm rot="16200000" flipV="1">
            <a:off x="5600369" y="3957065"/>
            <a:ext cx="368160" cy="141666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C0321C79-F8C9-443C-B31A-C8919A44416B}"/>
              </a:ext>
            </a:extLst>
          </p:cNvPr>
          <p:cNvGrpSpPr/>
          <p:nvPr/>
        </p:nvGrpSpPr>
        <p:grpSpPr>
          <a:xfrm>
            <a:off x="2901752" y="3740212"/>
            <a:ext cx="207213" cy="207213"/>
            <a:chOff x="2218660" y="2906233"/>
            <a:chExt cx="297712" cy="297712"/>
          </a:xfrm>
        </p:grpSpPr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487C832D-7ADD-426D-BDAA-7C9935B0C8C4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42" name="Multiplication Sign 341">
              <a:extLst>
                <a:ext uri="{FF2B5EF4-FFF2-40B4-BE49-F238E27FC236}">
                  <a16:creationId xmlns:a16="http://schemas.microsoft.com/office/drawing/2014/main" id="{5619DBC8-EEA8-4260-B22A-1B88EE4EC200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9D20097-8AAE-4515-8798-4720596EF17C}"/>
              </a:ext>
            </a:extLst>
          </p:cNvPr>
          <p:cNvCxnSpPr>
            <a:stCxn id="263" idx="0"/>
            <a:endCxn id="341" idx="6"/>
          </p:cNvCxnSpPr>
          <p:nvPr/>
        </p:nvCxnSpPr>
        <p:spPr>
          <a:xfrm rot="16200000" flipV="1">
            <a:off x="2977158" y="3975624"/>
            <a:ext cx="368160" cy="104548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D93D76D-EEC2-4131-817E-F13B19EF31FE}"/>
              </a:ext>
            </a:extLst>
          </p:cNvPr>
          <p:cNvGrpSpPr/>
          <p:nvPr/>
        </p:nvGrpSpPr>
        <p:grpSpPr>
          <a:xfrm>
            <a:off x="4234507" y="3740212"/>
            <a:ext cx="207213" cy="207213"/>
            <a:chOff x="2218660" y="2906233"/>
            <a:chExt cx="297712" cy="297712"/>
          </a:xfrm>
        </p:grpSpPr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2BE0C8E4-8FD4-479F-ADB3-B9A8C533E5AD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09" name="Multiplication Sign 208">
              <a:extLst>
                <a:ext uri="{FF2B5EF4-FFF2-40B4-BE49-F238E27FC236}">
                  <a16:creationId xmlns:a16="http://schemas.microsoft.com/office/drawing/2014/main" id="{CCCB0DBD-1EA4-466A-AFF2-58E178373B0D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51344E74-8E05-4E11-B84B-4407B5DDBC6D}"/>
              </a:ext>
            </a:extLst>
          </p:cNvPr>
          <p:cNvCxnSpPr>
            <a:cxnSpLocks/>
            <a:stCxn id="271" idx="0"/>
            <a:endCxn id="208" idx="6"/>
          </p:cNvCxnSpPr>
          <p:nvPr/>
        </p:nvCxnSpPr>
        <p:spPr>
          <a:xfrm rot="16200000" flipV="1">
            <a:off x="4330615" y="3954922"/>
            <a:ext cx="368160" cy="145952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D885E63D-0EEB-4CB1-9B62-EE1805DAD4BB}"/>
              </a:ext>
            </a:extLst>
          </p:cNvPr>
          <p:cNvCxnSpPr>
            <a:cxnSpLocks/>
            <a:endCxn id="230" idx="2"/>
          </p:cNvCxnSpPr>
          <p:nvPr/>
        </p:nvCxnSpPr>
        <p:spPr>
          <a:xfrm rot="10800000">
            <a:off x="2445587" y="3141463"/>
            <a:ext cx="352139" cy="278823"/>
          </a:xfrm>
          <a:prstGeom prst="bentConnector2">
            <a:avLst/>
          </a:prstGeom>
          <a:ln w="12700">
            <a:solidFill>
              <a:schemeClr val="accent3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40FB3ABE-CDC2-4EF3-891B-4EE5528A2DBE}"/>
              </a:ext>
            </a:extLst>
          </p:cNvPr>
          <p:cNvSpPr txBox="1"/>
          <p:nvPr/>
        </p:nvSpPr>
        <p:spPr>
          <a:xfrm>
            <a:off x="1735620" y="1818023"/>
            <a:ext cx="14199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Scale dot-product attention weights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817669DC-47ED-4D00-A245-52789ED4CBC2}"/>
              </a:ext>
            </a:extLst>
          </p:cNvPr>
          <p:cNvCxnSpPr>
            <a:cxnSpLocks/>
          </p:cNvCxnSpPr>
          <p:nvPr/>
        </p:nvCxnSpPr>
        <p:spPr>
          <a:xfrm>
            <a:off x="9040907" y="3330823"/>
            <a:ext cx="663075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F3D150BB-9D9D-4254-9826-67C3B431717B}"/>
              </a:ext>
            </a:extLst>
          </p:cNvPr>
          <p:cNvSpPr txBox="1"/>
          <p:nvPr/>
        </p:nvSpPr>
        <p:spPr>
          <a:xfrm>
            <a:off x="9640435" y="3141053"/>
            <a:ext cx="925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Value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26596371-81E4-49D9-9F2C-19C5DAF2BEC8}"/>
              </a:ext>
            </a:extLst>
          </p:cNvPr>
          <p:cNvSpPr txBox="1"/>
          <p:nvPr/>
        </p:nvSpPr>
        <p:spPr>
          <a:xfrm>
            <a:off x="9684398" y="3719188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Key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27A50569-D60F-4352-8680-5AFDC9F203E7}"/>
              </a:ext>
            </a:extLst>
          </p:cNvPr>
          <p:cNvSpPr txBox="1"/>
          <p:nvPr/>
        </p:nvSpPr>
        <p:spPr>
          <a:xfrm>
            <a:off x="9634242" y="4233027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Query</a:t>
            </a:r>
          </a:p>
        </p:txBody>
      </p: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6971CA4E-5469-46F0-B6DE-A10D4DF53FA0}"/>
              </a:ext>
            </a:extLst>
          </p:cNvPr>
          <p:cNvCxnSpPr>
            <a:cxnSpLocks/>
          </p:cNvCxnSpPr>
          <p:nvPr/>
        </p:nvCxnSpPr>
        <p:spPr>
          <a:xfrm>
            <a:off x="8189398" y="4417693"/>
            <a:ext cx="1451037" cy="0"/>
          </a:xfrm>
          <a:prstGeom prst="straightConnector1">
            <a:avLst/>
          </a:prstGeom>
          <a:ln w="12700">
            <a:solidFill>
              <a:schemeClr val="accent6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0554BC87-8148-4127-A05F-AE22600BF7F8}"/>
              </a:ext>
            </a:extLst>
          </p:cNvPr>
          <p:cNvCxnSpPr>
            <a:cxnSpLocks/>
            <a:endCxn id="233" idx="1"/>
          </p:cNvCxnSpPr>
          <p:nvPr/>
        </p:nvCxnSpPr>
        <p:spPr>
          <a:xfrm flipV="1">
            <a:off x="8543039" y="3950021"/>
            <a:ext cx="1141359" cy="358739"/>
          </a:xfrm>
          <a:prstGeom prst="bentConnector3">
            <a:avLst/>
          </a:prstGeom>
          <a:ln w="12700">
            <a:solidFill>
              <a:schemeClr val="accent4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3BD5AF5B-9AAB-48D1-AA63-E96D2189C959}"/>
              </a:ext>
            </a:extLst>
          </p:cNvPr>
          <p:cNvGrpSpPr/>
          <p:nvPr/>
        </p:nvGrpSpPr>
        <p:grpSpPr>
          <a:xfrm>
            <a:off x="8262783" y="4188073"/>
            <a:ext cx="417132" cy="338554"/>
            <a:chOff x="1317632" y="4045257"/>
            <a:chExt cx="610215" cy="338554"/>
          </a:xfrm>
        </p:grpSpPr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FF3FCB1E-3523-46BC-93B5-27D3AF53FAE9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38CA12CB-2A50-4682-B1DA-180F073962D0}"/>
                    </a:ext>
                  </a:extLst>
                </p:cNvPr>
                <p:cNvSpPr/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38CA12CB-2A50-4682-B1DA-180F073962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D2235CB-D820-44CC-99C8-B6B6920D6E1A}"/>
              </a:ext>
            </a:extLst>
          </p:cNvPr>
          <p:cNvCxnSpPr>
            <a:cxnSpLocks/>
            <a:stCxn id="247" idx="0"/>
          </p:cNvCxnSpPr>
          <p:nvPr/>
        </p:nvCxnSpPr>
        <p:spPr>
          <a:xfrm flipH="1" flipV="1">
            <a:off x="8856772" y="3484178"/>
            <a:ext cx="3394" cy="1183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18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/>
    </p:bldLst>
  </p:timing>
</p:sld>
</file>

<file path=ppt/theme/theme1.xml><?xml version="1.0" encoding="utf-8"?>
<a:theme xmlns:a="http://schemas.openxmlformats.org/drawingml/2006/main" name="Grey_ICT">
  <a:themeElements>
    <a:clrScheme name="LP">
      <a:dk1>
        <a:srgbClr val="292929"/>
      </a:dk1>
      <a:lt1>
        <a:srgbClr val="FFFFFF"/>
      </a:lt1>
      <a:dk2>
        <a:srgbClr val="292929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I-Template-Standard" id="{11553B86-3B72-4B0A-A65A-DE1C2A45A50F}" vid="{D6C8F3ED-6213-43C3-B825-D3ABC513F7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9849</TotalTime>
  <Words>3072</Words>
  <Application>Microsoft Macintosh PowerPoint</Application>
  <PresentationFormat>Widescreen</PresentationFormat>
  <Paragraphs>1533</Paragraphs>
  <Slides>48</Slides>
  <Notes>21</Notes>
  <HiddenSlides>30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  <vt:variant>
        <vt:lpstr>Custom Shows</vt:lpstr>
      </vt:variant>
      <vt:variant>
        <vt:i4>1</vt:i4>
      </vt:variant>
    </vt:vector>
  </HeadingPairs>
  <TitlesOfParts>
    <vt:vector size="55" baseType="lpstr">
      <vt:lpstr>Calibri</vt:lpstr>
      <vt:lpstr>Cambria Math</vt:lpstr>
      <vt:lpstr>Helvetica Neue</vt:lpstr>
      <vt:lpstr>Verdana</vt:lpstr>
      <vt:lpstr>Wingdings</vt:lpstr>
      <vt:lpstr>Grey_ICT</vt:lpstr>
      <vt:lpstr>PowerPoint Presentation</vt:lpstr>
      <vt:lpstr>Sequence Encoding - Contextualization</vt:lpstr>
      <vt:lpstr>Sequence Encoding - Contextualization</vt:lpstr>
      <vt:lpstr>Sequence Encoding - Contextualization</vt:lpstr>
      <vt:lpstr>PowerPoint Presentation</vt:lpstr>
      <vt:lpstr>Self-Attention</vt:lpstr>
      <vt:lpstr>Self-Attention</vt:lpstr>
      <vt:lpstr>Transformer Self-Attention</vt:lpstr>
      <vt:lpstr>Transformer Self-Attention</vt:lpstr>
      <vt:lpstr>Transformer Self-Attention</vt:lpstr>
      <vt:lpstr>Transformer Self-Attention</vt:lpstr>
      <vt:lpstr>Transformer Self-Attention</vt:lpstr>
      <vt:lpstr>Transformer Multi-Head Self-Attention</vt:lpstr>
      <vt:lpstr>Transformer Multi-Head Self-Attention</vt:lpstr>
      <vt:lpstr>Transformer Multi-Head Self-Attention</vt:lpstr>
      <vt:lpstr>Position embeddings</vt:lpstr>
      <vt:lpstr>Position embeddings</vt:lpstr>
      <vt:lpstr>High-dimensional geometry</vt:lpstr>
      <vt:lpstr>High-dimensional geometry</vt:lpstr>
      <vt:lpstr>Transformer – Layers</vt:lpstr>
      <vt:lpstr>Transformer Multi-Head Self-Attention</vt:lpstr>
      <vt:lpstr>Transformer Multi-Head Self-Attention</vt:lpstr>
      <vt:lpstr>Transformer Multi-Head Self-Attention</vt:lpstr>
      <vt:lpstr>Transformer – Residual Connection</vt:lpstr>
      <vt:lpstr>Transformer Key Ideas</vt:lpstr>
      <vt:lpstr>PowerPoint Presentation</vt:lpstr>
      <vt:lpstr>Token-level and Sentence-level Embeddings</vt:lpstr>
      <vt:lpstr>Pre-Training and Fine-Tuning</vt:lpstr>
      <vt:lpstr>BERT: Bidirectional Encoder Representations from Transformers </vt:lpstr>
      <vt:lpstr>BERT: Bidirectional Encoder Representations from Transformers </vt:lpstr>
      <vt:lpstr>BERT: Bidirectional Encoder Representations from Transformers </vt:lpstr>
      <vt:lpstr>Pre-training BERT Model</vt:lpstr>
      <vt:lpstr>Pre-training BERT Model</vt:lpstr>
      <vt:lpstr>Three Embeddings: Token + Position + Sentence</vt:lpstr>
      <vt:lpstr>Fine-Tuning BERT</vt:lpstr>
      <vt:lpstr>Fine-Tuning BERT</vt:lpstr>
      <vt:lpstr>Fine-Tuning BERT</vt:lpstr>
      <vt:lpstr>Fine-Tuning BERT</vt:lpstr>
      <vt:lpstr>Fine-Tuning BERT</vt:lpstr>
      <vt:lpstr>Fine-Tuning BERT</vt:lpstr>
      <vt:lpstr>Generative Transformers</vt:lpstr>
      <vt:lpstr>PowerPoint Presentation</vt:lpstr>
      <vt:lpstr>Sequence-to-Sequence Modeling</vt:lpstr>
      <vt:lpstr>Seq2Seq with Transformer Attentions</vt:lpstr>
      <vt:lpstr>Seq2Seq with Transformer Attentions</vt:lpstr>
      <vt:lpstr>Seq2Seq with Transformer Attentions</vt:lpstr>
      <vt:lpstr>Seq2Seq with Transformer Attentions</vt:lpstr>
      <vt:lpstr>And Many More…     Next week!</vt:lpstr>
      <vt:lpstr>Stefan_part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Louis-Philippe Morency</dc:creator>
  <cp:lastModifiedBy>Daniel Fried</cp:lastModifiedBy>
  <cp:revision>440</cp:revision>
  <cp:lastPrinted>2012-02-07T18:57:58Z</cp:lastPrinted>
  <dcterms:created xsi:type="dcterms:W3CDTF">2015-09-01T18:28:38Z</dcterms:created>
  <dcterms:modified xsi:type="dcterms:W3CDTF">2023-09-14T01:19:24Z</dcterms:modified>
</cp:coreProperties>
</file>