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51"/>
  </p:notesMasterIdLst>
  <p:handoutMasterIdLst>
    <p:handoutMasterId r:id="rId52"/>
  </p:handoutMasterIdLst>
  <p:sldIdLst>
    <p:sldId id="599" r:id="rId2"/>
    <p:sldId id="2112" r:id="rId3"/>
    <p:sldId id="600" r:id="rId4"/>
    <p:sldId id="602" r:id="rId5"/>
    <p:sldId id="603" r:id="rId6"/>
    <p:sldId id="604" r:id="rId7"/>
    <p:sldId id="606" r:id="rId8"/>
    <p:sldId id="608" r:id="rId9"/>
    <p:sldId id="607" r:id="rId10"/>
    <p:sldId id="610" r:id="rId11"/>
    <p:sldId id="609" r:id="rId12"/>
    <p:sldId id="611" r:id="rId13"/>
    <p:sldId id="612" r:id="rId14"/>
    <p:sldId id="614" r:id="rId15"/>
    <p:sldId id="618" r:id="rId16"/>
    <p:sldId id="616" r:id="rId17"/>
    <p:sldId id="621" r:id="rId18"/>
    <p:sldId id="619" r:id="rId19"/>
    <p:sldId id="2108" r:id="rId20"/>
    <p:sldId id="2109" r:id="rId21"/>
    <p:sldId id="1608" r:id="rId22"/>
    <p:sldId id="620" r:id="rId23"/>
    <p:sldId id="615" r:id="rId24"/>
    <p:sldId id="617" r:id="rId25"/>
    <p:sldId id="2111" r:id="rId26"/>
    <p:sldId id="2107" r:id="rId27"/>
    <p:sldId id="634" r:id="rId28"/>
    <p:sldId id="636" r:id="rId29"/>
    <p:sldId id="638" r:id="rId30"/>
    <p:sldId id="639" r:id="rId31"/>
    <p:sldId id="637" r:id="rId32"/>
    <p:sldId id="641" r:id="rId33"/>
    <p:sldId id="640" r:id="rId34"/>
    <p:sldId id="642" r:id="rId35"/>
    <p:sldId id="643" r:id="rId36"/>
    <p:sldId id="645" r:id="rId37"/>
    <p:sldId id="646" r:id="rId38"/>
    <p:sldId id="644" r:id="rId39"/>
    <p:sldId id="647" r:id="rId40"/>
    <p:sldId id="648" r:id="rId41"/>
    <p:sldId id="649" r:id="rId42"/>
    <p:sldId id="2110" r:id="rId43"/>
    <p:sldId id="622" r:id="rId44"/>
    <p:sldId id="623" r:id="rId45"/>
    <p:sldId id="624" r:id="rId46"/>
    <p:sldId id="625" r:id="rId47"/>
    <p:sldId id="627" r:id="rId48"/>
    <p:sldId id="626" r:id="rId49"/>
    <p:sldId id="1602" r:id="rId50"/>
  </p:sldIdLst>
  <p:sldSz cx="12192000" cy="6858000"/>
  <p:notesSz cx="6858000" cy="9144000"/>
  <p:custShowLst>
    <p:custShow name="Stefan_part" id="0">
      <p:sldLst/>
    </p:custShow>
  </p:custShowLst>
  <p:defaultTextStyle>
    <a:defPPr>
      <a:defRPr lang="en-US"/>
    </a:defPPr>
    <a:lvl1pPr marL="0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55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10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64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18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772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27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880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35" algn="l" defTabSz="6095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BBB59"/>
    <a:srgbClr val="0000FF"/>
    <a:srgbClr val="000000"/>
    <a:srgbClr val="FF373C"/>
    <a:srgbClr val="E15300"/>
    <a:srgbClr val="CC0003"/>
    <a:srgbClr val="990000"/>
    <a:srgbClr val="B40000"/>
    <a:srgbClr val="C41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583" autoAdjust="0"/>
  </p:normalViewPr>
  <p:slideViewPr>
    <p:cSldViewPr snapToGrid="0" snapToObjects="1">
      <p:cViewPr varScale="1">
        <p:scale>
          <a:sx n="196" d="100"/>
          <a:sy n="196" d="100"/>
        </p:scale>
        <p:origin x="212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72"/>
    </p:cViewPr>
  </p:sorterViewPr>
  <p:notesViewPr>
    <p:cSldViewPr snapToGrid="0" snapToObject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7A0D-BCA0-41E7-81BC-0D9C412C762F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A401-23B3-4098-99D8-2AFE05CF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7T22:35:15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7T22:35:15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E640A-79A6-A745-927E-68B812DD369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EF138-5085-B549-81BD-A1D2B5D1A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55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10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664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18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772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27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880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35" algn="l" defTabSz="60955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contextualized representations. How do we get these? One way: LSTMs</a:t>
            </a:r>
          </a:p>
          <a:p>
            <a:endParaRPr lang="en-US" dirty="0"/>
          </a:p>
          <a:p>
            <a:r>
              <a:rPr lang="en-US" dirty="0" err="1"/>
              <a:t>Xs</a:t>
            </a:r>
            <a:r>
              <a:rPr lang="en-US" dirty="0"/>
              <a:t>: already word vector representations, for now. You could get them from scratch. But for understanding, we’ll start with w2v and enrich with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types of meaning in different subspaces.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types of meaning in different subspaces.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Inherited from CV. Find a pre-training task that’s well aligned with learning the reps you want for your fine-tuning task. Think about object classification vs denoising auto-encoders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denoising auto-encoder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6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like a contrastive objective, but forces everything to be in a single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2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 embeddings: take some of the pressure off of the position embeddings.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~45 min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Convolutions get rid of the temporal bottleneck.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3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attention – kind of a dynamic fusion. Like gates, weights depend on the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modes this could be used in: total transformation, or residuals. Residuals work better. We’ll see the details later.</a:t>
            </a:r>
          </a:p>
          <a:p>
            <a:endParaRPr lang="en-US" dirty="0"/>
          </a:p>
          <a:p>
            <a:r>
              <a:rPr lang="en-US" dirty="0"/>
              <a:t>Parallel computation for each word. Attention value: how much should each other word affect this.</a:t>
            </a:r>
          </a:p>
          <a:p>
            <a:endParaRPr lang="en-US" dirty="0"/>
          </a:p>
          <a:p>
            <a:r>
              <a:rPr lang="en-US" dirty="0"/>
              <a:t>This is effectively a bag-of-words representation, at each position. We’ll see later how this causes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modes this could be used in: total transformation, or residuals. Residuals work better. We’ll see the details later.</a:t>
            </a:r>
          </a:p>
          <a:p>
            <a:endParaRPr lang="en-US" dirty="0"/>
          </a:p>
          <a:p>
            <a:r>
              <a:rPr lang="en-US" dirty="0"/>
              <a:t>Parallel computation for each word. Attention value: how much should each other word affect this.</a:t>
            </a:r>
          </a:p>
          <a:p>
            <a:endParaRPr lang="en-US" dirty="0"/>
          </a:p>
          <a:p>
            <a:r>
              <a:rPr lang="en-US" dirty="0"/>
              <a:t>This is effectively a bag-of-words representation, at each position. We’ll see later how this causes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X’ is a transformed version of X, pick out a subspace. Imagine this as being a subspace where we can combine meanings via summation. More flexible than just summing attended reps x.</a:t>
            </a:r>
          </a:p>
          <a:p>
            <a:endParaRPr lang="en-US" dirty="0"/>
          </a:p>
          <a:p>
            <a:r>
              <a:rPr lang="en-US" dirty="0"/>
              <a:t>Keys &amp; queries: content-based addressing. If my query attends to the key at this position, transfer some of the value at this position over.</a:t>
            </a:r>
          </a:p>
          <a:p>
            <a:endParaRPr lang="en-US" dirty="0"/>
          </a:p>
          <a:p>
            <a:r>
              <a:rPr lang="en-US" dirty="0"/>
              <a:t>Parameters tied across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F138-5085-B549-81BD-A1D2B5D1AD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56251" y="6446520"/>
            <a:ext cx="7493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3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56251" y="6470813"/>
            <a:ext cx="7493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39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44BDF5A-21E6-4DB6-AB3C-9A88DC8D8BFE}"/>
              </a:ext>
            </a:extLst>
          </p:cNvPr>
          <p:cNvSpPr txBox="1">
            <a:spLocks/>
          </p:cNvSpPr>
          <p:nvPr userDrawn="1"/>
        </p:nvSpPr>
        <p:spPr>
          <a:xfrm>
            <a:off x="5556251" y="6448186"/>
            <a:ext cx="7493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12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56251" y="6448186"/>
            <a:ext cx="7493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26B00C-79BF-472D-A8AF-6C861E590215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409814"/>
            <a:ext cx="10972800" cy="868363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749300" y="1143000"/>
            <a:ext cx="103632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3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1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1480"/>
            <a:ext cx="10972800" cy="868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7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840BFC-AFD1-42EB-8826-F8ED0B9FC83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9314" y="6610576"/>
            <a:ext cx="2959359" cy="230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F029BA-7216-4593-9556-FF47FD6C6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53100"/>
          <a:stretch/>
        </p:blipFill>
        <p:spPr>
          <a:xfrm>
            <a:off x="138902" y="6588271"/>
            <a:ext cx="253756" cy="252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E04A1-54F0-3A8B-E6CC-BA333D88FBC9}"/>
              </a:ext>
            </a:extLst>
          </p:cNvPr>
          <p:cNvSpPr txBox="1"/>
          <p:nvPr userDrawn="1"/>
        </p:nvSpPr>
        <p:spPr>
          <a:xfrm>
            <a:off x="356451" y="6545407"/>
            <a:ext cx="313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Language Technologies Institute</a:t>
            </a:r>
          </a:p>
        </p:txBody>
      </p:sp>
    </p:spTree>
    <p:extLst>
      <p:ext uri="{BB962C8B-B14F-4D97-AF65-F5344CB8AC3E}">
        <p14:creationId xmlns:p14="http://schemas.microsoft.com/office/powerpoint/2010/main" val="9166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28" r:id="rId2"/>
    <p:sldLayoutId id="2147483787" r:id="rId3"/>
    <p:sldLayoutId id="2147483788" r:id="rId4"/>
  </p:sldLayoutIdLst>
  <p:txStyles>
    <p:titleStyle>
      <a:lvl1pPr algn="l" defTabSz="121911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457167" indent="-457167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990526" indent="-380972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523887" indent="-304776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2133440" indent="-304776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742994" indent="-304776" algn="l" defTabSz="121911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3352548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spcBef>
          <a:spcPct val="20000"/>
        </a:spcBef>
        <a:buClr>
          <a:srgbClr val="FFCC00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400.png"/><Relationship Id="rId26" Type="http://schemas.openxmlformats.org/officeDocument/2006/relationships/image" Target="../media/image68.png"/><Relationship Id="rId39" Type="http://schemas.openxmlformats.org/officeDocument/2006/relationships/image" Target="../media/image811.png"/><Relationship Id="rId21" Type="http://schemas.openxmlformats.org/officeDocument/2006/relationships/image" Target="../media/image430.png"/><Relationship Id="rId34" Type="http://schemas.openxmlformats.org/officeDocument/2006/relationships/image" Target="../media/image76.png"/><Relationship Id="rId42" Type="http://schemas.openxmlformats.org/officeDocument/2006/relationships/image" Target="../media/image840.png"/><Relationship Id="rId47" Type="http://schemas.openxmlformats.org/officeDocument/2006/relationships/image" Target="../media/image89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0.png"/><Relationship Id="rId45" Type="http://schemas.openxmlformats.org/officeDocument/2006/relationships/image" Target="../media/image870.png"/><Relationship Id="rId5" Type="http://schemas.openxmlformats.org/officeDocument/2006/relationships/image" Target="../media/image520.png"/><Relationship Id="rId15" Type="http://schemas.openxmlformats.org/officeDocument/2006/relationships/image" Target="../media/image82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70.png"/><Relationship Id="rId19" Type="http://schemas.openxmlformats.org/officeDocument/2006/relationships/image" Target="../media/image410.png"/><Relationship Id="rId31" Type="http://schemas.openxmlformats.org/officeDocument/2006/relationships/image" Target="../media/image73.png"/><Relationship Id="rId44" Type="http://schemas.openxmlformats.org/officeDocument/2006/relationships/image" Target="../media/image8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81.png"/><Relationship Id="rId22" Type="http://schemas.openxmlformats.org/officeDocument/2006/relationships/image" Target="../media/image440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0.png"/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12" Type="http://schemas.openxmlformats.org/officeDocument/2006/relationships/image" Target="../media/image59.png"/><Relationship Id="rId17" Type="http://schemas.openxmlformats.org/officeDocument/2006/relationships/image" Target="../media/image84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0.png"/><Relationship Id="rId46" Type="http://schemas.openxmlformats.org/officeDocument/2006/relationships/image" Target="../media/image880.png"/><Relationship Id="rId20" Type="http://schemas.openxmlformats.org/officeDocument/2006/relationships/image" Target="../media/image420.png"/><Relationship Id="rId41" Type="http://schemas.openxmlformats.org/officeDocument/2006/relationships/image" Target="../media/image83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400.png"/><Relationship Id="rId26" Type="http://schemas.openxmlformats.org/officeDocument/2006/relationships/image" Target="../media/image91.png"/><Relationship Id="rId39" Type="http://schemas.openxmlformats.org/officeDocument/2006/relationships/image" Target="../media/image811.png"/><Relationship Id="rId21" Type="http://schemas.openxmlformats.org/officeDocument/2006/relationships/image" Target="../media/image430.png"/><Relationship Id="rId34" Type="http://schemas.openxmlformats.org/officeDocument/2006/relationships/image" Target="../media/image76.png"/><Relationship Id="rId42" Type="http://schemas.openxmlformats.org/officeDocument/2006/relationships/image" Target="../media/image840.png"/><Relationship Id="rId47" Type="http://schemas.openxmlformats.org/officeDocument/2006/relationships/image" Target="../media/image89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8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66.png"/><Relationship Id="rId32" Type="http://schemas.openxmlformats.org/officeDocument/2006/relationships/image" Target="../media/image93.png"/><Relationship Id="rId37" Type="http://schemas.openxmlformats.org/officeDocument/2006/relationships/image" Target="../media/image79.png"/><Relationship Id="rId40" Type="http://schemas.openxmlformats.org/officeDocument/2006/relationships/image" Target="../media/image820.png"/><Relationship Id="rId45" Type="http://schemas.openxmlformats.org/officeDocument/2006/relationships/image" Target="../media/image870.png"/><Relationship Id="rId5" Type="http://schemas.openxmlformats.org/officeDocument/2006/relationships/image" Target="../media/image520.png"/><Relationship Id="rId15" Type="http://schemas.openxmlformats.org/officeDocument/2006/relationships/image" Target="../media/image87.png"/><Relationship Id="rId23" Type="http://schemas.openxmlformats.org/officeDocument/2006/relationships/image" Target="../media/image90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70.png"/><Relationship Id="rId19" Type="http://schemas.openxmlformats.org/officeDocument/2006/relationships/image" Target="../media/image410.png"/><Relationship Id="rId31" Type="http://schemas.openxmlformats.org/officeDocument/2006/relationships/image" Target="../media/image73.png"/><Relationship Id="rId44" Type="http://schemas.openxmlformats.org/officeDocument/2006/relationships/image" Target="../media/image8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86.png"/><Relationship Id="rId22" Type="http://schemas.openxmlformats.org/officeDocument/2006/relationships/image" Target="../media/image440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94.png"/><Relationship Id="rId43" Type="http://schemas.openxmlformats.org/officeDocument/2006/relationships/image" Target="../media/image850.png"/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12" Type="http://schemas.openxmlformats.org/officeDocument/2006/relationships/image" Target="../media/image59.png"/><Relationship Id="rId17" Type="http://schemas.openxmlformats.org/officeDocument/2006/relationships/image" Target="../media/image8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0.png"/><Relationship Id="rId46" Type="http://schemas.openxmlformats.org/officeDocument/2006/relationships/image" Target="../media/image880.png"/><Relationship Id="rId20" Type="http://schemas.openxmlformats.org/officeDocument/2006/relationships/image" Target="../media/image420.png"/><Relationship Id="rId41" Type="http://schemas.openxmlformats.org/officeDocument/2006/relationships/image" Target="../media/image83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8.png"/><Relationship Id="rId26" Type="http://schemas.openxmlformats.org/officeDocument/2006/relationships/image" Target="../media/image68.png"/><Relationship Id="rId39" Type="http://schemas.openxmlformats.org/officeDocument/2006/relationships/image" Target="../media/image106.png"/><Relationship Id="rId21" Type="http://schemas.openxmlformats.org/officeDocument/2006/relationships/image" Target="../media/image51.png"/><Relationship Id="rId34" Type="http://schemas.openxmlformats.org/officeDocument/2006/relationships/image" Target="../media/image76.png"/><Relationship Id="rId42" Type="http://schemas.openxmlformats.org/officeDocument/2006/relationships/image" Target="../media/image109.png"/><Relationship Id="rId47" Type="http://schemas.openxmlformats.org/officeDocument/2006/relationships/image" Target="../media/image114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107.png"/><Relationship Id="rId45" Type="http://schemas.openxmlformats.org/officeDocument/2006/relationships/image" Target="../media/image112.png"/><Relationship Id="rId5" Type="http://schemas.openxmlformats.org/officeDocument/2006/relationships/image" Target="../media/image97.png"/><Relationship Id="rId15" Type="http://schemas.openxmlformats.org/officeDocument/2006/relationships/image" Target="../media/image62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102.png"/><Relationship Id="rId19" Type="http://schemas.openxmlformats.org/officeDocument/2006/relationships/image" Target="../media/image49.png"/><Relationship Id="rId31" Type="http://schemas.openxmlformats.org/officeDocument/2006/relationships/image" Target="../media/image73.png"/><Relationship Id="rId44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61.png"/><Relationship Id="rId22" Type="http://schemas.openxmlformats.org/officeDocument/2006/relationships/image" Target="../media/image52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110.png"/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20" Type="http://schemas.openxmlformats.org/officeDocument/2006/relationships/image" Target="../media/image50.png"/><Relationship Id="rId41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0.png"/><Relationship Id="rId26" Type="http://schemas.openxmlformats.org/officeDocument/2006/relationships/image" Target="../media/image1090.png"/><Relationship Id="rId21" Type="http://schemas.openxmlformats.org/officeDocument/2006/relationships/image" Target="../media/image440.png"/><Relationship Id="rId17" Type="http://schemas.openxmlformats.org/officeDocument/2006/relationships/image" Target="../media/image400.png"/><Relationship Id="rId25" Type="http://schemas.openxmlformats.org/officeDocument/2006/relationships/image" Target="../media/image1080.png"/><Relationship Id="rId2" Type="http://schemas.openxmlformats.org/officeDocument/2006/relationships/notesSlide" Target="../notesSlides/notesSlide10.xml"/><Relationship Id="rId20" Type="http://schemas.openxmlformats.org/officeDocument/2006/relationships/image" Target="../media/image430.png"/><Relationship Id="rId29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7.png"/><Relationship Id="rId23" Type="http://schemas.openxmlformats.org/officeDocument/2006/relationships/image" Target="../media/image116.png"/><Relationship Id="rId28" Type="http://schemas.openxmlformats.org/officeDocument/2006/relationships/image" Target="../media/image1111.png"/><Relationship Id="rId19" Type="http://schemas.openxmlformats.org/officeDocument/2006/relationships/image" Target="../media/image420.png"/><Relationship Id="rId22" Type="http://schemas.openxmlformats.org/officeDocument/2006/relationships/image" Target="../media/image115.png"/><Relationship Id="rId27" Type="http://schemas.openxmlformats.org/officeDocument/2006/relationships/image" Target="../media/image1100.png"/><Relationship Id="rId30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8" Type="http://schemas.openxmlformats.org/officeDocument/2006/relationships/image" Target="../media/image410.png"/><Relationship Id="rId26" Type="http://schemas.openxmlformats.org/officeDocument/2006/relationships/image" Target="../media/image128.png"/><Relationship Id="rId3" Type="http://schemas.openxmlformats.org/officeDocument/2006/relationships/image" Target="../media/image1140.png"/><Relationship Id="rId21" Type="http://schemas.openxmlformats.org/officeDocument/2006/relationships/image" Target="../media/image440.png"/><Relationship Id="rId34" Type="http://schemas.openxmlformats.org/officeDocument/2006/relationships/image" Target="../media/image136.png"/><Relationship Id="rId7" Type="http://schemas.openxmlformats.org/officeDocument/2006/relationships/image" Target="../media/image1180.png"/><Relationship Id="rId12" Type="http://schemas.openxmlformats.org/officeDocument/2006/relationships/image" Target="../media/image1230.png"/><Relationship Id="rId17" Type="http://schemas.openxmlformats.org/officeDocument/2006/relationships/image" Target="../media/image400.png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2" Type="http://schemas.openxmlformats.org/officeDocument/2006/relationships/notesSlide" Target="../notesSlides/notesSlide11.xml"/><Relationship Id="rId20" Type="http://schemas.openxmlformats.org/officeDocument/2006/relationships/image" Target="../media/image430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11" Type="http://schemas.openxmlformats.org/officeDocument/2006/relationships/image" Target="../media/image1220.png"/><Relationship Id="rId24" Type="http://schemas.openxmlformats.org/officeDocument/2006/relationships/image" Target="../media/image126.png"/><Relationship Id="rId32" Type="http://schemas.openxmlformats.org/officeDocument/2006/relationships/image" Target="../media/image134.png"/><Relationship Id="rId5" Type="http://schemas.openxmlformats.org/officeDocument/2006/relationships/image" Target="../media/image1160.png"/><Relationship Id="rId23" Type="http://schemas.openxmlformats.org/officeDocument/2006/relationships/image" Target="../media/image125.png"/><Relationship Id="rId28" Type="http://schemas.openxmlformats.org/officeDocument/2006/relationships/image" Target="../media/image120.png"/><Relationship Id="rId10" Type="http://schemas.openxmlformats.org/officeDocument/2006/relationships/image" Target="../media/image1211.png"/><Relationship Id="rId19" Type="http://schemas.openxmlformats.org/officeDocument/2006/relationships/image" Target="../media/image420.png"/><Relationship Id="rId31" Type="http://schemas.openxmlformats.org/officeDocument/2006/relationships/image" Target="../media/image133.png"/><Relationship Id="rId4" Type="http://schemas.openxmlformats.org/officeDocument/2006/relationships/image" Target="../media/image11500.png"/><Relationship Id="rId9" Type="http://schemas.openxmlformats.org/officeDocument/2006/relationships/image" Target="../media/image1200.png"/><Relationship Id="rId22" Type="http://schemas.openxmlformats.org/officeDocument/2006/relationships/image" Target="../media/image1240.png"/><Relationship Id="rId27" Type="http://schemas.openxmlformats.org/officeDocument/2006/relationships/image" Target="../media/image119.png"/><Relationship Id="rId30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0.png"/><Relationship Id="rId26" Type="http://schemas.openxmlformats.org/officeDocument/2006/relationships/image" Target="../media/image141.png"/><Relationship Id="rId21" Type="http://schemas.openxmlformats.org/officeDocument/2006/relationships/image" Target="../media/image440.png"/><Relationship Id="rId34" Type="http://schemas.openxmlformats.org/officeDocument/2006/relationships/image" Target="../media/image143.png"/><Relationship Id="rId17" Type="http://schemas.openxmlformats.org/officeDocument/2006/relationships/image" Target="../media/image400.png"/><Relationship Id="rId25" Type="http://schemas.openxmlformats.org/officeDocument/2006/relationships/image" Target="../media/image140.png"/><Relationship Id="rId33" Type="http://schemas.openxmlformats.org/officeDocument/2006/relationships/image" Target="../media/image142.png"/><Relationship Id="rId20" Type="http://schemas.openxmlformats.org/officeDocument/2006/relationships/image" Target="../media/image430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.png"/><Relationship Id="rId32" Type="http://schemas.openxmlformats.org/officeDocument/2006/relationships/image" Target="../media/image131.png"/><Relationship Id="rId23" Type="http://schemas.openxmlformats.org/officeDocument/2006/relationships/image" Target="../media/image138.png"/><Relationship Id="rId28" Type="http://schemas.openxmlformats.org/officeDocument/2006/relationships/image" Target="../media/image123.png"/><Relationship Id="rId19" Type="http://schemas.openxmlformats.org/officeDocument/2006/relationships/image" Target="../media/image420.png"/><Relationship Id="rId31" Type="http://schemas.openxmlformats.org/officeDocument/2006/relationships/image" Target="../media/image130.png"/><Relationship Id="rId22" Type="http://schemas.openxmlformats.org/officeDocument/2006/relationships/image" Target="../media/image137.png"/><Relationship Id="rId27" Type="http://schemas.openxmlformats.org/officeDocument/2006/relationships/image" Target="../media/image122.png"/><Relationship Id="rId30" Type="http://schemas.openxmlformats.org/officeDocument/2006/relationships/image" Target="../media/image129.png"/><Relationship Id="rId35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23.png"/><Relationship Id="rId18" Type="http://schemas.openxmlformats.org/officeDocument/2006/relationships/image" Target="../media/image142.png"/><Relationship Id="rId3" Type="http://schemas.openxmlformats.org/officeDocument/2006/relationships/image" Target="../media/image49.png"/><Relationship Id="rId7" Type="http://schemas.openxmlformats.org/officeDocument/2006/relationships/image" Target="../media/image147.png"/><Relationship Id="rId12" Type="http://schemas.openxmlformats.org/officeDocument/2006/relationships/image" Target="../media/image122.png"/><Relationship Id="rId17" Type="http://schemas.openxmlformats.org/officeDocument/2006/relationships/image" Target="../media/image131.png"/><Relationship Id="rId2" Type="http://schemas.openxmlformats.org/officeDocument/2006/relationships/image" Target="../media/image48.png"/><Relationship Id="rId16" Type="http://schemas.openxmlformats.org/officeDocument/2006/relationships/image" Target="../media/image13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29.png"/><Relationship Id="rId10" Type="http://schemas.openxmlformats.org/officeDocument/2006/relationships/image" Target="../media/image150.png"/><Relationship Id="rId19" Type="http://schemas.openxmlformats.org/officeDocument/2006/relationships/image" Target="../media/image143.png"/><Relationship Id="rId4" Type="http://schemas.openxmlformats.org/officeDocument/2006/relationships/image" Target="../media/image145.png"/><Relationship Id="rId9" Type="http://schemas.openxmlformats.org/officeDocument/2006/relationships/image" Target="../media/image149.png"/><Relationship Id="rId14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49.png"/><Relationship Id="rId7" Type="http://schemas.openxmlformats.org/officeDocument/2006/relationships/image" Target="../media/image156.png"/><Relationship Id="rId12" Type="http://schemas.openxmlformats.org/officeDocument/2006/relationships/image" Target="../media/image16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64.png"/><Relationship Id="rId5" Type="http://schemas.openxmlformats.org/officeDocument/2006/relationships/image" Target="../media/image146.png"/><Relationship Id="rId10" Type="http://schemas.openxmlformats.org/officeDocument/2006/relationships/image" Target="../media/image163.png"/><Relationship Id="rId4" Type="http://schemas.openxmlformats.org/officeDocument/2006/relationships/image" Target="../media/image145.png"/><Relationship Id="rId9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2.acl-long.476/" TargetMode="External"/><Relationship Id="rId2" Type="http://schemas.openxmlformats.org/officeDocument/2006/relationships/hyperlink" Target="https://arxiv.org/abs/2104.06644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42.png"/><Relationship Id="rId18" Type="http://schemas.openxmlformats.org/officeDocument/2006/relationships/image" Target="../media/image1690.png"/><Relationship Id="rId3" Type="http://schemas.openxmlformats.org/officeDocument/2006/relationships/image" Target="../media/image138.png"/><Relationship Id="rId21" Type="http://schemas.openxmlformats.org/officeDocument/2006/relationships/image" Target="../media/image1711.png"/><Relationship Id="rId7" Type="http://schemas.openxmlformats.org/officeDocument/2006/relationships/image" Target="../media/image122.png"/><Relationship Id="rId12" Type="http://schemas.openxmlformats.org/officeDocument/2006/relationships/image" Target="../media/image131.png"/><Relationship Id="rId17" Type="http://schemas.openxmlformats.org/officeDocument/2006/relationships/image" Target="../media/image1680.png"/><Relationship Id="rId25" Type="http://schemas.openxmlformats.org/officeDocument/2006/relationships/image" Target="../media/image1731.png"/><Relationship Id="rId2" Type="http://schemas.openxmlformats.org/officeDocument/2006/relationships/image" Target="../media/image137.png"/><Relationship Id="rId16" Type="http://schemas.openxmlformats.org/officeDocument/2006/relationships/image" Target="../media/image1670.png"/><Relationship Id="rId20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30.png"/><Relationship Id="rId24" Type="http://schemas.openxmlformats.org/officeDocument/2006/relationships/image" Target="../media/image163.png"/><Relationship Id="rId5" Type="http://schemas.openxmlformats.org/officeDocument/2006/relationships/image" Target="../media/image140.png"/><Relationship Id="rId15" Type="http://schemas.openxmlformats.org/officeDocument/2006/relationships/image" Target="../media/image144.png"/><Relationship Id="rId23" Type="http://schemas.openxmlformats.org/officeDocument/2006/relationships/image" Target="../media/image1720.png"/><Relationship Id="rId10" Type="http://schemas.openxmlformats.org/officeDocument/2006/relationships/image" Target="../media/image129.png"/><Relationship Id="rId19" Type="http://schemas.openxmlformats.org/officeDocument/2006/relationships/image" Target="../media/image146.png"/><Relationship Id="rId4" Type="http://schemas.openxmlformats.org/officeDocument/2006/relationships/image" Target="../media/image139.png"/><Relationship Id="rId9" Type="http://schemas.openxmlformats.org/officeDocument/2006/relationships/image" Target="../media/image124.png"/><Relationship Id="rId14" Type="http://schemas.openxmlformats.org/officeDocument/2006/relationships/image" Target="../media/image143.png"/><Relationship Id="rId22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750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0" Type="http://schemas.openxmlformats.org/officeDocument/2006/relationships/image" Target="../media/image182.png"/><Relationship Id="rId4" Type="http://schemas.openxmlformats.org/officeDocument/2006/relationships/image" Target="../media/image1760.png"/><Relationship Id="rId9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30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730.png"/><Relationship Id="rId2" Type="http://schemas.openxmlformats.org/officeDocument/2006/relationships/image" Target="../media/image1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7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710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610.png"/><Relationship Id="rId2" Type="http://schemas.openxmlformats.org/officeDocument/2006/relationships/image" Target="../media/image176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5" Type="http://schemas.openxmlformats.org/officeDocument/2006/relationships/image" Target="../media/image1740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-circuits.pub/2021/framework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18" Type="http://schemas.openxmlformats.org/officeDocument/2006/relationships/image" Target="../media/image245.png"/><Relationship Id="rId3" Type="http://schemas.openxmlformats.org/officeDocument/2006/relationships/image" Target="../media/image217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" Type="http://schemas.openxmlformats.org/officeDocument/2006/relationships/customXml" Target="../ink/ink1.xml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19" Type="http://schemas.openxmlformats.org/officeDocument/2006/relationships/image" Target="../media/image246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18" Type="http://schemas.openxmlformats.org/officeDocument/2006/relationships/image" Target="../media/image250.png"/><Relationship Id="rId26" Type="http://schemas.openxmlformats.org/officeDocument/2006/relationships/image" Target="../media/image257.png"/><Relationship Id="rId3" Type="http://schemas.openxmlformats.org/officeDocument/2006/relationships/customXml" Target="../ink/ink2.xml"/><Relationship Id="rId21" Type="http://schemas.openxmlformats.org/officeDocument/2006/relationships/image" Target="../media/image253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17" Type="http://schemas.openxmlformats.org/officeDocument/2006/relationships/image" Target="../media/image249.png"/><Relationship Id="rId25" Type="http://schemas.openxmlformats.org/officeDocument/2006/relationships/image" Target="../media/image25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8.png"/><Relationship Id="rId20" Type="http://schemas.openxmlformats.org/officeDocument/2006/relationships/image" Target="../media/image252.png"/><Relationship Id="rId29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24" Type="http://schemas.openxmlformats.org/officeDocument/2006/relationships/image" Target="../media/image255.png"/><Relationship Id="rId5" Type="http://schemas.openxmlformats.org/officeDocument/2006/relationships/image" Target="../media/image231.png"/><Relationship Id="rId15" Type="http://schemas.openxmlformats.org/officeDocument/2006/relationships/image" Target="../media/image247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10" Type="http://schemas.openxmlformats.org/officeDocument/2006/relationships/image" Target="../media/image236.png"/><Relationship Id="rId19" Type="http://schemas.openxmlformats.org/officeDocument/2006/relationships/image" Target="../media/image251.png"/><Relationship Id="rId4" Type="http://schemas.openxmlformats.org/officeDocument/2006/relationships/image" Target="../media/image217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Relationship Id="rId22" Type="http://schemas.openxmlformats.org/officeDocument/2006/relationships/image" Target="../media/image149.png"/><Relationship Id="rId27" Type="http://schemas.openxmlformats.org/officeDocument/2006/relationships/image" Target="../media/image2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3" Type="http://schemas.openxmlformats.org/officeDocument/2006/relationships/image" Target="../media/image262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69.png"/><Relationship Id="rId5" Type="http://schemas.openxmlformats.org/officeDocument/2006/relationships/image" Target="../media/image264.png"/><Relationship Id="rId10" Type="http://schemas.openxmlformats.org/officeDocument/2006/relationships/image" Target="../media/image268.png"/><Relationship Id="rId4" Type="http://schemas.openxmlformats.org/officeDocument/2006/relationships/image" Target="../media/image263.png"/><Relationship Id="rId9" Type="http://schemas.openxmlformats.org/officeDocument/2006/relationships/image" Target="../media/image2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79.png"/><Relationship Id="rId18" Type="http://schemas.openxmlformats.org/officeDocument/2006/relationships/image" Target="../media/image284.png"/><Relationship Id="rId3" Type="http://schemas.openxmlformats.org/officeDocument/2006/relationships/image" Target="../media/image272.png"/><Relationship Id="rId21" Type="http://schemas.openxmlformats.org/officeDocument/2006/relationships/image" Target="../media/image287.png"/><Relationship Id="rId7" Type="http://schemas.openxmlformats.org/officeDocument/2006/relationships/image" Target="../media/image275.png"/><Relationship Id="rId12" Type="http://schemas.openxmlformats.org/officeDocument/2006/relationships/image" Target="../media/image278.png"/><Relationship Id="rId17" Type="http://schemas.openxmlformats.org/officeDocument/2006/relationships/image" Target="../media/image283.png"/><Relationship Id="rId2" Type="http://schemas.openxmlformats.org/officeDocument/2006/relationships/image" Target="../media/image271.png"/><Relationship Id="rId16" Type="http://schemas.openxmlformats.org/officeDocument/2006/relationships/image" Target="../media/image282.png"/><Relationship Id="rId20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7.png"/><Relationship Id="rId5" Type="http://schemas.openxmlformats.org/officeDocument/2006/relationships/image" Target="../media/image154.png"/><Relationship Id="rId15" Type="http://schemas.openxmlformats.org/officeDocument/2006/relationships/image" Target="../media/image281.png"/><Relationship Id="rId23" Type="http://schemas.openxmlformats.org/officeDocument/2006/relationships/image" Target="../media/image289.png"/><Relationship Id="rId10" Type="http://schemas.openxmlformats.org/officeDocument/2006/relationships/image" Target="../media/image201.png"/><Relationship Id="rId19" Type="http://schemas.openxmlformats.org/officeDocument/2006/relationships/image" Target="../media/image285.png"/><Relationship Id="rId4" Type="http://schemas.openxmlformats.org/officeDocument/2006/relationships/image" Target="../media/image273.png"/><Relationship Id="rId9" Type="http://schemas.openxmlformats.org/officeDocument/2006/relationships/image" Target="../media/image276.png"/><Relationship Id="rId14" Type="http://schemas.openxmlformats.org/officeDocument/2006/relationships/image" Target="../media/image280.png"/><Relationship Id="rId22" Type="http://schemas.openxmlformats.org/officeDocument/2006/relationships/image" Target="../media/image2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2.png"/><Relationship Id="rId3" Type="http://schemas.openxmlformats.org/officeDocument/2006/relationships/image" Target="../media/image290.png"/><Relationship Id="rId21" Type="http://schemas.openxmlformats.org/officeDocument/2006/relationships/image" Target="../media/image305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00.png"/><Relationship Id="rId20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3.png"/><Relationship Id="rId15" Type="http://schemas.openxmlformats.org/officeDocument/2006/relationships/image" Target="../media/image299.png"/><Relationship Id="rId10" Type="http://schemas.openxmlformats.org/officeDocument/2006/relationships/image" Target="../media/image293.png"/><Relationship Id="rId19" Type="http://schemas.openxmlformats.org/officeDocument/2006/relationships/image" Target="../media/image303.png"/><Relationship Id="rId4" Type="http://schemas.openxmlformats.org/officeDocument/2006/relationships/image" Target="../media/image291.png"/><Relationship Id="rId9" Type="http://schemas.openxmlformats.org/officeDocument/2006/relationships/image" Target="../media/image97.png"/><Relationship Id="rId14" Type="http://schemas.openxmlformats.org/officeDocument/2006/relationships/image" Target="../media/image298.png"/><Relationship Id="rId22" Type="http://schemas.openxmlformats.org/officeDocument/2006/relationships/image" Target="../media/image3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5.png"/><Relationship Id="rId18" Type="http://schemas.openxmlformats.org/officeDocument/2006/relationships/image" Target="../media/image300.png"/><Relationship Id="rId3" Type="http://schemas.openxmlformats.org/officeDocument/2006/relationships/image" Target="../media/image290.png"/><Relationship Id="rId21" Type="http://schemas.openxmlformats.org/officeDocument/2006/relationships/image" Target="../media/image303.png"/><Relationship Id="rId7" Type="http://schemas.openxmlformats.org/officeDocument/2006/relationships/image" Target="../media/image52.png"/><Relationship Id="rId12" Type="http://schemas.openxmlformats.org/officeDocument/2006/relationships/image" Target="../media/image294.png"/><Relationship Id="rId17" Type="http://schemas.openxmlformats.org/officeDocument/2006/relationships/image" Target="../media/image299.png"/><Relationship Id="rId25" Type="http://schemas.openxmlformats.org/officeDocument/2006/relationships/hyperlink" Target="https://arxiv.org/abs/1907.11692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98.png"/><Relationship Id="rId20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93.png"/><Relationship Id="rId24" Type="http://schemas.openxmlformats.org/officeDocument/2006/relationships/image" Target="../media/image306.png"/><Relationship Id="rId5" Type="http://schemas.openxmlformats.org/officeDocument/2006/relationships/image" Target="../media/image263.png"/><Relationship Id="rId15" Type="http://schemas.openxmlformats.org/officeDocument/2006/relationships/image" Target="../media/image297.png"/><Relationship Id="rId23" Type="http://schemas.openxmlformats.org/officeDocument/2006/relationships/image" Target="../media/image305.png"/><Relationship Id="rId10" Type="http://schemas.openxmlformats.org/officeDocument/2006/relationships/image" Target="../media/image97.png"/><Relationship Id="rId19" Type="http://schemas.openxmlformats.org/officeDocument/2006/relationships/image" Target="../media/image301.png"/><Relationship Id="rId4" Type="http://schemas.openxmlformats.org/officeDocument/2006/relationships/image" Target="../media/image291.png"/><Relationship Id="rId9" Type="http://schemas.openxmlformats.org/officeDocument/2006/relationships/image" Target="../media/image96.png"/><Relationship Id="rId14" Type="http://schemas.openxmlformats.org/officeDocument/2006/relationships/image" Target="../media/image296.png"/><Relationship Id="rId22" Type="http://schemas.openxmlformats.org/officeDocument/2006/relationships/image" Target="../media/image3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08.png"/><Relationship Id="rId3" Type="http://schemas.openxmlformats.org/officeDocument/2006/relationships/image" Target="../media/image291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0" Type="http://schemas.openxmlformats.org/officeDocument/2006/relationships/image" Target="../media/image293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09.png"/><Relationship Id="rId3" Type="http://schemas.openxmlformats.org/officeDocument/2006/relationships/image" Target="../media/image291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13.png"/><Relationship Id="rId2" Type="http://schemas.openxmlformats.org/officeDocument/2006/relationships/image" Target="../media/image290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5" Type="http://schemas.openxmlformats.org/officeDocument/2006/relationships/image" Target="../media/image264.png"/><Relationship Id="rId15" Type="http://schemas.openxmlformats.org/officeDocument/2006/relationships/image" Target="../media/image311.png"/><Relationship Id="rId10" Type="http://schemas.openxmlformats.org/officeDocument/2006/relationships/image" Target="../media/image293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3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24" Type="http://schemas.openxmlformats.org/officeDocument/2006/relationships/image" Target="../media/image308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11.png"/><Relationship Id="rId18" Type="http://schemas.openxmlformats.org/officeDocument/2006/relationships/image" Target="../media/image30.png"/><Relationship Id="rId3" Type="http://schemas.openxmlformats.org/officeDocument/2006/relationships/image" Target="../media/image1510.png"/><Relationship Id="rId21" Type="http://schemas.openxmlformats.org/officeDocument/2006/relationships/image" Target="../media/image33.png"/><Relationship Id="rId7" Type="http://schemas.openxmlformats.org/officeDocument/2006/relationships/image" Target="../media/image1910.png"/><Relationship Id="rId12" Type="http://schemas.openxmlformats.org/officeDocument/2006/relationships/image" Target="../media/image241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0.png"/><Relationship Id="rId11" Type="http://schemas.openxmlformats.org/officeDocument/2006/relationships/image" Target="../media/image2310.png"/><Relationship Id="rId5" Type="http://schemas.openxmlformats.org/officeDocument/2006/relationships/image" Target="../media/image1710.png"/><Relationship Id="rId15" Type="http://schemas.openxmlformats.org/officeDocument/2006/relationships/image" Target="../media/image27.png"/><Relationship Id="rId10" Type="http://schemas.openxmlformats.org/officeDocument/2006/relationships/image" Target="../media/image2210.png"/><Relationship Id="rId19" Type="http://schemas.openxmlformats.org/officeDocument/2006/relationships/image" Target="../media/image31.png"/><Relationship Id="rId4" Type="http://schemas.openxmlformats.org/officeDocument/2006/relationships/image" Target="../media/image1610.png"/><Relationship Id="rId9" Type="http://schemas.openxmlformats.org/officeDocument/2006/relationships/image" Target="../media/image210.png"/><Relationship Id="rId14" Type="http://schemas.openxmlformats.org/officeDocument/2006/relationships/image" Target="../media/image2611.png"/><Relationship Id="rId22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24" Type="http://schemas.openxmlformats.org/officeDocument/2006/relationships/image" Target="../media/image5.emf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6.png"/><Relationship Id="rId18" Type="http://schemas.openxmlformats.org/officeDocument/2006/relationships/image" Target="../media/image301.png"/><Relationship Id="rId26" Type="http://schemas.openxmlformats.org/officeDocument/2006/relationships/image" Target="../media/image2970.png"/><Relationship Id="rId3" Type="http://schemas.openxmlformats.org/officeDocument/2006/relationships/image" Target="../media/image291.png"/><Relationship Id="rId21" Type="http://schemas.openxmlformats.org/officeDocument/2006/relationships/image" Target="../media/image304.png"/><Relationship Id="rId7" Type="http://schemas.openxmlformats.org/officeDocument/2006/relationships/image" Target="../media/image292.png"/><Relationship Id="rId12" Type="http://schemas.openxmlformats.org/officeDocument/2006/relationships/image" Target="../media/image295.png"/><Relationship Id="rId17" Type="http://schemas.openxmlformats.org/officeDocument/2006/relationships/image" Target="../media/image300.png"/><Relationship Id="rId25" Type="http://schemas.openxmlformats.org/officeDocument/2006/relationships/image" Target="../media/image2960.png"/><Relationship Id="rId2" Type="http://schemas.openxmlformats.org/officeDocument/2006/relationships/image" Target="../media/image290.png"/><Relationship Id="rId16" Type="http://schemas.openxmlformats.org/officeDocument/2006/relationships/image" Target="../media/image299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4.png"/><Relationship Id="rId24" Type="http://schemas.openxmlformats.org/officeDocument/2006/relationships/image" Target="../media/image2950.png"/><Relationship Id="rId5" Type="http://schemas.openxmlformats.org/officeDocument/2006/relationships/image" Target="../media/image264.png"/><Relationship Id="rId15" Type="http://schemas.openxmlformats.org/officeDocument/2006/relationships/image" Target="../media/image298.png"/><Relationship Id="rId23" Type="http://schemas.openxmlformats.org/officeDocument/2006/relationships/image" Target="../media/image306.png"/><Relationship Id="rId28" Type="http://schemas.openxmlformats.org/officeDocument/2006/relationships/image" Target="../media/image2990.png"/><Relationship Id="rId10" Type="http://schemas.openxmlformats.org/officeDocument/2006/relationships/image" Target="../media/image293.png"/><Relationship Id="rId19" Type="http://schemas.openxmlformats.org/officeDocument/2006/relationships/image" Target="../media/image302.png"/><Relationship Id="rId4" Type="http://schemas.openxmlformats.org/officeDocument/2006/relationships/image" Target="../media/image263.png"/><Relationship Id="rId9" Type="http://schemas.openxmlformats.org/officeDocument/2006/relationships/image" Target="../media/image97.png"/><Relationship Id="rId14" Type="http://schemas.openxmlformats.org/officeDocument/2006/relationships/image" Target="../media/image297.png"/><Relationship Id="rId22" Type="http://schemas.openxmlformats.org/officeDocument/2006/relationships/image" Target="../media/image305.png"/><Relationship Id="rId27" Type="http://schemas.openxmlformats.org/officeDocument/2006/relationships/image" Target="../media/image298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hyperlink" Target="https://arxiv.org/abs/2012.14913" TargetMode="External"/><Relationship Id="rId7" Type="http://schemas.openxmlformats.org/officeDocument/2006/relationships/image" Target="../media/image193.png"/><Relationship Id="rId2" Type="http://schemas.openxmlformats.org/officeDocument/2006/relationships/hyperlink" Target="https://arxiv.org/abs/2204.0583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9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0.png"/><Relationship Id="rId3" Type="http://schemas.openxmlformats.org/officeDocument/2006/relationships/image" Target="../media/image189.png"/><Relationship Id="rId7" Type="http://schemas.openxmlformats.org/officeDocument/2006/relationships/image" Target="../media/image1930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11" Type="http://schemas.openxmlformats.org/officeDocument/2006/relationships/image" Target="../media/image197.png"/><Relationship Id="rId5" Type="http://schemas.openxmlformats.org/officeDocument/2006/relationships/image" Target="../media/image1911.png"/><Relationship Id="rId10" Type="http://schemas.openxmlformats.org/officeDocument/2006/relationships/image" Target="../media/image196.png"/><Relationship Id="rId4" Type="http://schemas.openxmlformats.org/officeDocument/2006/relationships/image" Target="../media/image1900.png"/><Relationship Id="rId9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1940.png"/><Relationship Id="rId3" Type="http://schemas.openxmlformats.org/officeDocument/2006/relationships/image" Target="../media/image189.png"/><Relationship Id="rId7" Type="http://schemas.openxmlformats.org/officeDocument/2006/relationships/image" Target="../media/image198.png"/><Relationship Id="rId12" Type="http://schemas.openxmlformats.org/officeDocument/2006/relationships/image" Target="../media/image1930.png"/><Relationship Id="rId2" Type="http://schemas.openxmlformats.org/officeDocument/2006/relationships/image" Target="../media/image188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11" Type="http://schemas.openxmlformats.org/officeDocument/2006/relationships/image" Target="../media/image202.png"/><Relationship Id="rId5" Type="http://schemas.openxmlformats.org/officeDocument/2006/relationships/image" Target="../media/image1911.png"/><Relationship Id="rId1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00.png"/><Relationship Id="rId9" Type="http://schemas.openxmlformats.org/officeDocument/2006/relationships/image" Target="../media/image200.png"/><Relationship Id="rId14" Type="http://schemas.openxmlformats.org/officeDocument/2006/relationships/image" Target="../media/image1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197.png"/><Relationship Id="rId3" Type="http://schemas.openxmlformats.org/officeDocument/2006/relationships/image" Target="../media/image189.png"/><Relationship Id="rId21" Type="http://schemas.openxmlformats.org/officeDocument/2006/relationships/image" Target="../media/image213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196.png"/><Relationship Id="rId2" Type="http://schemas.openxmlformats.org/officeDocument/2006/relationships/image" Target="../media/image188.png"/><Relationship Id="rId16" Type="http://schemas.openxmlformats.org/officeDocument/2006/relationships/image" Target="../media/image207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11" Type="http://schemas.openxmlformats.org/officeDocument/2006/relationships/image" Target="../media/image202.png"/><Relationship Id="rId24" Type="http://schemas.openxmlformats.org/officeDocument/2006/relationships/image" Target="../media/image195.png"/><Relationship Id="rId5" Type="http://schemas.openxmlformats.org/officeDocument/2006/relationships/image" Target="../media/image1911.png"/><Relationship Id="rId15" Type="http://schemas.openxmlformats.org/officeDocument/2006/relationships/image" Target="../media/image206.png"/><Relationship Id="rId23" Type="http://schemas.openxmlformats.org/officeDocument/2006/relationships/image" Target="../media/image1940.png"/><Relationship Id="rId10" Type="http://schemas.openxmlformats.org/officeDocument/2006/relationships/image" Target="../media/image201.png"/><Relationship Id="rId19" Type="http://schemas.openxmlformats.org/officeDocument/2006/relationships/image" Target="../media/image211.png"/><Relationship Id="rId4" Type="http://schemas.openxmlformats.org/officeDocument/2006/relationships/image" Target="../media/image1900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19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16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15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8.png"/><Relationship Id="rId5" Type="http://schemas.openxmlformats.org/officeDocument/2006/relationships/image" Target="../media/image18.png"/><Relationship Id="rId15" Type="http://schemas.openxmlformats.org/officeDocument/2006/relationships/image" Target="../media/image222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17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13" Type="http://schemas.openxmlformats.org/officeDocument/2006/relationships/image" Target="../media/image229.png"/><Relationship Id="rId18" Type="http://schemas.openxmlformats.org/officeDocument/2006/relationships/image" Target="../media/image207.png"/><Relationship Id="rId3" Type="http://schemas.openxmlformats.org/officeDocument/2006/relationships/image" Target="../media/image188.png"/><Relationship Id="rId21" Type="http://schemas.openxmlformats.org/officeDocument/2006/relationships/image" Target="../media/image227.png"/><Relationship Id="rId7" Type="http://schemas.openxmlformats.org/officeDocument/2006/relationships/image" Target="../media/image1920.png"/><Relationship Id="rId12" Type="http://schemas.openxmlformats.org/officeDocument/2006/relationships/image" Target="../media/image197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5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1.png"/><Relationship Id="rId11" Type="http://schemas.openxmlformats.org/officeDocument/2006/relationships/image" Target="../media/image196.png"/><Relationship Id="rId24" Type="http://schemas.openxmlformats.org/officeDocument/2006/relationships/hyperlink" Target="https://arxiv.org/abs/1910.10683" TargetMode="External"/><Relationship Id="rId5" Type="http://schemas.openxmlformats.org/officeDocument/2006/relationships/image" Target="../media/image1900.png"/><Relationship Id="rId15" Type="http://schemas.openxmlformats.org/officeDocument/2006/relationships/image" Target="../media/image204.png"/><Relationship Id="rId23" Type="http://schemas.openxmlformats.org/officeDocument/2006/relationships/hyperlink" Target="https://aclanthology.org/2020.acl-main.703/" TargetMode="External"/><Relationship Id="rId10" Type="http://schemas.openxmlformats.org/officeDocument/2006/relationships/image" Target="../media/image195.png"/><Relationship Id="rId19" Type="http://schemas.openxmlformats.org/officeDocument/2006/relationships/image" Target="../media/image230.png"/><Relationship Id="rId4" Type="http://schemas.openxmlformats.org/officeDocument/2006/relationships/image" Target="../media/image189.png"/><Relationship Id="rId9" Type="http://schemas.openxmlformats.org/officeDocument/2006/relationships/image" Target="../media/image1940.png"/><Relationship Id="rId14" Type="http://schemas.openxmlformats.org/officeDocument/2006/relationships/image" Target="../media/image203.png"/><Relationship Id="rId22" Type="http://schemas.openxmlformats.org/officeDocument/2006/relationships/image" Target="../media/image2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11.png"/><Relationship Id="rId18" Type="http://schemas.openxmlformats.org/officeDocument/2006/relationships/image" Target="../media/image30.png"/><Relationship Id="rId3" Type="http://schemas.openxmlformats.org/officeDocument/2006/relationships/image" Target="../media/image1510.png"/><Relationship Id="rId21" Type="http://schemas.openxmlformats.org/officeDocument/2006/relationships/image" Target="../media/image33.png"/><Relationship Id="rId7" Type="http://schemas.openxmlformats.org/officeDocument/2006/relationships/image" Target="../media/image1910.png"/><Relationship Id="rId12" Type="http://schemas.openxmlformats.org/officeDocument/2006/relationships/image" Target="../media/image241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0.png"/><Relationship Id="rId11" Type="http://schemas.openxmlformats.org/officeDocument/2006/relationships/image" Target="../media/image2310.png"/><Relationship Id="rId5" Type="http://schemas.openxmlformats.org/officeDocument/2006/relationships/image" Target="../media/image1710.png"/><Relationship Id="rId15" Type="http://schemas.openxmlformats.org/officeDocument/2006/relationships/image" Target="../media/image27.png"/><Relationship Id="rId10" Type="http://schemas.openxmlformats.org/officeDocument/2006/relationships/image" Target="../media/image2210.png"/><Relationship Id="rId19" Type="http://schemas.openxmlformats.org/officeDocument/2006/relationships/image" Target="../media/image31.png"/><Relationship Id="rId4" Type="http://schemas.openxmlformats.org/officeDocument/2006/relationships/image" Target="../media/image1610.png"/><Relationship Id="rId9" Type="http://schemas.openxmlformats.org/officeDocument/2006/relationships/image" Target="../media/image210.png"/><Relationship Id="rId14" Type="http://schemas.openxmlformats.org/officeDocument/2006/relationships/image" Target="../media/image2611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6.png"/><Relationship Id="rId3" Type="http://schemas.openxmlformats.org/officeDocument/2006/relationships/image" Target="../media/image48.png"/><Relationship Id="rId21" Type="http://schemas.openxmlformats.org/officeDocument/2006/relationships/image" Target="../media/image46.png"/><Relationship Id="rId7" Type="http://schemas.openxmlformats.org/officeDocument/2006/relationships/image" Target="../media/image5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36.png"/><Relationship Id="rId24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23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2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00.png"/><Relationship Id="rId26" Type="http://schemas.openxmlformats.org/officeDocument/2006/relationships/image" Target="../media/image68.png"/><Relationship Id="rId39" Type="http://schemas.openxmlformats.org/officeDocument/2006/relationships/image" Target="../media/image811.png"/><Relationship Id="rId21" Type="http://schemas.openxmlformats.org/officeDocument/2006/relationships/image" Target="../media/image430.png"/><Relationship Id="rId34" Type="http://schemas.openxmlformats.org/officeDocument/2006/relationships/image" Target="../media/image76.png"/><Relationship Id="rId42" Type="http://schemas.openxmlformats.org/officeDocument/2006/relationships/image" Target="../media/image840.png"/><Relationship Id="rId47" Type="http://schemas.openxmlformats.org/officeDocument/2006/relationships/image" Target="../media/image89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0.png"/><Relationship Id="rId45" Type="http://schemas.openxmlformats.org/officeDocument/2006/relationships/image" Target="../media/image870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70.png"/><Relationship Id="rId19" Type="http://schemas.openxmlformats.org/officeDocument/2006/relationships/image" Target="../media/image410.png"/><Relationship Id="rId31" Type="http://schemas.openxmlformats.org/officeDocument/2006/relationships/image" Target="../media/image73.png"/><Relationship Id="rId44" Type="http://schemas.openxmlformats.org/officeDocument/2006/relationships/image" Target="../media/image8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Relationship Id="rId22" Type="http://schemas.openxmlformats.org/officeDocument/2006/relationships/image" Target="../media/image440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0.png"/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0.png"/><Relationship Id="rId46" Type="http://schemas.openxmlformats.org/officeDocument/2006/relationships/image" Target="../media/image880.png"/><Relationship Id="rId20" Type="http://schemas.openxmlformats.org/officeDocument/2006/relationships/image" Target="../media/image420.png"/><Relationship Id="rId41" Type="http://schemas.openxmlformats.org/officeDocument/2006/relationships/image" Target="../media/image8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074" y="2551837"/>
            <a:ext cx="9906766" cy="12926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Transformers</a:t>
            </a:r>
          </a:p>
          <a:p>
            <a:pPr defTabSz="609555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slides from LP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Morency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Paul Liang</a:t>
            </a:r>
          </a:p>
        </p:txBody>
      </p:sp>
    </p:spTree>
    <p:extLst>
      <p:ext uri="{BB962C8B-B14F-4D97-AF65-F5344CB8AC3E}">
        <p14:creationId xmlns:p14="http://schemas.microsoft.com/office/powerpoint/2010/main" val="215119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35897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7AB84364-D714-4552-9DE5-66DA3692FD78}"/>
              </a:ext>
            </a:extLst>
          </p:cNvPr>
          <p:cNvCxnSpPr>
            <a:stCxn id="252" idx="0"/>
            <a:endCxn id="341" idx="2"/>
          </p:cNvCxnSpPr>
          <p:nvPr/>
        </p:nvCxnSpPr>
        <p:spPr>
          <a:xfrm rot="5400000" flipH="1" flipV="1">
            <a:off x="2667958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8D33C5-D5E5-4C4D-B42A-0540ED26CAD8}"/>
              </a:ext>
            </a:extLst>
          </p:cNvPr>
          <p:cNvGrpSpPr/>
          <p:nvPr/>
        </p:nvGrpSpPr>
        <p:grpSpPr>
          <a:xfrm>
            <a:off x="8126247" y="3740212"/>
            <a:ext cx="207213" cy="207213"/>
            <a:chOff x="2218660" y="2906233"/>
            <a:chExt cx="297712" cy="29771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92987F-2156-4B44-B6DD-3254A11E03E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Multiplication Sign 218">
              <a:extLst>
                <a:ext uri="{FF2B5EF4-FFF2-40B4-BE49-F238E27FC236}">
                  <a16:creationId xmlns:a16="http://schemas.microsoft.com/office/drawing/2014/main" id="{CCB9CCAC-4625-40AB-AC98-BBC3D86C39E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1F1F4D-49B9-49B0-9DBF-91F7DDEA279E}"/>
              </a:ext>
            </a:extLst>
          </p:cNvPr>
          <p:cNvCxnSpPr>
            <a:cxnSpLocks/>
            <a:stCxn id="304" idx="0"/>
            <a:endCxn id="218" idx="6"/>
          </p:cNvCxnSpPr>
          <p:nvPr/>
        </p:nvCxnSpPr>
        <p:spPr>
          <a:xfrm rot="16200000" flipV="1">
            <a:off x="8206961" y="3970317"/>
            <a:ext cx="368160" cy="1151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27A5247-C992-4546-AF46-0C792B9ACBAD}"/>
              </a:ext>
            </a:extLst>
          </p:cNvPr>
          <p:cNvCxnSpPr>
            <a:cxnSpLocks/>
            <a:stCxn id="252" idx="0"/>
            <a:endCxn id="208" idx="2"/>
          </p:cNvCxnSpPr>
          <p:nvPr/>
        </p:nvCxnSpPr>
        <p:spPr>
          <a:xfrm rot="5400000" flipH="1" flipV="1">
            <a:off x="3334335" y="3311809"/>
            <a:ext cx="368160" cy="143218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E1F8ECDF-4841-4D4A-AB45-49185B5CDC21}"/>
              </a:ext>
            </a:extLst>
          </p:cNvPr>
          <p:cNvCxnSpPr>
            <a:cxnSpLocks/>
            <a:stCxn id="252" idx="0"/>
            <a:endCxn id="211" idx="2"/>
          </p:cNvCxnSpPr>
          <p:nvPr/>
        </p:nvCxnSpPr>
        <p:spPr>
          <a:xfrm rot="5400000" flipH="1" flipV="1">
            <a:off x="3970284" y="2675859"/>
            <a:ext cx="368160" cy="270407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6E3350-1FC1-4AF2-90E2-ABA7F3474960}"/>
              </a:ext>
            </a:extLst>
          </p:cNvPr>
          <p:cNvCxnSpPr>
            <a:stCxn id="252" idx="0"/>
            <a:endCxn id="214" idx="2"/>
          </p:cNvCxnSpPr>
          <p:nvPr/>
        </p:nvCxnSpPr>
        <p:spPr>
          <a:xfrm rot="5400000" flipH="1" flipV="1">
            <a:off x="4632292" y="2013851"/>
            <a:ext cx="368160" cy="402809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9802302-3B60-46A6-B457-2D544FEDE48D}"/>
              </a:ext>
            </a:extLst>
          </p:cNvPr>
          <p:cNvCxnSpPr>
            <a:cxnSpLocks/>
            <a:stCxn id="252" idx="0"/>
            <a:endCxn id="218" idx="2"/>
          </p:cNvCxnSpPr>
          <p:nvPr/>
        </p:nvCxnSpPr>
        <p:spPr>
          <a:xfrm rot="5400000" flipH="1" flipV="1">
            <a:off x="5280205" y="1365939"/>
            <a:ext cx="368160" cy="532392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83ABFA3-1825-4DA0-AFDE-CB7D266BC57A}"/>
              </a:ext>
            </a:extLst>
          </p:cNvPr>
          <p:cNvGrpSpPr/>
          <p:nvPr/>
        </p:nvGrpSpPr>
        <p:grpSpPr>
          <a:xfrm>
            <a:off x="6830420" y="3740212"/>
            <a:ext cx="207213" cy="207213"/>
            <a:chOff x="2218660" y="2906233"/>
            <a:chExt cx="297712" cy="2977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0592E21-0DEA-41A1-A915-B5550A5587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A07942B4-BC16-4CD4-BA7D-76275F146D93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8E48D7-065E-4029-B261-E0E4386600D9}"/>
              </a:ext>
            </a:extLst>
          </p:cNvPr>
          <p:cNvCxnSpPr>
            <a:cxnSpLocks/>
            <a:stCxn id="296" idx="0"/>
            <a:endCxn id="214" idx="6"/>
          </p:cNvCxnSpPr>
          <p:nvPr/>
        </p:nvCxnSpPr>
        <p:spPr>
          <a:xfrm rot="16200000" flipV="1">
            <a:off x="6914676" y="3966774"/>
            <a:ext cx="368160" cy="1222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96BB02E-24B9-48D4-A965-BFC6C003A06F}"/>
              </a:ext>
            </a:extLst>
          </p:cNvPr>
          <p:cNvGrpSpPr/>
          <p:nvPr/>
        </p:nvGrpSpPr>
        <p:grpSpPr>
          <a:xfrm>
            <a:off x="5506404" y="3740212"/>
            <a:ext cx="207213" cy="207213"/>
            <a:chOff x="2218660" y="2906233"/>
            <a:chExt cx="297712" cy="297712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34F5DA-4138-4CDC-9FD5-26AAD6170EA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2" name="Multiplication Sign 211">
              <a:extLst>
                <a:ext uri="{FF2B5EF4-FFF2-40B4-BE49-F238E27FC236}">
                  <a16:creationId xmlns:a16="http://schemas.microsoft.com/office/drawing/2014/main" id="{1EBB9237-1DF6-48C6-BD8B-0AD1B8D02C9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DB65257-A401-43FC-A126-A8CBB1B21076}"/>
              </a:ext>
            </a:extLst>
          </p:cNvPr>
          <p:cNvCxnSpPr>
            <a:cxnSpLocks/>
            <a:stCxn id="279" idx="0"/>
            <a:endCxn id="211" idx="6"/>
          </p:cNvCxnSpPr>
          <p:nvPr/>
        </p:nvCxnSpPr>
        <p:spPr>
          <a:xfrm rot="16200000" flipV="1">
            <a:off x="5600369" y="3957065"/>
            <a:ext cx="368160" cy="1416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0321C79-F8C9-443C-B31A-C8919A44416B}"/>
              </a:ext>
            </a:extLst>
          </p:cNvPr>
          <p:cNvGrpSpPr/>
          <p:nvPr/>
        </p:nvGrpSpPr>
        <p:grpSpPr>
          <a:xfrm>
            <a:off x="2901752" y="3740212"/>
            <a:ext cx="207213" cy="207213"/>
            <a:chOff x="2218660" y="2906233"/>
            <a:chExt cx="297712" cy="297712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87C832D-7ADD-426D-BDAA-7C9935B0C8C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5619DBC8-EEA8-4260-B22A-1B88EE4EC200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D20097-8AAE-4515-8798-4720596EF17C}"/>
              </a:ext>
            </a:extLst>
          </p:cNvPr>
          <p:cNvCxnSpPr>
            <a:stCxn id="263" idx="0"/>
            <a:endCxn id="341" idx="6"/>
          </p:cNvCxnSpPr>
          <p:nvPr/>
        </p:nvCxnSpPr>
        <p:spPr>
          <a:xfrm rot="16200000" flipV="1">
            <a:off x="2977158" y="3975624"/>
            <a:ext cx="368160" cy="1045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93D76D-EEC2-4131-817E-F13B19EF31FE}"/>
              </a:ext>
            </a:extLst>
          </p:cNvPr>
          <p:cNvGrpSpPr/>
          <p:nvPr/>
        </p:nvGrpSpPr>
        <p:grpSpPr>
          <a:xfrm>
            <a:off x="4234507" y="3740212"/>
            <a:ext cx="207213" cy="207213"/>
            <a:chOff x="2218660" y="2906233"/>
            <a:chExt cx="297712" cy="29771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E0C8E4-8FD4-479F-ADB3-B9A8C533E5AD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9" name="Multiplication Sign 208">
              <a:extLst>
                <a:ext uri="{FF2B5EF4-FFF2-40B4-BE49-F238E27FC236}">
                  <a16:creationId xmlns:a16="http://schemas.microsoft.com/office/drawing/2014/main" id="{CCCB0DBD-1EA4-466A-AFF2-58E178373B0D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1344E74-8E05-4E11-B84B-4407B5DDBC6D}"/>
              </a:ext>
            </a:extLst>
          </p:cNvPr>
          <p:cNvCxnSpPr>
            <a:cxnSpLocks/>
            <a:stCxn id="271" idx="0"/>
            <a:endCxn id="208" idx="6"/>
          </p:cNvCxnSpPr>
          <p:nvPr/>
        </p:nvCxnSpPr>
        <p:spPr>
          <a:xfrm rot="16200000" flipV="1">
            <a:off x="4330615" y="3954922"/>
            <a:ext cx="368160" cy="14595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D885E63D-0EEB-4CB1-9B62-EE1805DAD4BB}"/>
              </a:ext>
            </a:extLst>
          </p:cNvPr>
          <p:cNvCxnSpPr>
            <a:cxnSpLocks/>
            <a:endCxn id="230" idx="2"/>
          </p:cNvCxnSpPr>
          <p:nvPr/>
        </p:nvCxnSpPr>
        <p:spPr>
          <a:xfrm rot="10800000">
            <a:off x="2445587" y="3141463"/>
            <a:ext cx="352139" cy="278823"/>
          </a:xfrm>
          <a:prstGeom prst="bentConnector2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40FB3ABE-CDC2-4EF3-891B-4EE5528A2DBE}"/>
              </a:ext>
            </a:extLst>
          </p:cNvPr>
          <p:cNvSpPr txBox="1"/>
          <p:nvPr/>
        </p:nvSpPr>
        <p:spPr>
          <a:xfrm>
            <a:off x="1735620" y="1818023"/>
            <a:ext cx="141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 dot-product attention weights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17669DC-47ED-4D00-A245-52789ED4CBC2}"/>
              </a:ext>
            </a:extLst>
          </p:cNvPr>
          <p:cNvCxnSpPr>
            <a:cxnSpLocks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3D150BB-9D9D-4254-9826-67C3B431717B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596371-81E4-49D9-9F2C-19C5DAF2BEC8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7A50569-D60F-4352-8680-5AFDC9F203E7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971CA4E-5469-46F0-B6DE-A10D4DF53FA0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0554BC87-8148-4127-A05F-AE22600BF7F8}"/>
              </a:ext>
            </a:extLst>
          </p:cNvPr>
          <p:cNvCxnSpPr>
            <a:cxnSpLocks/>
            <a:endCxn id="233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35897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7AB84364-D714-4552-9DE5-66DA3692FD78}"/>
              </a:ext>
            </a:extLst>
          </p:cNvPr>
          <p:cNvCxnSpPr>
            <a:cxnSpLocks/>
            <a:stCxn id="267" idx="0"/>
            <a:endCxn id="341" idx="2"/>
          </p:cNvCxnSpPr>
          <p:nvPr/>
        </p:nvCxnSpPr>
        <p:spPr>
          <a:xfrm rot="16200000" flipV="1">
            <a:off x="3355038" y="3390532"/>
            <a:ext cx="368160" cy="1274733"/>
          </a:xfrm>
          <a:prstGeom prst="bentConnector4">
            <a:avLst>
              <a:gd name="adj1" fmla="val 96185"/>
              <a:gd name="adj2" fmla="val 11793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8D33C5-D5E5-4C4D-B42A-0540ED26CAD8}"/>
              </a:ext>
            </a:extLst>
          </p:cNvPr>
          <p:cNvGrpSpPr/>
          <p:nvPr/>
        </p:nvGrpSpPr>
        <p:grpSpPr>
          <a:xfrm>
            <a:off x="8126247" y="3740212"/>
            <a:ext cx="207213" cy="207213"/>
            <a:chOff x="2218660" y="2906233"/>
            <a:chExt cx="297712" cy="29771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92987F-2156-4B44-B6DD-3254A11E03E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Multiplication Sign 218">
              <a:extLst>
                <a:ext uri="{FF2B5EF4-FFF2-40B4-BE49-F238E27FC236}">
                  <a16:creationId xmlns:a16="http://schemas.microsoft.com/office/drawing/2014/main" id="{CCB9CCAC-4625-40AB-AC98-BBC3D86C39E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1F1F4D-49B9-49B0-9DBF-91F7DDEA279E}"/>
              </a:ext>
            </a:extLst>
          </p:cNvPr>
          <p:cNvCxnSpPr>
            <a:cxnSpLocks/>
            <a:stCxn id="304" idx="0"/>
            <a:endCxn id="218" idx="6"/>
          </p:cNvCxnSpPr>
          <p:nvPr/>
        </p:nvCxnSpPr>
        <p:spPr>
          <a:xfrm rot="16200000" flipV="1">
            <a:off x="8206961" y="3970317"/>
            <a:ext cx="368160" cy="1151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27A5247-C992-4546-AF46-0C792B9ACBAD}"/>
              </a:ext>
            </a:extLst>
          </p:cNvPr>
          <p:cNvCxnSpPr>
            <a:cxnSpLocks/>
            <a:stCxn id="267" idx="0"/>
            <a:endCxn id="208" idx="2"/>
          </p:cNvCxnSpPr>
          <p:nvPr/>
        </p:nvCxnSpPr>
        <p:spPr>
          <a:xfrm rot="5400000" flipH="1" flipV="1">
            <a:off x="4021415" y="3998887"/>
            <a:ext cx="368160" cy="5802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E1F8ECDF-4841-4D4A-AB45-49185B5CDC21}"/>
              </a:ext>
            </a:extLst>
          </p:cNvPr>
          <p:cNvCxnSpPr>
            <a:cxnSpLocks/>
            <a:stCxn id="267" idx="0"/>
            <a:endCxn id="211" idx="2"/>
          </p:cNvCxnSpPr>
          <p:nvPr/>
        </p:nvCxnSpPr>
        <p:spPr>
          <a:xfrm rot="5400000" flipH="1" flipV="1">
            <a:off x="4657363" y="3362940"/>
            <a:ext cx="368160" cy="132991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6E3350-1FC1-4AF2-90E2-ABA7F3474960}"/>
              </a:ext>
            </a:extLst>
          </p:cNvPr>
          <p:cNvCxnSpPr>
            <a:cxnSpLocks/>
            <a:stCxn id="267" idx="0"/>
            <a:endCxn id="214" idx="2"/>
          </p:cNvCxnSpPr>
          <p:nvPr/>
        </p:nvCxnSpPr>
        <p:spPr>
          <a:xfrm rot="5400000" flipH="1" flipV="1">
            <a:off x="5319371" y="2700932"/>
            <a:ext cx="368160" cy="265393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9802302-3B60-46A6-B457-2D544FEDE48D}"/>
              </a:ext>
            </a:extLst>
          </p:cNvPr>
          <p:cNvCxnSpPr>
            <a:cxnSpLocks/>
            <a:stCxn id="267" idx="0"/>
            <a:endCxn id="218" idx="2"/>
          </p:cNvCxnSpPr>
          <p:nvPr/>
        </p:nvCxnSpPr>
        <p:spPr>
          <a:xfrm rot="5400000" flipH="1" flipV="1">
            <a:off x="5967285" y="2053018"/>
            <a:ext cx="368160" cy="394976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83ABFA3-1825-4DA0-AFDE-CB7D266BC57A}"/>
              </a:ext>
            </a:extLst>
          </p:cNvPr>
          <p:cNvGrpSpPr/>
          <p:nvPr/>
        </p:nvGrpSpPr>
        <p:grpSpPr>
          <a:xfrm>
            <a:off x="6830420" y="3740212"/>
            <a:ext cx="207213" cy="207213"/>
            <a:chOff x="2218660" y="2906233"/>
            <a:chExt cx="297712" cy="2977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0592E21-0DEA-41A1-A915-B5550A5587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A07942B4-BC16-4CD4-BA7D-76275F146D93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8E48D7-065E-4029-B261-E0E4386600D9}"/>
              </a:ext>
            </a:extLst>
          </p:cNvPr>
          <p:cNvCxnSpPr>
            <a:cxnSpLocks/>
            <a:stCxn id="296" idx="0"/>
            <a:endCxn id="214" idx="6"/>
          </p:cNvCxnSpPr>
          <p:nvPr/>
        </p:nvCxnSpPr>
        <p:spPr>
          <a:xfrm rot="16200000" flipV="1">
            <a:off x="6914676" y="3966774"/>
            <a:ext cx="368160" cy="1222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96BB02E-24B9-48D4-A965-BFC6C003A06F}"/>
              </a:ext>
            </a:extLst>
          </p:cNvPr>
          <p:cNvGrpSpPr/>
          <p:nvPr/>
        </p:nvGrpSpPr>
        <p:grpSpPr>
          <a:xfrm>
            <a:off x="5506404" y="3740212"/>
            <a:ext cx="207213" cy="207213"/>
            <a:chOff x="2218660" y="2906233"/>
            <a:chExt cx="297712" cy="297712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34F5DA-4138-4CDC-9FD5-26AAD6170EA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2" name="Multiplication Sign 211">
              <a:extLst>
                <a:ext uri="{FF2B5EF4-FFF2-40B4-BE49-F238E27FC236}">
                  <a16:creationId xmlns:a16="http://schemas.microsoft.com/office/drawing/2014/main" id="{1EBB9237-1DF6-48C6-BD8B-0AD1B8D02C9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DB65257-A401-43FC-A126-A8CBB1B21076}"/>
              </a:ext>
            </a:extLst>
          </p:cNvPr>
          <p:cNvCxnSpPr>
            <a:cxnSpLocks/>
            <a:stCxn id="279" idx="0"/>
            <a:endCxn id="211" idx="6"/>
          </p:cNvCxnSpPr>
          <p:nvPr/>
        </p:nvCxnSpPr>
        <p:spPr>
          <a:xfrm rot="16200000" flipV="1">
            <a:off x="5600369" y="3957065"/>
            <a:ext cx="368160" cy="1416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0321C79-F8C9-443C-B31A-C8919A44416B}"/>
              </a:ext>
            </a:extLst>
          </p:cNvPr>
          <p:cNvGrpSpPr/>
          <p:nvPr/>
        </p:nvGrpSpPr>
        <p:grpSpPr>
          <a:xfrm>
            <a:off x="2901752" y="3740212"/>
            <a:ext cx="207213" cy="207213"/>
            <a:chOff x="2218660" y="2906233"/>
            <a:chExt cx="297712" cy="297712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87C832D-7ADD-426D-BDAA-7C9935B0C8C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5619DBC8-EEA8-4260-B22A-1B88EE4EC200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D20097-8AAE-4515-8798-4720596EF17C}"/>
              </a:ext>
            </a:extLst>
          </p:cNvPr>
          <p:cNvCxnSpPr>
            <a:stCxn id="263" idx="0"/>
            <a:endCxn id="341" idx="6"/>
          </p:cNvCxnSpPr>
          <p:nvPr/>
        </p:nvCxnSpPr>
        <p:spPr>
          <a:xfrm rot="16200000" flipV="1">
            <a:off x="2977158" y="3975624"/>
            <a:ext cx="368160" cy="1045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93D76D-EEC2-4131-817E-F13B19EF31FE}"/>
              </a:ext>
            </a:extLst>
          </p:cNvPr>
          <p:cNvGrpSpPr/>
          <p:nvPr/>
        </p:nvGrpSpPr>
        <p:grpSpPr>
          <a:xfrm>
            <a:off x="4234507" y="3740212"/>
            <a:ext cx="207213" cy="207213"/>
            <a:chOff x="2218660" y="2906233"/>
            <a:chExt cx="297712" cy="29771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E0C8E4-8FD4-479F-ADB3-B9A8C533E5AD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9" name="Multiplication Sign 208">
              <a:extLst>
                <a:ext uri="{FF2B5EF4-FFF2-40B4-BE49-F238E27FC236}">
                  <a16:creationId xmlns:a16="http://schemas.microsoft.com/office/drawing/2014/main" id="{CCCB0DBD-1EA4-466A-AFF2-58E178373B0D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1344E74-8E05-4E11-B84B-4407B5DDBC6D}"/>
              </a:ext>
            </a:extLst>
          </p:cNvPr>
          <p:cNvCxnSpPr>
            <a:cxnSpLocks/>
            <a:stCxn id="271" idx="0"/>
            <a:endCxn id="208" idx="6"/>
          </p:cNvCxnSpPr>
          <p:nvPr/>
        </p:nvCxnSpPr>
        <p:spPr>
          <a:xfrm rot="16200000" flipV="1">
            <a:off x="4330615" y="3954922"/>
            <a:ext cx="368160" cy="14595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93E06E7-55A7-4128-837F-008F77333FBD}"/>
              </a:ext>
            </a:extLst>
          </p:cNvPr>
          <p:cNvCxnSpPr>
            <a:cxnSpLocks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831D3F64-7B45-4F57-A9F1-81C03846C3D5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E6D602D-0B0C-48B1-B536-092C381E79D0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672C972-0CEE-4505-A08B-532238E3B700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1ACDFD8-F6D5-4943-8B97-37C5BA09E8E4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A190E761-B18F-47F5-893B-BCB4FF1FAA28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6512E328-96D5-4E23-9F85-8E6896F75FDF}"/>
              </a:ext>
            </a:extLst>
          </p:cNvPr>
          <p:cNvCxnSpPr>
            <a:cxnSpLocks/>
            <a:endCxn id="246" idx="2"/>
          </p:cNvCxnSpPr>
          <p:nvPr/>
        </p:nvCxnSpPr>
        <p:spPr>
          <a:xfrm rot="10800000">
            <a:off x="2445587" y="3141463"/>
            <a:ext cx="352139" cy="278823"/>
          </a:xfrm>
          <a:prstGeom prst="bentConnector2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B0092E99-9C24-40F7-81DB-DA3DE8DA5AFF}"/>
              </a:ext>
            </a:extLst>
          </p:cNvPr>
          <p:cNvSpPr txBox="1"/>
          <p:nvPr/>
        </p:nvSpPr>
        <p:spPr>
          <a:xfrm>
            <a:off x="1735620" y="1818023"/>
            <a:ext cx="141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 dot-product attention weights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53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4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4210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8D33C5-D5E5-4C4D-B42A-0540ED26CAD8}"/>
              </a:ext>
            </a:extLst>
          </p:cNvPr>
          <p:cNvGrpSpPr/>
          <p:nvPr/>
        </p:nvGrpSpPr>
        <p:grpSpPr>
          <a:xfrm>
            <a:off x="8126247" y="3740212"/>
            <a:ext cx="207213" cy="207213"/>
            <a:chOff x="2218660" y="2906233"/>
            <a:chExt cx="297712" cy="29771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92987F-2156-4B44-B6DD-3254A11E03E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9" name="Multiplication Sign 218">
              <a:extLst>
                <a:ext uri="{FF2B5EF4-FFF2-40B4-BE49-F238E27FC236}">
                  <a16:creationId xmlns:a16="http://schemas.microsoft.com/office/drawing/2014/main" id="{CCB9CCAC-4625-40AB-AC98-BBC3D86C39E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83ABFA3-1825-4DA0-AFDE-CB7D266BC57A}"/>
              </a:ext>
            </a:extLst>
          </p:cNvPr>
          <p:cNvGrpSpPr/>
          <p:nvPr/>
        </p:nvGrpSpPr>
        <p:grpSpPr>
          <a:xfrm>
            <a:off x="6830420" y="3740212"/>
            <a:ext cx="207213" cy="207213"/>
            <a:chOff x="2218660" y="2906233"/>
            <a:chExt cx="297712" cy="2977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0592E21-0DEA-41A1-A915-B5550A5587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5" name="Multiplication Sign 214">
              <a:extLst>
                <a:ext uri="{FF2B5EF4-FFF2-40B4-BE49-F238E27FC236}">
                  <a16:creationId xmlns:a16="http://schemas.microsoft.com/office/drawing/2014/main" id="{A07942B4-BC16-4CD4-BA7D-76275F146D93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96BB02E-24B9-48D4-A965-BFC6C003A06F}"/>
              </a:ext>
            </a:extLst>
          </p:cNvPr>
          <p:cNvGrpSpPr/>
          <p:nvPr/>
        </p:nvGrpSpPr>
        <p:grpSpPr>
          <a:xfrm>
            <a:off x="5506404" y="3740212"/>
            <a:ext cx="207213" cy="207213"/>
            <a:chOff x="2218660" y="2906233"/>
            <a:chExt cx="297712" cy="297712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34F5DA-4138-4CDC-9FD5-26AAD6170EA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2" name="Multiplication Sign 211">
              <a:extLst>
                <a:ext uri="{FF2B5EF4-FFF2-40B4-BE49-F238E27FC236}">
                  <a16:creationId xmlns:a16="http://schemas.microsoft.com/office/drawing/2014/main" id="{1EBB9237-1DF6-48C6-BD8B-0AD1B8D02C9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0321C79-F8C9-443C-B31A-C8919A44416B}"/>
              </a:ext>
            </a:extLst>
          </p:cNvPr>
          <p:cNvGrpSpPr/>
          <p:nvPr/>
        </p:nvGrpSpPr>
        <p:grpSpPr>
          <a:xfrm>
            <a:off x="2901752" y="3740212"/>
            <a:ext cx="207213" cy="207213"/>
            <a:chOff x="2218660" y="2906233"/>
            <a:chExt cx="297712" cy="297712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487C832D-7ADD-426D-BDAA-7C9935B0C8C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5619DBC8-EEA8-4260-B22A-1B88EE4EC200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93D76D-EEC2-4131-817E-F13B19EF31FE}"/>
              </a:ext>
            </a:extLst>
          </p:cNvPr>
          <p:cNvGrpSpPr/>
          <p:nvPr/>
        </p:nvGrpSpPr>
        <p:grpSpPr>
          <a:xfrm>
            <a:off x="4234507" y="3740212"/>
            <a:ext cx="207213" cy="207213"/>
            <a:chOff x="2218660" y="2906233"/>
            <a:chExt cx="297712" cy="29771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E0C8E4-8FD4-479F-ADB3-B9A8C533E5AD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9" name="Multiplication Sign 208">
              <a:extLst>
                <a:ext uri="{FF2B5EF4-FFF2-40B4-BE49-F238E27FC236}">
                  <a16:creationId xmlns:a16="http://schemas.microsoft.com/office/drawing/2014/main" id="{CCCB0DBD-1EA4-466A-AFF2-58E178373B0D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2C849-5890-4892-A432-7E1C7084B4C5}"/>
              </a:ext>
            </a:extLst>
          </p:cNvPr>
          <p:cNvCxnSpPr>
            <a:cxnSpLocks/>
          </p:cNvCxnSpPr>
          <p:nvPr/>
        </p:nvCxnSpPr>
        <p:spPr>
          <a:xfrm flipH="1" flipV="1">
            <a:off x="3202438" y="3989025"/>
            <a:ext cx="5253273" cy="924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41F1F4D-49B9-49B0-9DBF-91F7DDEA279E}"/>
              </a:ext>
            </a:extLst>
          </p:cNvPr>
          <p:cNvCxnSpPr>
            <a:cxnSpLocks/>
            <a:stCxn id="304" idx="0"/>
            <a:endCxn id="218" idx="6"/>
          </p:cNvCxnSpPr>
          <p:nvPr/>
        </p:nvCxnSpPr>
        <p:spPr>
          <a:xfrm rot="16200000" flipV="1">
            <a:off x="8206961" y="3970317"/>
            <a:ext cx="368160" cy="11516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8E48D7-065E-4029-B261-E0E4386600D9}"/>
              </a:ext>
            </a:extLst>
          </p:cNvPr>
          <p:cNvCxnSpPr>
            <a:cxnSpLocks/>
            <a:stCxn id="296" idx="0"/>
            <a:endCxn id="214" idx="6"/>
          </p:cNvCxnSpPr>
          <p:nvPr/>
        </p:nvCxnSpPr>
        <p:spPr>
          <a:xfrm rot="16200000" flipV="1">
            <a:off x="6914676" y="3966774"/>
            <a:ext cx="368160" cy="1222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BDB65257-A401-43FC-A126-A8CBB1B21076}"/>
              </a:ext>
            </a:extLst>
          </p:cNvPr>
          <p:cNvCxnSpPr>
            <a:cxnSpLocks/>
            <a:stCxn id="279" idx="0"/>
            <a:endCxn id="211" idx="6"/>
          </p:cNvCxnSpPr>
          <p:nvPr/>
        </p:nvCxnSpPr>
        <p:spPr>
          <a:xfrm rot="16200000" flipV="1">
            <a:off x="5600369" y="3957065"/>
            <a:ext cx="368160" cy="1416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9D20097-8AAE-4515-8798-4720596EF17C}"/>
              </a:ext>
            </a:extLst>
          </p:cNvPr>
          <p:cNvCxnSpPr>
            <a:cxnSpLocks/>
            <a:stCxn id="263" idx="0"/>
            <a:endCxn id="341" idx="6"/>
          </p:cNvCxnSpPr>
          <p:nvPr/>
        </p:nvCxnSpPr>
        <p:spPr>
          <a:xfrm rot="16200000" flipV="1">
            <a:off x="2977158" y="3975624"/>
            <a:ext cx="368160" cy="10454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1344E74-8E05-4E11-B84B-4407B5DDBC6D}"/>
              </a:ext>
            </a:extLst>
          </p:cNvPr>
          <p:cNvCxnSpPr>
            <a:cxnSpLocks/>
            <a:stCxn id="271" idx="0"/>
            <a:endCxn id="208" idx="6"/>
          </p:cNvCxnSpPr>
          <p:nvPr/>
        </p:nvCxnSpPr>
        <p:spPr>
          <a:xfrm rot="16200000" flipV="1">
            <a:off x="4330615" y="3954922"/>
            <a:ext cx="368160" cy="14595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3C5200-5606-4037-AD1A-E4C374A9A07D}"/>
              </a:ext>
            </a:extLst>
          </p:cNvPr>
          <p:cNvCxnSpPr>
            <a:stCxn id="252" idx="0"/>
            <a:endCxn id="341" idx="2"/>
          </p:cNvCxnSpPr>
          <p:nvPr/>
        </p:nvCxnSpPr>
        <p:spPr>
          <a:xfrm rot="5400000" flipH="1" flipV="1">
            <a:off x="2667958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D85F9D68-7921-4679-AA8F-8FB1A664A262}"/>
              </a:ext>
            </a:extLst>
          </p:cNvPr>
          <p:cNvCxnSpPr/>
          <p:nvPr/>
        </p:nvCxnSpPr>
        <p:spPr>
          <a:xfrm rot="5400000" flipH="1" flipV="1">
            <a:off x="3993397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5E40BD7E-E023-4B1B-A657-5943F0BDF623}"/>
              </a:ext>
            </a:extLst>
          </p:cNvPr>
          <p:cNvCxnSpPr/>
          <p:nvPr/>
        </p:nvCxnSpPr>
        <p:spPr>
          <a:xfrm rot="5400000" flipH="1" flipV="1">
            <a:off x="5282477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7CDFC2B-32F3-417F-A96A-977951C06F63}"/>
              </a:ext>
            </a:extLst>
          </p:cNvPr>
          <p:cNvCxnSpPr/>
          <p:nvPr/>
        </p:nvCxnSpPr>
        <p:spPr>
          <a:xfrm rot="5400000" flipH="1" flipV="1">
            <a:off x="6608381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ED04A8D-B5F8-44EC-B6A0-50EAAB7DEEA8}"/>
              </a:ext>
            </a:extLst>
          </p:cNvPr>
          <p:cNvCxnSpPr/>
          <p:nvPr/>
        </p:nvCxnSpPr>
        <p:spPr>
          <a:xfrm rot="5400000" flipH="1" flipV="1">
            <a:off x="7912187" y="3978185"/>
            <a:ext cx="368160" cy="9942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3A3C753-8202-41C5-BC47-A5C1E6FC4E35}"/>
              </a:ext>
            </a:extLst>
          </p:cNvPr>
          <p:cNvCxnSpPr>
            <a:cxnSpLocks/>
          </p:cNvCxnSpPr>
          <p:nvPr/>
        </p:nvCxnSpPr>
        <p:spPr>
          <a:xfrm flipH="1" flipV="1">
            <a:off x="2800437" y="4088520"/>
            <a:ext cx="5253273" cy="924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562B1E4-705E-4D8C-96AB-0A2FABBE2D01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D7126E4-CFEA-4B59-9D76-2FF4A3EA69E6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6140051-1EA3-4899-8539-704EB7027F50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72A597A-B1A8-40AF-AF76-9DAA9F22BCC0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8700D9D-78AA-44E3-B673-9A898BB0E1D5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B4FAF5D-9E04-4FAE-832F-D6334E2F9E6C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1E7BF9F0-32D2-4BE5-9AE7-558AADB4E519}"/>
              </a:ext>
            </a:extLst>
          </p:cNvPr>
          <p:cNvCxnSpPr>
            <a:cxnSpLocks/>
            <a:endCxn id="255" idx="2"/>
          </p:cNvCxnSpPr>
          <p:nvPr/>
        </p:nvCxnSpPr>
        <p:spPr>
          <a:xfrm rot="10800000">
            <a:off x="2445587" y="3141463"/>
            <a:ext cx="352139" cy="278823"/>
          </a:xfrm>
          <a:prstGeom prst="bentConnector2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14B02E6B-84A1-4A57-8C84-907668BCAF48}"/>
              </a:ext>
            </a:extLst>
          </p:cNvPr>
          <p:cNvSpPr txBox="1"/>
          <p:nvPr/>
        </p:nvSpPr>
        <p:spPr>
          <a:xfrm>
            <a:off x="1735620" y="1818023"/>
            <a:ext cx="141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 dot-product 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1796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4D10309-546D-40F9-848B-412E79933C41}"/>
              </a:ext>
            </a:extLst>
          </p:cNvPr>
          <p:cNvGrpSpPr/>
          <p:nvPr/>
        </p:nvGrpSpPr>
        <p:grpSpPr>
          <a:xfrm>
            <a:off x="2859108" y="5385803"/>
            <a:ext cx="346179" cy="738517"/>
            <a:chOff x="1317632" y="4010977"/>
            <a:chExt cx="346179" cy="738517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8C95D2A-C6F9-49C2-B150-6CE5F8A1953A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A15FE5CC-D1E3-4DB4-993D-9E976B380AE9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9D124A0D-C8F7-486F-AEFD-035B90FC01C0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7B56C2D-786B-465B-BC17-87CF2A5AA69E}"/>
              </a:ext>
            </a:extLst>
          </p:cNvPr>
          <p:cNvGrpSpPr/>
          <p:nvPr/>
        </p:nvGrpSpPr>
        <p:grpSpPr>
          <a:xfrm>
            <a:off x="4118983" y="5385802"/>
            <a:ext cx="458739" cy="726210"/>
            <a:chOff x="1776658" y="4010977"/>
            <a:chExt cx="458739" cy="72621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A6DC53F-2C72-4F8B-8A82-C8AC7AE289F5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D771A59-C56F-46CD-B8A8-3BC3F54725A5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801333F-8E22-4853-844E-47FB207653A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267B667-8CDB-4AFD-8FBC-4F9F74EA2407}"/>
              </a:ext>
            </a:extLst>
          </p:cNvPr>
          <p:cNvGrpSpPr/>
          <p:nvPr/>
        </p:nvGrpSpPr>
        <p:grpSpPr>
          <a:xfrm>
            <a:off x="5419124" y="5385803"/>
            <a:ext cx="470090" cy="738517"/>
            <a:chOff x="2289444" y="4010977"/>
            <a:chExt cx="470090" cy="738517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1227CE-FB4D-427C-868D-CDB5A98A8A96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892B7DD4-C736-4122-816F-25BB07A931B4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B0DA08-BA76-45CC-A1B3-4F717DB2927E}"/>
              </a:ext>
            </a:extLst>
          </p:cNvPr>
          <p:cNvGrpSpPr/>
          <p:nvPr/>
        </p:nvGrpSpPr>
        <p:grpSpPr>
          <a:xfrm>
            <a:off x="6730618" y="5385803"/>
            <a:ext cx="456447" cy="738517"/>
            <a:chOff x="2819246" y="4010977"/>
            <a:chExt cx="456447" cy="73851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B26B57-E752-470A-8F99-B73FE399F641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25B5502-BD8A-4283-A82D-AA9E6DBA9A1C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F3BA82D4-465A-41FD-973C-97CC9E2C5306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E24C469-BCE6-4E7C-B423-EC30CFA88B2A}"/>
              </a:ext>
            </a:extLst>
          </p:cNvPr>
          <p:cNvGrpSpPr/>
          <p:nvPr/>
        </p:nvGrpSpPr>
        <p:grpSpPr>
          <a:xfrm>
            <a:off x="8028469" y="5385803"/>
            <a:ext cx="456447" cy="738517"/>
            <a:chOff x="3332032" y="4010977"/>
            <a:chExt cx="456447" cy="73851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816AC0E-6323-4CEE-AA1D-42C3F78571D6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185F2FA-377F-4D28-BBFC-1513D4F1AB4D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791AAA49-18A5-4D10-9AB9-B4414D0507FD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337802" y="5144947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005249" y="5129625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5618047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6898292" y="5149091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227476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032932" y="2558005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Self-Attention Layer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337802" y="2240641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005249" y="2225319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5618047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6898292" y="2244785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227476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2C00AF8F-3E8A-4807-ABC4-168A08AE16ED}"/>
                  </a:ext>
                </a:extLst>
              </p:cNvPr>
              <p:cNvSpPr/>
              <p:nvPr/>
            </p:nvSpPr>
            <p:spPr>
              <a:xfrm>
                <a:off x="6932682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2C00AF8F-3E8A-4807-ABC4-168A08AE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682" y="4254290"/>
                <a:ext cx="481667" cy="431139"/>
              </a:xfrm>
              <a:prstGeom prst="trapezoid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027DA44A-B5E1-498C-ABA1-C840104953FF}"/>
                  </a:ext>
                </a:extLst>
              </p:cNvPr>
              <p:cNvSpPr/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027DA44A-B5E1-498C-ABA1-C84010495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98D52582-BE26-404C-A20F-64842C5BC06B}"/>
                  </a:ext>
                </a:extLst>
              </p:cNvPr>
              <p:cNvSpPr/>
              <p:nvPr/>
            </p:nvSpPr>
            <p:spPr>
              <a:xfrm>
                <a:off x="3839732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98D52582-BE26-404C-A20F-64842C5BC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2" y="4254290"/>
                <a:ext cx="481667" cy="431139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6AF4CC5-63EF-4DC8-A53D-F252A2D4A1A5}"/>
              </a:ext>
            </a:extLst>
          </p:cNvPr>
          <p:cNvGrpSpPr/>
          <p:nvPr/>
        </p:nvGrpSpPr>
        <p:grpSpPr>
          <a:xfrm>
            <a:off x="2813545" y="1889840"/>
            <a:ext cx="446532" cy="339567"/>
            <a:chOff x="1296368" y="2108505"/>
            <a:chExt cx="446532" cy="339567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3CCE927-128D-4495-AA6B-8B820BF7CA0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2F9B29F-D33E-4BB5-AD9B-4098F7DD986C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2F9B29F-D33E-4BB5-AD9B-4098F7DD98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61CFB61E-8D5C-4B59-9C64-2D361FF770F5}"/>
              </a:ext>
            </a:extLst>
          </p:cNvPr>
          <p:cNvGrpSpPr/>
          <p:nvPr/>
        </p:nvGrpSpPr>
        <p:grpSpPr>
          <a:xfrm>
            <a:off x="4127357" y="1889840"/>
            <a:ext cx="451277" cy="339567"/>
            <a:chOff x="1296368" y="2108505"/>
            <a:chExt cx="451277" cy="339567"/>
          </a:xfrm>
        </p:grpSpPr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8A62005E-E111-4B79-BC85-681AF1FAE21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E6DB3062-48D1-4416-AA47-E47DDE95B9A3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E6DB3062-48D1-4416-AA47-E47DDE95B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0A635A2-4D09-46DB-B214-65985BA35738}"/>
              </a:ext>
            </a:extLst>
          </p:cNvPr>
          <p:cNvGrpSpPr/>
          <p:nvPr/>
        </p:nvGrpSpPr>
        <p:grpSpPr>
          <a:xfrm>
            <a:off x="5419040" y="1889840"/>
            <a:ext cx="451277" cy="339567"/>
            <a:chOff x="1296368" y="2108505"/>
            <a:chExt cx="451277" cy="339567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8865A660-18F9-416B-B3CA-D249BE673398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4BFA366-87D8-4292-BCBC-5F1365466DFE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4BFA366-87D8-4292-BCBC-5F1365466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CA3D2914-1A57-4C27-90E7-03A87DA5815A}"/>
              </a:ext>
            </a:extLst>
          </p:cNvPr>
          <p:cNvGrpSpPr/>
          <p:nvPr/>
        </p:nvGrpSpPr>
        <p:grpSpPr>
          <a:xfrm>
            <a:off x="6738640" y="1889840"/>
            <a:ext cx="451277" cy="339567"/>
            <a:chOff x="1296368" y="2108505"/>
            <a:chExt cx="451277" cy="339567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81724D1-E56A-4A88-AB94-5FFEE97B3085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5BC4C23E-52BD-4849-868F-11E76166322F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5BC4C23E-52BD-4849-868F-11E761663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7244BBAB-5707-4B07-99C6-64AF1C2B988C}"/>
              </a:ext>
            </a:extLst>
          </p:cNvPr>
          <p:cNvGrpSpPr/>
          <p:nvPr/>
        </p:nvGrpSpPr>
        <p:grpSpPr>
          <a:xfrm>
            <a:off x="8028469" y="1889840"/>
            <a:ext cx="451277" cy="339567"/>
            <a:chOff x="1296368" y="2108505"/>
            <a:chExt cx="451277" cy="339567"/>
          </a:xfrm>
        </p:grpSpPr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CF1221D7-653A-4CBE-9EEE-76134EE7B42F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983107E0-0312-475C-BDDE-1EEF8644C6F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983107E0-0312-475C-BDDE-1EEF8644C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53A6F3-FE13-4530-91DD-5DE5EB3AAD2C}"/>
                  </a:ext>
                </a:extLst>
              </p:cNvPr>
              <p:cNvSpPr txBox="1"/>
              <p:nvPr/>
            </p:nvSpPr>
            <p:spPr>
              <a:xfrm>
                <a:off x="1137128" y="1307747"/>
                <a:ext cx="9725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What if we want to attend simultaneously to multiple subspaces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53A6F3-FE13-4530-91DD-5DE5EB3AA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28" y="1307747"/>
                <a:ext cx="9725419" cy="461665"/>
              </a:xfrm>
              <a:prstGeom prst="rect">
                <a:avLst/>
              </a:prstGeom>
              <a:blipFill>
                <a:blip r:embed="rId30"/>
                <a:stretch>
                  <a:fillRect l="-913" t="-16216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546D894-BB23-413A-BC23-3A2CAA3B3466}"/>
              </a:ext>
            </a:extLst>
          </p:cNvPr>
          <p:cNvGrpSpPr/>
          <p:nvPr/>
        </p:nvGrpSpPr>
        <p:grpSpPr>
          <a:xfrm>
            <a:off x="2879748" y="1713053"/>
            <a:ext cx="7331052" cy="3246230"/>
            <a:chOff x="817522" y="1898717"/>
            <a:chExt cx="7331052" cy="32462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C5DCD10-3A75-4298-B49F-D448980F76F1}"/>
                </a:ext>
              </a:extLst>
            </p:cNvPr>
            <p:cNvGrpSpPr/>
            <p:nvPr/>
          </p:nvGrpSpPr>
          <p:grpSpPr>
            <a:xfrm>
              <a:off x="1598309" y="1898717"/>
              <a:ext cx="450443" cy="340927"/>
              <a:chOff x="1296368" y="2108505"/>
              <a:chExt cx="450443" cy="340927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5650D7F-D2FC-4140-ACDB-26FACE415827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D851A9D-616A-4B22-BFB8-AE76AFB1D6E4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0443" cy="3409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D851A9D-616A-4B22-BFB8-AE76AFB1D6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0443" cy="3409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103537-5153-4586-8A0E-73B839082583}"/>
                </a:ext>
              </a:extLst>
            </p:cNvPr>
            <p:cNvGrpSpPr/>
            <p:nvPr/>
          </p:nvGrpSpPr>
          <p:grpSpPr>
            <a:xfrm>
              <a:off x="2896754" y="1898717"/>
              <a:ext cx="454803" cy="343171"/>
              <a:chOff x="1790916" y="2108505"/>
              <a:chExt cx="454803" cy="34317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E96BF6C-E9E8-4198-AAAF-38DA1EF507B2}"/>
                  </a:ext>
                </a:extLst>
              </p:cNvPr>
              <p:cNvSpPr/>
              <p:nvPr/>
            </p:nvSpPr>
            <p:spPr>
              <a:xfrm>
                <a:off x="1855382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5332300-E800-422E-B135-3723518759FA}"/>
                      </a:ext>
                    </a:extLst>
                  </p:cNvPr>
                  <p:cNvSpPr/>
                  <p:nvPr/>
                </p:nvSpPr>
                <p:spPr>
                  <a:xfrm>
                    <a:off x="1790916" y="2108505"/>
                    <a:ext cx="454803" cy="3431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5332300-E800-422E-B135-3723518759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916" y="2108505"/>
                    <a:ext cx="454803" cy="3431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3F1C82-36D8-4197-BD45-B7EC9DF9DD8C}"/>
                </a:ext>
              </a:extLst>
            </p:cNvPr>
            <p:cNvGrpSpPr/>
            <p:nvPr/>
          </p:nvGrpSpPr>
          <p:grpSpPr>
            <a:xfrm>
              <a:off x="4199944" y="1898717"/>
              <a:ext cx="454803" cy="344453"/>
              <a:chOff x="2315053" y="2108505"/>
              <a:chExt cx="454803" cy="34445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7ACA0C-4CDE-4796-878D-140D47F0CC27}"/>
                  </a:ext>
                </a:extLst>
              </p:cNvPr>
              <p:cNvSpPr/>
              <p:nvPr/>
            </p:nvSpPr>
            <p:spPr>
              <a:xfrm>
                <a:off x="2369854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A36541A-4A72-43F7-8295-0EFB58B2DE17}"/>
                      </a:ext>
                    </a:extLst>
                  </p:cNvPr>
                  <p:cNvSpPr/>
                  <p:nvPr/>
                </p:nvSpPr>
                <p:spPr>
                  <a:xfrm>
                    <a:off x="2315053" y="2108505"/>
                    <a:ext cx="454803" cy="3444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A36541A-4A72-43F7-8295-0EFB58B2DE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5053" y="2108505"/>
                    <a:ext cx="454803" cy="3444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15ABFF1-4964-43E3-8E86-E3C925E84A97}"/>
                </a:ext>
              </a:extLst>
            </p:cNvPr>
            <p:cNvGrpSpPr/>
            <p:nvPr/>
          </p:nvGrpSpPr>
          <p:grpSpPr>
            <a:xfrm>
              <a:off x="5503134" y="1898717"/>
              <a:ext cx="451277" cy="340671"/>
              <a:chOff x="2829935" y="2108505"/>
              <a:chExt cx="451277" cy="34067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B6043B0-DDFF-4E6E-998B-D8B2A2916067}"/>
                  </a:ext>
                </a:extLst>
              </p:cNvPr>
              <p:cNvSpPr/>
              <p:nvPr/>
            </p:nvSpPr>
            <p:spPr>
              <a:xfrm>
                <a:off x="2884326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5A63B91-09C3-4FBD-89B4-EC1FCD159D8A}"/>
                      </a:ext>
                    </a:extLst>
                  </p:cNvPr>
                  <p:cNvSpPr/>
                  <p:nvPr/>
                </p:nvSpPr>
                <p:spPr>
                  <a:xfrm>
                    <a:off x="2829935" y="2108505"/>
                    <a:ext cx="451277" cy="340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5A63B91-09C3-4FBD-89B4-EC1FCD159D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935" y="2108505"/>
                    <a:ext cx="451277" cy="3406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D69974D-66A0-4B2C-AAE2-A2E549EE835D}"/>
                </a:ext>
              </a:extLst>
            </p:cNvPr>
            <p:cNvGrpSpPr/>
            <p:nvPr/>
          </p:nvGrpSpPr>
          <p:grpSpPr>
            <a:xfrm>
              <a:off x="6806322" y="1898717"/>
              <a:ext cx="454803" cy="348237"/>
              <a:chOff x="3343998" y="2108505"/>
              <a:chExt cx="454803" cy="34823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CD11B62-141B-49A7-9E6B-C72DFDC03C34}"/>
                  </a:ext>
                </a:extLst>
              </p:cNvPr>
              <p:cNvSpPr/>
              <p:nvPr/>
            </p:nvSpPr>
            <p:spPr>
              <a:xfrm>
                <a:off x="3398798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5E553CE-25E4-4A17-8B66-63A4032E2637}"/>
                      </a:ext>
                    </a:extLst>
                  </p:cNvPr>
                  <p:cNvSpPr/>
                  <p:nvPr/>
                </p:nvSpPr>
                <p:spPr>
                  <a:xfrm>
                    <a:off x="3343998" y="2108505"/>
                    <a:ext cx="454803" cy="3482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5E553CE-25E4-4A17-8B66-63A4032E26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998" y="2108505"/>
                    <a:ext cx="454803" cy="34823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B749543-27EB-4B9C-BD2D-F837177CD328}"/>
                </a:ext>
              </a:extLst>
            </p:cNvPr>
            <p:cNvSpPr/>
            <p:nvPr/>
          </p:nvSpPr>
          <p:spPr>
            <a:xfrm>
              <a:off x="817522" y="2558005"/>
              <a:ext cx="7331052" cy="2586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Transformer’s Self-Attention Layer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83DD2B4-24C3-4298-8048-3BD549E74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392" y="2240640"/>
              <a:ext cx="0" cy="29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6A3E174-E184-4DA4-A5FA-BEA4DC8DD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9" y="2225318"/>
              <a:ext cx="0" cy="310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FBF4715-6623-4EFE-9BBF-19D9E965E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637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E27725F-264F-4C51-8DD5-AFA001DC3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882" y="2244784"/>
              <a:ext cx="0" cy="290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8C4512-2BF1-4FCB-B2C3-F54E194B1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66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AAD37E-4300-4E19-9674-96682813BB31}"/>
              </a:ext>
            </a:extLst>
          </p:cNvPr>
          <p:cNvGrpSpPr/>
          <p:nvPr/>
        </p:nvGrpSpPr>
        <p:grpSpPr>
          <a:xfrm>
            <a:off x="2451549" y="1803161"/>
            <a:ext cx="7331052" cy="3246230"/>
            <a:chOff x="817522" y="1898717"/>
            <a:chExt cx="7331052" cy="324623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31F9FD4-644E-4327-B6EB-BFE20ADB4ED2}"/>
                </a:ext>
              </a:extLst>
            </p:cNvPr>
            <p:cNvGrpSpPr/>
            <p:nvPr/>
          </p:nvGrpSpPr>
          <p:grpSpPr>
            <a:xfrm>
              <a:off x="1598309" y="1898717"/>
              <a:ext cx="454803" cy="341440"/>
              <a:chOff x="1296368" y="2108505"/>
              <a:chExt cx="454803" cy="34144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414B36E-ED01-4ED1-AF67-A1783FC059E8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B3904FA-D1CA-47AA-A3DC-D76B95725BE7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4803" cy="3414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B3904FA-D1CA-47AA-A3DC-D76B95725B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4803" cy="3414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634CA42-02C7-4C58-825F-B2265825C373}"/>
                </a:ext>
              </a:extLst>
            </p:cNvPr>
            <p:cNvGrpSpPr/>
            <p:nvPr/>
          </p:nvGrpSpPr>
          <p:grpSpPr>
            <a:xfrm>
              <a:off x="2896754" y="1898717"/>
              <a:ext cx="454803" cy="341888"/>
              <a:chOff x="1790916" y="2108505"/>
              <a:chExt cx="454803" cy="34188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8BA533D-FE8A-43BA-928D-6B27BA7A92BC}"/>
                  </a:ext>
                </a:extLst>
              </p:cNvPr>
              <p:cNvSpPr/>
              <p:nvPr/>
            </p:nvSpPr>
            <p:spPr>
              <a:xfrm>
                <a:off x="1855382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131D455-F951-4BE4-90BE-754B3FC6BEF7}"/>
                      </a:ext>
                    </a:extLst>
                  </p:cNvPr>
                  <p:cNvSpPr/>
                  <p:nvPr/>
                </p:nvSpPr>
                <p:spPr>
                  <a:xfrm>
                    <a:off x="1790916" y="2108505"/>
                    <a:ext cx="454803" cy="3418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131D455-F951-4BE4-90BE-754B3FC6BE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916" y="2108505"/>
                    <a:ext cx="454803" cy="341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8D823D-DC03-4A5E-BDD2-12C887C7B7B5}"/>
                </a:ext>
              </a:extLst>
            </p:cNvPr>
            <p:cNvGrpSpPr/>
            <p:nvPr/>
          </p:nvGrpSpPr>
          <p:grpSpPr>
            <a:xfrm>
              <a:off x="4199944" y="1898717"/>
              <a:ext cx="454803" cy="343171"/>
              <a:chOff x="2315053" y="2108505"/>
              <a:chExt cx="454803" cy="34317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877EB2D-43A3-442E-B3D4-7E0EEE48891D}"/>
                  </a:ext>
                </a:extLst>
              </p:cNvPr>
              <p:cNvSpPr/>
              <p:nvPr/>
            </p:nvSpPr>
            <p:spPr>
              <a:xfrm>
                <a:off x="2369854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8390854-E22F-4AD2-BECC-7CF83483214B}"/>
                      </a:ext>
                    </a:extLst>
                  </p:cNvPr>
                  <p:cNvSpPr/>
                  <p:nvPr/>
                </p:nvSpPr>
                <p:spPr>
                  <a:xfrm>
                    <a:off x="2315053" y="2108505"/>
                    <a:ext cx="454803" cy="3431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8390854-E22F-4AD2-BECC-7CF8348321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5053" y="2108505"/>
                    <a:ext cx="454803" cy="3431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AF08DCA-545D-4D95-87BB-9FD4C3E56EEC}"/>
                </a:ext>
              </a:extLst>
            </p:cNvPr>
            <p:cNvGrpSpPr/>
            <p:nvPr/>
          </p:nvGrpSpPr>
          <p:grpSpPr>
            <a:xfrm>
              <a:off x="5503134" y="1898717"/>
              <a:ext cx="454803" cy="341184"/>
              <a:chOff x="2829935" y="2108505"/>
              <a:chExt cx="454803" cy="34118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8FE58C7-B92A-40E4-B2AF-413FD65E98E2}"/>
                  </a:ext>
                </a:extLst>
              </p:cNvPr>
              <p:cNvSpPr/>
              <p:nvPr/>
            </p:nvSpPr>
            <p:spPr>
              <a:xfrm>
                <a:off x="2884326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7CBE32A-CD47-4B74-8A59-46D5D38B43F7}"/>
                      </a:ext>
                    </a:extLst>
                  </p:cNvPr>
                  <p:cNvSpPr/>
                  <p:nvPr/>
                </p:nvSpPr>
                <p:spPr>
                  <a:xfrm>
                    <a:off x="2829935" y="2108505"/>
                    <a:ext cx="454803" cy="3411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7CBE32A-CD47-4B74-8A59-46D5D38B43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935" y="2108505"/>
                    <a:ext cx="454803" cy="34118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FB28736-B1BD-4E4C-983F-1DE84E5BB087}"/>
                </a:ext>
              </a:extLst>
            </p:cNvPr>
            <p:cNvGrpSpPr/>
            <p:nvPr/>
          </p:nvGrpSpPr>
          <p:grpSpPr>
            <a:xfrm>
              <a:off x="6806322" y="1898717"/>
              <a:ext cx="454803" cy="346954"/>
              <a:chOff x="3343998" y="2108505"/>
              <a:chExt cx="454803" cy="3469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8143FC5-8F6E-4AF1-8113-AA8D330A70D4}"/>
                  </a:ext>
                </a:extLst>
              </p:cNvPr>
              <p:cNvSpPr/>
              <p:nvPr/>
            </p:nvSpPr>
            <p:spPr>
              <a:xfrm>
                <a:off x="3398798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C8D3784-5343-40B2-8A97-95EB321D1DCA}"/>
                      </a:ext>
                    </a:extLst>
                  </p:cNvPr>
                  <p:cNvSpPr/>
                  <p:nvPr/>
                </p:nvSpPr>
                <p:spPr>
                  <a:xfrm>
                    <a:off x="3343998" y="2108505"/>
                    <a:ext cx="454803" cy="3469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C8D3784-5343-40B2-8A97-95EB321D1D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998" y="2108505"/>
                    <a:ext cx="454803" cy="3469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0B370F9-3192-4EA5-828C-EF48562D031B}"/>
                </a:ext>
              </a:extLst>
            </p:cNvPr>
            <p:cNvSpPr/>
            <p:nvPr/>
          </p:nvSpPr>
          <p:spPr>
            <a:xfrm>
              <a:off x="817522" y="2558005"/>
              <a:ext cx="7331052" cy="2586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Transformer’s Self-Attention Layer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12251C5-F0D8-401E-BF64-34C8E123A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392" y="2240640"/>
              <a:ext cx="0" cy="294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B39265-01A4-4390-B535-02832FF53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839" y="2225318"/>
              <a:ext cx="0" cy="310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AAE362C-9A12-4D1A-A3E1-F35B293D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637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486AAD-7F3B-4C1A-9622-C7299AD63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882" y="2244784"/>
              <a:ext cx="0" cy="290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EEB29C-07D0-40A9-A58C-90D39E456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2066" y="2237271"/>
              <a:ext cx="0" cy="298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285910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11898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41912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673061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02846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4F8127F-F6A9-4BAD-99F1-5D62AFF8A194}"/>
              </a:ext>
            </a:extLst>
          </p:cNvPr>
          <p:cNvCxnSpPr>
            <a:cxnSpLocks/>
          </p:cNvCxnSpPr>
          <p:nvPr/>
        </p:nvCxnSpPr>
        <p:spPr>
          <a:xfrm flipV="1">
            <a:off x="4337802" y="5144947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267853B-CFBF-4389-A502-EB20A849843E}"/>
              </a:ext>
            </a:extLst>
          </p:cNvPr>
          <p:cNvCxnSpPr>
            <a:cxnSpLocks/>
          </p:cNvCxnSpPr>
          <p:nvPr/>
        </p:nvCxnSpPr>
        <p:spPr>
          <a:xfrm flipV="1">
            <a:off x="3005249" y="5129625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C995DEB3-0C3A-4600-9AED-4DBBD477095B}"/>
              </a:ext>
            </a:extLst>
          </p:cNvPr>
          <p:cNvCxnSpPr>
            <a:cxnSpLocks/>
          </p:cNvCxnSpPr>
          <p:nvPr/>
        </p:nvCxnSpPr>
        <p:spPr>
          <a:xfrm flipV="1">
            <a:off x="5618047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3A3D140-747C-4596-9C40-6AF5F305721D}"/>
              </a:ext>
            </a:extLst>
          </p:cNvPr>
          <p:cNvCxnSpPr>
            <a:cxnSpLocks/>
          </p:cNvCxnSpPr>
          <p:nvPr/>
        </p:nvCxnSpPr>
        <p:spPr>
          <a:xfrm flipV="1">
            <a:off x="6898292" y="5149091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D75CB87-8ACC-4835-9419-77DDA558835E}"/>
              </a:ext>
            </a:extLst>
          </p:cNvPr>
          <p:cNvCxnSpPr>
            <a:cxnSpLocks/>
          </p:cNvCxnSpPr>
          <p:nvPr/>
        </p:nvCxnSpPr>
        <p:spPr>
          <a:xfrm flipV="1">
            <a:off x="8227476" y="5141577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2813720" y="1898718"/>
            <a:ext cx="450443" cy="340927"/>
            <a:chOff x="1296368" y="2108505"/>
            <a:chExt cx="450443" cy="3409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0443" cy="340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0443" cy="340927"/>
                </a:xfrm>
                <a:prstGeom prst="rect">
                  <a:avLst/>
                </a:prstGeom>
                <a:blipFill>
                  <a:blip r:embed="rId22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112165" y="1898717"/>
            <a:ext cx="451277" cy="341376"/>
            <a:chOff x="1790916" y="2108505"/>
            <a:chExt cx="451277" cy="3413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41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41376"/>
                </a:xfrm>
                <a:prstGeom prst="rect">
                  <a:avLst/>
                </a:prstGeom>
                <a:blipFill>
                  <a:blip r:embed="rId2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415355" y="1898717"/>
            <a:ext cx="451277" cy="342658"/>
            <a:chOff x="2315053" y="2108505"/>
            <a:chExt cx="451277" cy="34265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42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4265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6718545" y="1898718"/>
            <a:ext cx="451277" cy="340671"/>
            <a:chOff x="2829935" y="2108505"/>
            <a:chExt cx="451277" cy="34067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40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40671"/>
                </a:xfrm>
                <a:prstGeom prst="rect">
                  <a:avLst/>
                </a:prstGeom>
                <a:blipFill>
                  <a:blip r:embed="rId2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021733" y="1898718"/>
            <a:ext cx="451277" cy="346441"/>
            <a:chOff x="3343998" y="2108505"/>
            <a:chExt cx="451277" cy="3464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46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4644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B8FC4-0E7D-404C-96FD-3E60B3AE5102}"/>
              </a:ext>
            </a:extLst>
          </p:cNvPr>
          <p:cNvSpPr/>
          <p:nvPr/>
        </p:nvSpPr>
        <p:spPr>
          <a:xfrm>
            <a:off x="2032932" y="2558005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Self-Attention Layer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68987ED0-676D-49B7-993C-9D53BD4B0696}"/>
              </a:ext>
            </a:extLst>
          </p:cNvPr>
          <p:cNvCxnSpPr>
            <a:cxnSpLocks/>
          </p:cNvCxnSpPr>
          <p:nvPr/>
        </p:nvCxnSpPr>
        <p:spPr>
          <a:xfrm flipV="1">
            <a:off x="4337802" y="2240641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CB0AE47-5AF7-4630-859D-8B84C919CB31}"/>
              </a:ext>
            </a:extLst>
          </p:cNvPr>
          <p:cNvCxnSpPr>
            <a:cxnSpLocks/>
          </p:cNvCxnSpPr>
          <p:nvPr/>
        </p:nvCxnSpPr>
        <p:spPr>
          <a:xfrm flipV="1">
            <a:off x="3005249" y="2225319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DFDEDADB-4933-4582-BED1-5B74F34D27C8}"/>
              </a:ext>
            </a:extLst>
          </p:cNvPr>
          <p:cNvCxnSpPr>
            <a:cxnSpLocks/>
          </p:cNvCxnSpPr>
          <p:nvPr/>
        </p:nvCxnSpPr>
        <p:spPr>
          <a:xfrm flipV="1">
            <a:off x="5618047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799360A-5AB0-4553-8BC2-BECA433351E2}"/>
              </a:ext>
            </a:extLst>
          </p:cNvPr>
          <p:cNvCxnSpPr>
            <a:cxnSpLocks/>
          </p:cNvCxnSpPr>
          <p:nvPr/>
        </p:nvCxnSpPr>
        <p:spPr>
          <a:xfrm flipV="1">
            <a:off x="6898292" y="2244785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AB3C09F-FF12-4AB4-8FB0-32A6352A3768}"/>
              </a:ext>
            </a:extLst>
          </p:cNvPr>
          <p:cNvCxnSpPr>
            <a:cxnSpLocks/>
          </p:cNvCxnSpPr>
          <p:nvPr/>
        </p:nvCxnSpPr>
        <p:spPr>
          <a:xfrm flipV="1">
            <a:off x="8227476" y="2237271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1820BE0-97FC-48FE-BD40-6B6A934D2B92}"/>
                  </a:ext>
                </a:extLst>
              </p:cNvPr>
              <p:cNvSpPr/>
              <p:nvPr/>
            </p:nvSpPr>
            <p:spPr>
              <a:xfrm>
                <a:off x="6955471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41820BE0-97FC-48FE-BD40-6B6A934D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71" y="4254290"/>
                <a:ext cx="481667" cy="431139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A0B77591-C96F-48CE-A80E-B362F4328EC1}"/>
                  </a:ext>
                </a:extLst>
              </p:cNvPr>
              <p:cNvSpPr/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A0B77591-C96F-48CE-A80E-B362F432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76" y="4254290"/>
                <a:ext cx="481667" cy="431139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37D3F9D6-8AE6-4AC2-BFBE-5523441219E0}"/>
                  </a:ext>
                </a:extLst>
              </p:cNvPr>
              <p:cNvSpPr/>
              <p:nvPr/>
            </p:nvSpPr>
            <p:spPr>
              <a:xfrm>
                <a:off x="3765881" y="4254290"/>
                <a:ext cx="481667" cy="431139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37D3F9D6-8AE6-4AC2-BFBE-552344121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81" y="4254290"/>
                <a:ext cx="481667" cy="431139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1EDD321-F5D7-4DFF-A95C-38CFC8E7328E}"/>
              </a:ext>
            </a:extLst>
          </p:cNvPr>
          <p:cNvGrpSpPr/>
          <p:nvPr/>
        </p:nvGrpSpPr>
        <p:grpSpPr>
          <a:xfrm>
            <a:off x="3007762" y="1213067"/>
            <a:ext cx="846817" cy="720945"/>
            <a:chOff x="1483761" y="1213066"/>
            <a:chExt cx="846817" cy="72094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B34A5B1-0800-4DF9-9983-7CD4C9E86323}"/>
                </a:ext>
              </a:extLst>
            </p:cNvPr>
            <p:cNvGrpSpPr/>
            <p:nvPr/>
          </p:nvGrpSpPr>
          <p:grpSpPr>
            <a:xfrm>
              <a:off x="1604072" y="1213066"/>
              <a:ext cx="446532" cy="339567"/>
              <a:chOff x="1296368" y="2108505"/>
              <a:chExt cx="446532" cy="33956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B52BC39-A528-4290-B920-FBEBA13257F3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49929A4-68A9-482B-8CCF-6140754420C5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4653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49929A4-68A9-482B-8CCF-6140754420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46532" cy="33855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501BDE3-DDCA-4B3A-B552-29675EF7480D}"/>
                </a:ext>
              </a:extLst>
            </p:cNvPr>
            <p:cNvCxnSpPr>
              <a:stCxn id="23" idx="0"/>
              <a:endCxn id="113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D0A9066-D7B1-4BC5-8E99-45A6F2F12DA4}"/>
                </a:ext>
              </a:extLst>
            </p:cNvPr>
            <p:cNvCxnSpPr>
              <a:stCxn id="76" idx="0"/>
              <a:endCxn id="113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Elbow 223">
              <a:extLst>
                <a:ext uri="{FF2B5EF4-FFF2-40B4-BE49-F238E27FC236}">
                  <a16:creationId xmlns:a16="http://schemas.microsoft.com/office/drawing/2014/main" id="{63FD0011-4702-4059-B657-0458EE540E37}"/>
                </a:ext>
              </a:extLst>
            </p:cNvPr>
            <p:cNvCxnSpPr>
              <a:stCxn id="110" idx="0"/>
              <a:endCxn id="113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CB85A58-EB17-4273-89AF-656886A2FDE5}"/>
              </a:ext>
            </a:extLst>
          </p:cNvPr>
          <p:cNvGrpSpPr/>
          <p:nvPr/>
        </p:nvGrpSpPr>
        <p:grpSpPr>
          <a:xfrm>
            <a:off x="4321573" y="1213067"/>
            <a:ext cx="846817" cy="720945"/>
            <a:chOff x="1483761" y="1213066"/>
            <a:chExt cx="846817" cy="72094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C83290-169D-4CBC-A914-B5D96647A470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EF832DF-70BE-47D0-BAC0-00DB7F828570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40D339A5-EE3C-4D78-9580-88ADD3ED5662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40D339A5-EE3C-4D78-9580-88ADD3ED56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C5560D57-901F-4D86-887A-36384C4476AE}"/>
                </a:ext>
              </a:extLst>
            </p:cNvPr>
            <p:cNvCxnSpPr>
              <a:endCxn id="120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1C3F3B68-34D5-4AD3-8302-0684ED028F9A}"/>
                </a:ext>
              </a:extLst>
            </p:cNvPr>
            <p:cNvCxnSpPr>
              <a:endCxn id="120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B6F01775-4AE4-4F1C-95B1-63BCF5B5B734}"/>
                </a:ext>
              </a:extLst>
            </p:cNvPr>
            <p:cNvCxnSpPr>
              <a:endCxn id="120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4E0AF8-D79F-42CB-9F50-6CC1566A79A3}"/>
              </a:ext>
            </a:extLst>
          </p:cNvPr>
          <p:cNvGrpSpPr/>
          <p:nvPr/>
        </p:nvGrpSpPr>
        <p:grpSpPr>
          <a:xfrm>
            <a:off x="5613256" y="1213067"/>
            <a:ext cx="846817" cy="720945"/>
            <a:chOff x="1483761" y="1213066"/>
            <a:chExt cx="846817" cy="72094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78981ED-2B3C-4B2F-B317-6FD3E03FD5F8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5A93E11-B84D-49F0-B7A4-FCE87AEEA4A4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CC1BF90-3708-4B61-9719-E9E9CBB8001B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CC1BF90-3708-4B61-9719-E9E9CBB800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77E6E371-CCD1-4925-927E-E9CBBB2CC184}"/>
                </a:ext>
              </a:extLst>
            </p:cNvPr>
            <p:cNvCxnSpPr>
              <a:endCxn id="127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EACEADBF-D35C-4D79-8B5C-04F676D36C27}"/>
                </a:ext>
              </a:extLst>
            </p:cNvPr>
            <p:cNvCxnSpPr>
              <a:endCxn id="127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CC3404C8-A6BE-44F2-B77A-0D71D29CAE6B}"/>
                </a:ext>
              </a:extLst>
            </p:cNvPr>
            <p:cNvCxnSpPr>
              <a:endCxn id="127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E582348-3B2D-4608-992A-2B5A1A6D7E10}"/>
              </a:ext>
            </a:extLst>
          </p:cNvPr>
          <p:cNvGrpSpPr/>
          <p:nvPr/>
        </p:nvGrpSpPr>
        <p:grpSpPr>
          <a:xfrm>
            <a:off x="6932856" y="1213067"/>
            <a:ext cx="846817" cy="720945"/>
            <a:chOff x="1483761" y="1213066"/>
            <a:chExt cx="846817" cy="72094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B2F5AE1-5C55-42B7-A75D-2FE8FAD2F8A5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A542A42-B529-41D4-812C-07C285DDA241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5EA43E8-4247-4700-B37F-FCD0FC45E051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5EA43E8-4247-4700-B37F-FCD0FC45E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84ECAA0E-8A2D-4EDD-981C-E3EBC960A0E8}"/>
                </a:ext>
              </a:extLst>
            </p:cNvPr>
            <p:cNvCxnSpPr>
              <a:endCxn id="134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26AA5CD5-3EAE-4505-B2CB-5E78E0C2117C}"/>
                </a:ext>
              </a:extLst>
            </p:cNvPr>
            <p:cNvCxnSpPr>
              <a:endCxn id="134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C17276FF-D3A4-4AD0-B782-714E79C9381F}"/>
                </a:ext>
              </a:extLst>
            </p:cNvPr>
            <p:cNvCxnSpPr>
              <a:endCxn id="134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823F30D-9154-4FE4-8C49-90AC6B3866B6}"/>
              </a:ext>
            </a:extLst>
          </p:cNvPr>
          <p:cNvGrpSpPr/>
          <p:nvPr/>
        </p:nvGrpSpPr>
        <p:grpSpPr>
          <a:xfrm>
            <a:off x="8222685" y="1213067"/>
            <a:ext cx="846817" cy="720945"/>
            <a:chOff x="1483761" y="1213066"/>
            <a:chExt cx="846817" cy="720945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06CC763-9285-4AF3-9C8E-8F1939A0840B}"/>
                </a:ext>
              </a:extLst>
            </p:cNvPr>
            <p:cNvGrpSpPr/>
            <p:nvPr/>
          </p:nvGrpSpPr>
          <p:grpSpPr>
            <a:xfrm>
              <a:off x="1604072" y="1213066"/>
              <a:ext cx="451277" cy="339567"/>
              <a:chOff x="1296368" y="2108505"/>
              <a:chExt cx="451277" cy="33956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10D6C6B-ECD5-4467-A923-AA2293A72180}"/>
                  </a:ext>
                </a:extLst>
              </p:cNvPr>
              <p:cNvSpPr/>
              <p:nvPr/>
            </p:nvSpPr>
            <p:spPr>
              <a:xfrm>
                <a:off x="1338273" y="2143798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1CAE846-DCC8-4669-AAFF-2E2A44CF7E8B}"/>
                      </a:ext>
                    </a:extLst>
                  </p:cNvPr>
                  <p:cNvSpPr/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1CAE846-DCC8-4669-AAFF-2E2A44CF7E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6368" y="2108505"/>
                    <a:ext cx="451277" cy="33855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C396F3E2-1031-460A-961E-92B73B5501DE}"/>
                </a:ext>
              </a:extLst>
            </p:cNvPr>
            <p:cNvCxnSpPr>
              <a:endCxn id="141" idx="2"/>
            </p:cNvCxnSpPr>
            <p:nvPr/>
          </p:nvCxnSpPr>
          <p:spPr>
            <a:xfrm rot="5400000" flipH="1" flipV="1">
              <a:off x="1450249" y="1586146"/>
              <a:ext cx="381377" cy="314353"/>
            </a:xfrm>
            <a:prstGeom prst="bentConnector3">
              <a:avLst>
                <a:gd name="adj1" fmla="val 62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27F53926-6629-4C70-B95A-79B9E1807912}"/>
                </a:ext>
              </a:extLst>
            </p:cNvPr>
            <p:cNvCxnSpPr>
              <a:endCxn id="141" idx="2"/>
            </p:cNvCxnSpPr>
            <p:nvPr/>
          </p:nvCxnSpPr>
          <p:spPr>
            <a:xfrm rot="16200000" flipV="1">
              <a:off x="1707336" y="1643412"/>
              <a:ext cx="285821" cy="1042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576F89CE-6461-4894-97D7-FF5AFE09F869}"/>
                </a:ext>
              </a:extLst>
            </p:cNvPr>
            <p:cNvCxnSpPr>
              <a:endCxn id="141" idx="2"/>
            </p:cNvCxnSpPr>
            <p:nvPr/>
          </p:nvCxnSpPr>
          <p:spPr>
            <a:xfrm rot="16200000" flipV="1">
              <a:off x="1966490" y="1384258"/>
              <a:ext cx="195713" cy="532463"/>
            </a:xfrm>
            <a:prstGeom prst="bentConnector3">
              <a:avLst>
                <a:gd name="adj1" fmla="val 293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4831E36-ECC6-4CBB-9A02-F5AD7478ACEA}"/>
              </a:ext>
            </a:extLst>
          </p:cNvPr>
          <p:cNvCxnSpPr/>
          <p:nvPr/>
        </p:nvCxnSpPr>
        <p:spPr>
          <a:xfrm flipH="1">
            <a:off x="2451549" y="1743322"/>
            <a:ext cx="5537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67B514E-FEB9-42F0-A6B8-2AD9B77BAB09}"/>
              </a:ext>
            </a:extLst>
          </p:cNvPr>
          <p:cNvSpPr txBox="1"/>
          <p:nvPr/>
        </p:nvSpPr>
        <p:spPr>
          <a:xfrm>
            <a:off x="1236214" y="1481712"/>
            <a:ext cx="12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projection</a:t>
            </a:r>
          </a:p>
        </p:txBody>
      </p:sp>
    </p:spTree>
    <p:extLst>
      <p:ext uri="{BB962C8B-B14F-4D97-AF65-F5344CB8AC3E}">
        <p14:creationId xmlns:p14="http://schemas.microsoft.com/office/powerpoint/2010/main" val="22158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4D10309-546D-40F9-848B-412E79933C41}"/>
              </a:ext>
            </a:extLst>
          </p:cNvPr>
          <p:cNvGrpSpPr/>
          <p:nvPr/>
        </p:nvGrpSpPr>
        <p:grpSpPr>
          <a:xfrm>
            <a:off x="3256650" y="4774140"/>
            <a:ext cx="346179" cy="738517"/>
            <a:chOff x="1317632" y="4010977"/>
            <a:chExt cx="346179" cy="738517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8C95D2A-C6F9-49C2-B150-6CE5F8A1953A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A15FE5CC-D1E3-4DB4-993D-9E976B380AE9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9D124A0D-C8F7-486F-AEFD-035B90FC01C0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7B56C2D-786B-465B-BC17-87CF2A5AA69E}"/>
              </a:ext>
            </a:extLst>
          </p:cNvPr>
          <p:cNvGrpSpPr/>
          <p:nvPr/>
        </p:nvGrpSpPr>
        <p:grpSpPr>
          <a:xfrm>
            <a:off x="4516525" y="4774139"/>
            <a:ext cx="458739" cy="726210"/>
            <a:chOff x="1776658" y="4010977"/>
            <a:chExt cx="458739" cy="72621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A6DC53F-2C72-4F8B-8A82-C8AC7AE289F5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D771A59-C56F-46CD-B8A8-3BC3F54725A5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801333F-8E22-4853-844E-47FB207653A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267B667-8CDB-4AFD-8FBC-4F9F74EA2407}"/>
              </a:ext>
            </a:extLst>
          </p:cNvPr>
          <p:cNvGrpSpPr/>
          <p:nvPr/>
        </p:nvGrpSpPr>
        <p:grpSpPr>
          <a:xfrm>
            <a:off x="5816666" y="4774140"/>
            <a:ext cx="470090" cy="738517"/>
            <a:chOff x="2289444" y="4010977"/>
            <a:chExt cx="470090" cy="738517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1227CE-FB4D-427C-868D-CDB5A98A8A96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892B7DD4-C736-4122-816F-25BB07A931B4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B0DA08-BA76-45CC-A1B3-4F717DB2927E}"/>
              </a:ext>
            </a:extLst>
          </p:cNvPr>
          <p:cNvGrpSpPr/>
          <p:nvPr/>
        </p:nvGrpSpPr>
        <p:grpSpPr>
          <a:xfrm>
            <a:off x="7128160" y="4774140"/>
            <a:ext cx="456447" cy="738517"/>
            <a:chOff x="2819246" y="4010977"/>
            <a:chExt cx="456447" cy="738517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B26B57-E752-470A-8F99-B73FE399F641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25B5502-BD8A-4283-A82D-AA9E6DBA9A1C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F3BA82D4-465A-41FD-973C-97CC9E2C5306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E24C469-BCE6-4E7C-B423-EC30CFA88B2A}"/>
              </a:ext>
            </a:extLst>
          </p:cNvPr>
          <p:cNvGrpSpPr/>
          <p:nvPr/>
        </p:nvGrpSpPr>
        <p:grpSpPr>
          <a:xfrm>
            <a:off x="8426011" y="4774140"/>
            <a:ext cx="456447" cy="738517"/>
            <a:chOff x="3332032" y="4010977"/>
            <a:chExt cx="456447" cy="73851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816AC0E-6323-4CEE-AA1D-42C3F78571D6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185F2FA-377F-4D28-BBFC-1513D4F1AB4D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791AAA49-18A5-4D10-9AB9-B4414D0507FD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735344" y="4533284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402791" y="4517962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6015589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7295834" y="4537428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625018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30474" y="1946342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735344" y="1628978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402791" y="1613656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6015589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7295834" y="1633122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625018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D7EB7B-8F3E-4B0B-9B9D-5AB596EBABDC}"/>
              </a:ext>
            </a:extLst>
          </p:cNvPr>
          <p:cNvGrpSpPr/>
          <p:nvPr/>
        </p:nvGrpSpPr>
        <p:grpSpPr>
          <a:xfrm>
            <a:off x="3211087" y="1278177"/>
            <a:ext cx="446532" cy="339567"/>
            <a:chOff x="1296368" y="2108505"/>
            <a:chExt cx="446532" cy="3395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619E39-B472-41F0-96AB-F96D3F2174B1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1A097E-42AD-4E19-9CB5-76954E395DA0}"/>
              </a:ext>
            </a:extLst>
          </p:cNvPr>
          <p:cNvGrpSpPr/>
          <p:nvPr/>
        </p:nvGrpSpPr>
        <p:grpSpPr>
          <a:xfrm>
            <a:off x="4524899" y="1278177"/>
            <a:ext cx="451277" cy="339567"/>
            <a:chOff x="1296368" y="2108505"/>
            <a:chExt cx="451277" cy="3395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E315F8-1750-44F6-A8B6-966C09261DF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89042B-6FE5-434B-9F6E-7CE622DFC8DC}"/>
              </a:ext>
            </a:extLst>
          </p:cNvPr>
          <p:cNvGrpSpPr/>
          <p:nvPr/>
        </p:nvGrpSpPr>
        <p:grpSpPr>
          <a:xfrm>
            <a:off x="5816582" y="1278177"/>
            <a:ext cx="451277" cy="339567"/>
            <a:chOff x="1296368" y="2108505"/>
            <a:chExt cx="451277" cy="3395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9477F5-8FE9-47D9-A9DB-7F9CF264876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875E0F-51BC-4015-B568-06776A049CC5}"/>
              </a:ext>
            </a:extLst>
          </p:cNvPr>
          <p:cNvGrpSpPr/>
          <p:nvPr/>
        </p:nvGrpSpPr>
        <p:grpSpPr>
          <a:xfrm>
            <a:off x="7136182" y="1278177"/>
            <a:ext cx="451277" cy="339567"/>
            <a:chOff x="1296368" y="2108505"/>
            <a:chExt cx="451277" cy="3395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CD0E51-C9C2-4D69-8B27-B70B2D706BE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24693-14D9-40AC-8A27-82E31B5ECA76}"/>
              </a:ext>
            </a:extLst>
          </p:cNvPr>
          <p:cNvGrpSpPr/>
          <p:nvPr/>
        </p:nvGrpSpPr>
        <p:grpSpPr>
          <a:xfrm>
            <a:off x="8426011" y="1278177"/>
            <a:ext cx="451277" cy="339567"/>
            <a:chOff x="1296368" y="2108505"/>
            <a:chExt cx="451277" cy="3395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5D6A4-7BC5-47E3-95FF-D457F73B493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/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/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/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/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/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/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/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/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/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2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8C95D2A-C6F9-49C2-B150-6CE5F8A1953A}"/>
              </a:ext>
            </a:extLst>
          </p:cNvPr>
          <p:cNvSpPr/>
          <p:nvPr/>
        </p:nvSpPr>
        <p:spPr>
          <a:xfrm>
            <a:off x="327729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15FE5CC-D1E3-4DB4-993D-9E976B380AE9}"/>
              </a:ext>
            </a:extLst>
          </p:cNvPr>
          <p:cNvSpPr txBox="1"/>
          <p:nvPr/>
        </p:nvSpPr>
        <p:spPr>
          <a:xfrm>
            <a:off x="5897076" y="520488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D124A0D-C8F7-486F-AEFD-035B90FC01C0}"/>
                  </a:ext>
                </a:extLst>
              </p:cNvPr>
              <p:cNvSpPr/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D124A0D-C8F7-486F-AEFD-035B90FC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>
            <a:extLst>
              <a:ext uri="{FF2B5EF4-FFF2-40B4-BE49-F238E27FC236}">
                <a16:creationId xmlns:a16="http://schemas.microsoft.com/office/drawing/2014/main" id="{FA6DC53F-2C72-4F8B-8A82-C8AC7AE289F5}"/>
              </a:ext>
            </a:extLst>
          </p:cNvPr>
          <p:cNvSpPr/>
          <p:nvPr/>
        </p:nvSpPr>
        <p:spPr>
          <a:xfrm>
            <a:off x="459524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D771A59-C56F-46CD-B8A8-3BC3F54725A5}"/>
              </a:ext>
            </a:extLst>
          </p:cNvPr>
          <p:cNvSpPr txBox="1"/>
          <p:nvPr/>
        </p:nvSpPr>
        <p:spPr>
          <a:xfrm>
            <a:off x="8437977" y="519257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801333F-8E22-4853-844E-47FB207653AC}"/>
                  </a:ext>
                </a:extLst>
              </p:cNvPr>
              <p:cNvSpPr/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801333F-8E22-4853-844E-47FB20765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>
            <a:extLst>
              <a:ext uri="{FF2B5EF4-FFF2-40B4-BE49-F238E27FC236}">
                <a16:creationId xmlns:a16="http://schemas.microsoft.com/office/drawing/2014/main" id="{E31227CE-FB4D-427C-868D-CDB5A98A8A96}"/>
              </a:ext>
            </a:extLst>
          </p:cNvPr>
          <p:cNvSpPr/>
          <p:nvPr/>
        </p:nvSpPr>
        <p:spPr>
          <a:xfrm>
            <a:off x="58970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92B7DD4-C736-4122-816F-25BB07A931B4}"/>
              </a:ext>
            </a:extLst>
          </p:cNvPr>
          <p:cNvSpPr txBox="1"/>
          <p:nvPr/>
        </p:nvSpPr>
        <p:spPr>
          <a:xfrm>
            <a:off x="3218674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C45D4B9-B89A-467D-8E46-0D200651782E}"/>
                  </a:ext>
                </a:extLst>
              </p:cNvPr>
              <p:cNvSpPr/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C45D4B9-B89A-467D-8E46-0D2006517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Rectangle 342">
            <a:extLst>
              <a:ext uri="{FF2B5EF4-FFF2-40B4-BE49-F238E27FC236}">
                <a16:creationId xmlns:a16="http://schemas.microsoft.com/office/drawing/2014/main" id="{FAB26B57-E752-470A-8F99-B73FE399F641}"/>
              </a:ext>
            </a:extLst>
          </p:cNvPr>
          <p:cNvSpPr/>
          <p:nvPr/>
        </p:nvSpPr>
        <p:spPr>
          <a:xfrm>
            <a:off x="719323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25B5502-BD8A-4283-A82D-AA9E6DBA9A1C}"/>
              </a:ext>
            </a:extLst>
          </p:cNvPr>
          <p:cNvSpPr txBox="1"/>
          <p:nvPr/>
        </p:nvSpPr>
        <p:spPr>
          <a:xfrm>
            <a:off x="4524899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3BA82D4-465A-41FD-973C-97CC9E2C5306}"/>
                  </a:ext>
                </a:extLst>
              </p:cNvPr>
              <p:cNvSpPr/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3BA82D4-465A-41FD-973C-97CC9E2C5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" name="Rectangle 348">
            <a:extLst>
              <a:ext uri="{FF2B5EF4-FFF2-40B4-BE49-F238E27FC236}">
                <a16:creationId xmlns:a16="http://schemas.microsoft.com/office/drawing/2014/main" id="{7816AC0E-6323-4CEE-AA1D-42C3F78571D6}"/>
              </a:ext>
            </a:extLst>
          </p:cNvPr>
          <p:cNvSpPr/>
          <p:nvPr/>
        </p:nvSpPr>
        <p:spPr>
          <a:xfrm>
            <a:off x="84927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185F2FA-377F-4D28-BBFC-1513D4F1AB4D}"/>
              </a:ext>
            </a:extLst>
          </p:cNvPr>
          <p:cNvSpPr txBox="1"/>
          <p:nvPr/>
        </p:nvSpPr>
        <p:spPr>
          <a:xfrm>
            <a:off x="7117153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791AAA49-18A5-4D10-9AB9-B4414D0507FD}"/>
                  </a:ext>
                </a:extLst>
              </p:cNvPr>
              <p:cNvSpPr/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791AAA49-18A5-4D10-9AB9-B4414D050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735344" y="4533284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402791" y="4517962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6015589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7295834" y="4537428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625018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30474" y="1946342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735344" y="1628978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402791" y="1613656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6015589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7295834" y="1633122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625018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D7EB7B-8F3E-4B0B-9B9D-5AB596EBABDC}"/>
              </a:ext>
            </a:extLst>
          </p:cNvPr>
          <p:cNvGrpSpPr/>
          <p:nvPr/>
        </p:nvGrpSpPr>
        <p:grpSpPr>
          <a:xfrm>
            <a:off x="3211087" y="1278177"/>
            <a:ext cx="446532" cy="339567"/>
            <a:chOff x="1296368" y="2108505"/>
            <a:chExt cx="446532" cy="3395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619E39-B472-41F0-96AB-F96D3F2174B1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1A097E-42AD-4E19-9CB5-76954E395DA0}"/>
              </a:ext>
            </a:extLst>
          </p:cNvPr>
          <p:cNvGrpSpPr/>
          <p:nvPr/>
        </p:nvGrpSpPr>
        <p:grpSpPr>
          <a:xfrm>
            <a:off x="4524899" y="1278177"/>
            <a:ext cx="451277" cy="339567"/>
            <a:chOff x="1296368" y="2108505"/>
            <a:chExt cx="451277" cy="3395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E315F8-1750-44F6-A8B6-966C09261DF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89042B-6FE5-434B-9F6E-7CE622DFC8DC}"/>
              </a:ext>
            </a:extLst>
          </p:cNvPr>
          <p:cNvGrpSpPr/>
          <p:nvPr/>
        </p:nvGrpSpPr>
        <p:grpSpPr>
          <a:xfrm>
            <a:off x="5816582" y="1278177"/>
            <a:ext cx="451277" cy="339567"/>
            <a:chOff x="1296368" y="2108505"/>
            <a:chExt cx="451277" cy="3395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9477F5-8FE9-47D9-A9DB-7F9CF264876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875E0F-51BC-4015-B568-06776A049CC5}"/>
              </a:ext>
            </a:extLst>
          </p:cNvPr>
          <p:cNvGrpSpPr/>
          <p:nvPr/>
        </p:nvGrpSpPr>
        <p:grpSpPr>
          <a:xfrm>
            <a:off x="7136182" y="1278177"/>
            <a:ext cx="451277" cy="339567"/>
            <a:chOff x="1296368" y="2108505"/>
            <a:chExt cx="451277" cy="3395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CD0E51-C9C2-4D69-8B27-B70B2D706BE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24693-14D9-40AC-8A27-82E31B5ECA76}"/>
              </a:ext>
            </a:extLst>
          </p:cNvPr>
          <p:cNvGrpSpPr/>
          <p:nvPr/>
        </p:nvGrpSpPr>
        <p:grpSpPr>
          <a:xfrm>
            <a:off x="8426011" y="1278177"/>
            <a:ext cx="451277" cy="339567"/>
            <a:chOff x="1296368" y="2108505"/>
            <a:chExt cx="451277" cy="3395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5D6A4-7BC5-47E3-95FF-D457F73B493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/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/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/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/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/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/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/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/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/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9BEE075-17D1-4B0C-960A-A93E28F12FA1}"/>
              </a:ext>
            </a:extLst>
          </p:cNvPr>
          <p:cNvSpPr txBox="1"/>
          <p:nvPr/>
        </p:nvSpPr>
        <p:spPr>
          <a:xfrm>
            <a:off x="3277290" y="5544530"/>
            <a:ext cx="57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happens if the words are shuffled?</a:t>
            </a:r>
          </a:p>
        </p:txBody>
      </p:sp>
    </p:spTree>
    <p:extLst>
      <p:ext uri="{BB962C8B-B14F-4D97-AF65-F5344CB8AC3E}">
        <p14:creationId xmlns:p14="http://schemas.microsoft.com/office/powerpoint/2010/main" val="274144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0B53-C013-4A6D-95F4-B7DF2819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embeddings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C5995-7F39-4EF5-AF72-13588437FBC1}"/>
              </a:ext>
            </a:extLst>
          </p:cNvPr>
          <p:cNvSpPr/>
          <p:nvPr/>
        </p:nvSpPr>
        <p:spPr>
          <a:xfrm>
            <a:off x="327729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AF432-F956-40E8-8167-DA25AA3DDE95}"/>
              </a:ext>
            </a:extLst>
          </p:cNvPr>
          <p:cNvSpPr txBox="1"/>
          <p:nvPr/>
        </p:nvSpPr>
        <p:spPr>
          <a:xfrm>
            <a:off x="5897076" y="520488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/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2E6BA7A-27D5-4589-A41A-9741B48F93FD}"/>
              </a:ext>
            </a:extLst>
          </p:cNvPr>
          <p:cNvSpPr/>
          <p:nvPr/>
        </p:nvSpPr>
        <p:spPr>
          <a:xfrm>
            <a:off x="459524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4EFE-6C70-491D-90AD-969E962C3B94}"/>
              </a:ext>
            </a:extLst>
          </p:cNvPr>
          <p:cNvSpPr txBox="1"/>
          <p:nvPr/>
        </p:nvSpPr>
        <p:spPr>
          <a:xfrm>
            <a:off x="8437977" y="519257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/>
              <p:nvPr/>
            </p:nvSpPr>
            <p:spPr>
              <a:xfrm>
                <a:off x="4530783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83" y="4774139"/>
                <a:ext cx="458908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EA91A04-2F8E-44E0-A0F2-6ED67A19E4C6}"/>
              </a:ext>
            </a:extLst>
          </p:cNvPr>
          <p:cNvSpPr/>
          <p:nvPr/>
        </p:nvSpPr>
        <p:spPr>
          <a:xfrm>
            <a:off x="58970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43F3-25C5-42F7-B8FA-D4B5B6802C72}"/>
              </a:ext>
            </a:extLst>
          </p:cNvPr>
          <p:cNvSpPr txBox="1"/>
          <p:nvPr/>
        </p:nvSpPr>
        <p:spPr>
          <a:xfrm>
            <a:off x="3218674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/>
              <p:nvPr/>
            </p:nvSpPr>
            <p:spPr>
              <a:xfrm>
                <a:off x="5842276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6" y="4774139"/>
                <a:ext cx="458908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780125F-D488-47C3-ADDC-19DEF4478198}"/>
              </a:ext>
            </a:extLst>
          </p:cNvPr>
          <p:cNvSpPr/>
          <p:nvPr/>
        </p:nvSpPr>
        <p:spPr>
          <a:xfrm>
            <a:off x="719323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50CCE-30FB-4758-9667-27F5E73BD654}"/>
              </a:ext>
            </a:extLst>
          </p:cNvPr>
          <p:cNvSpPr txBox="1"/>
          <p:nvPr/>
        </p:nvSpPr>
        <p:spPr>
          <a:xfrm>
            <a:off x="4524899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/>
              <p:nvPr/>
            </p:nvSpPr>
            <p:spPr>
              <a:xfrm>
                <a:off x="7138849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4774139"/>
                <a:ext cx="458908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CF2FA29-DA4E-47E0-9958-5B7D932B4A7F}"/>
              </a:ext>
            </a:extLst>
          </p:cNvPr>
          <p:cNvSpPr/>
          <p:nvPr/>
        </p:nvSpPr>
        <p:spPr>
          <a:xfrm>
            <a:off x="84927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12CED-A49E-4A5D-AEA1-6FEB618AFBE9}"/>
              </a:ext>
            </a:extLst>
          </p:cNvPr>
          <p:cNvSpPr txBox="1"/>
          <p:nvPr/>
        </p:nvSpPr>
        <p:spPr>
          <a:xfrm>
            <a:off x="7117153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/>
              <p:nvPr/>
            </p:nvSpPr>
            <p:spPr>
              <a:xfrm>
                <a:off x="8437977" y="4774139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7" y="4774139"/>
                <a:ext cx="458908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49B2ACE-3049-47D0-96F3-75160F908C9B}"/>
              </a:ext>
            </a:extLst>
          </p:cNvPr>
          <p:cNvSpPr txBox="1"/>
          <p:nvPr/>
        </p:nvSpPr>
        <p:spPr>
          <a:xfrm>
            <a:off x="2282143" y="1539433"/>
            <a:ext cx="752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Position information is not encoded in a self-attention module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11958-2DF6-41D5-BE66-9DBCB5757A7A}"/>
              </a:ext>
            </a:extLst>
          </p:cNvPr>
          <p:cNvSpPr txBox="1"/>
          <p:nvPr/>
        </p:nvSpPr>
        <p:spPr>
          <a:xfrm>
            <a:off x="3446896" y="2000951"/>
            <a:ext cx="501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encode position information?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F6D1D-266C-48E2-9AD0-739F1B756A2C}"/>
              </a:ext>
            </a:extLst>
          </p:cNvPr>
          <p:cNvSpPr txBox="1"/>
          <p:nvPr/>
        </p:nvSpPr>
        <p:spPr>
          <a:xfrm>
            <a:off x="2378534" y="2757260"/>
            <a:ext cx="442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approach: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one-hot encoding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392DB-5BED-4667-9205-C580C7903CE3}"/>
              </a:ext>
            </a:extLst>
          </p:cNvPr>
          <p:cNvSpPr/>
          <p:nvPr/>
        </p:nvSpPr>
        <p:spPr>
          <a:xfrm>
            <a:off x="3580694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/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58B3AEC-2F68-4340-B563-085ACA9C24E1}"/>
              </a:ext>
            </a:extLst>
          </p:cNvPr>
          <p:cNvSpPr/>
          <p:nvPr/>
        </p:nvSpPr>
        <p:spPr>
          <a:xfrm>
            <a:off x="4898652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/>
              <p:nvPr/>
            </p:nvSpPr>
            <p:spPr>
              <a:xfrm>
                <a:off x="4834187" y="4774139"/>
                <a:ext cx="4591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87" y="4774139"/>
                <a:ext cx="459165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E0A959B-259C-44AE-824C-E82B62AFA2F6}"/>
              </a:ext>
            </a:extLst>
          </p:cNvPr>
          <p:cNvSpPr/>
          <p:nvPr/>
        </p:nvSpPr>
        <p:spPr>
          <a:xfrm>
            <a:off x="62004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/>
              <p:nvPr/>
            </p:nvSpPr>
            <p:spPr>
              <a:xfrm>
                <a:off x="6145680" y="4774139"/>
                <a:ext cx="4591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80" y="4774139"/>
                <a:ext cx="459165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E7EF9C3-8EE0-46FF-9C6D-8DBBACF707F0}"/>
              </a:ext>
            </a:extLst>
          </p:cNvPr>
          <p:cNvSpPr/>
          <p:nvPr/>
        </p:nvSpPr>
        <p:spPr>
          <a:xfrm>
            <a:off x="7496643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/>
              <p:nvPr/>
            </p:nvSpPr>
            <p:spPr>
              <a:xfrm>
                <a:off x="7442252" y="4774139"/>
                <a:ext cx="4576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52" y="4774139"/>
                <a:ext cx="457689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EC37FF4-7C9E-44DF-91B0-A5F836C8C750}"/>
              </a:ext>
            </a:extLst>
          </p:cNvPr>
          <p:cNvSpPr/>
          <p:nvPr/>
        </p:nvSpPr>
        <p:spPr>
          <a:xfrm>
            <a:off x="87961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/>
              <p:nvPr/>
            </p:nvSpPr>
            <p:spPr>
              <a:xfrm>
                <a:off x="8741381" y="4774139"/>
                <a:ext cx="4591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381" y="4774139"/>
                <a:ext cx="459165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9D54ABE9-A47D-42FE-B6C6-7626F0CF9AE3}"/>
              </a:ext>
            </a:extLst>
          </p:cNvPr>
          <p:cNvSpPr/>
          <p:nvPr/>
        </p:nvSpPr>
        <p:spPr>
          <a:xfrm rot="5400000">
            <a:off x="3570653" y="4352785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2F3933-F23A-4236-A644-C1315ED62D7E}"/>
              </a:ext>
            </a:extLst>
          </p:cNvPr>
          <p:cNvSpPr/>
          <p:nvPr/>
        </p:nvSpPr>
        <p:spPr>
          <a:xfrm>
            <a:off x="4094079" y="3732070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4A55B2-8BC3-45B3-AC43-772FE1339F1E}"/>
              </a:ext>
            </a:extLst>
          </p:cNvPr>
          <p:cNvSpPr txBox="1"/>
          <p:nvPr/>
        </p:nvSpPr>
        <p:spPr>
          <a:xfrm>
            <a:off x="4061526" y="3687961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FB04F6E4-4B14-48D1-A7BA-B457A40186F6}"/>
              </a:ext>
            </a:extLst>
          </p:cNvPr>
          <p:cNvSpPr/>
          <p:nvPr/>
        </p:nvSpPr>
        <p:spPr>
          <a:xfrm rot="5400000">
            <a:off x="4888075" y="4352786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BB3CA-8C31-4499-9D70-9DF806DFEB43}"/>
              </a:ext>
            </a:extLst>
          </p:cNvPr>
          <p:cNvSpPr/>
          <p:nvPr/>
        </p:nvSpPr>
        <p:spPr>
          <a:xfrm>
            <a:off x="5411501" y="3732071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6A6C2B-5471-49D0-B508-B530E6B7D49E}"/>
              </a:ext>
            </a:extLst>
          </p:cNvPr>
          <p:cNvSpPr txBox="1"/>
          <p:nvPr/>
        </p:nvSpPr>
        <p:spPr>
          <a:xfrm>
            <a:off x="5378948" y="3687962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1755FDF-4F2A-4184-8AA7-3F6B6E1DD0D0}"/>
              </a:ext>
            </a:extLst>
          </p:cNvPr>
          <p:cNvSpPr/>
          <p:nvPr/>
        </p:nvSpPr>
        <p:spPr>
          <a:xfrm rot="5400000">
            <a:off x="6190384" y="4352787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0377D7-1B26-48A3-B17A-1351CDED77DC}"/>
              </a:ext>
            </a:extLst>
          </p:cNvPr>
          <p:cNvSpPr/>
          <p:nvPr/>
        </p:nvSpPr>
        <p:spPr>
          <a:xfrm>
            <a:off x="6713810" y="3732072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B0BA7-50AF-4991-B35C-CDFA02F10FCB}"/>
              </a:ext>
            </a:extLst>
          </p:cNvPr>
          <p:cNvSpPr txBox="1"/>
          <p:nvPr/>
        </p:nvSpPr>
        <p:spPr>
          <a:xfrm>
            <a:off x="6681257" y="3687963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2458FE5-7ABD-48CF-8134-D790C7ADB0D6}"/>
              </a:ext>
            </a:extLst>
          </p:cNvPr>
          <p:cNvSpPr/>
          <p:nvPr/>
        </p:nvSpPr>
        <p:spPr>
          <a:xfrm rot="5400000">
            <a:off x="7478425" y="4352788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24DE50-2E16-495A-B6A4-3FA9208F6325}"/>
              </a:ext>
            </a:extLst>
          </p:cNvPr>
          <p:cNvSpPr/>
          <p:nvPr/>
        </p:nvSpPr>
        <p:spPr>
          <a:xfrm>
            <a:off x="8001851" y="3732073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B7F4A-906E-45B9-9AA6-F345311D36B5}"/>
              </a:ext>
            </a:extLst>
          </p:cNvPr>
          <p:cNvSpPr txBox="1"/>
          <p:nvPr/>
        </p:nvSpPr>
        <p:spPr>
          <a:xfrm>
            <a:off x="7969298" y="3687964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A1846EE-2AA6-49BE-9D6C-47C8653018DC}"/>
              </a:ext>
            </a:extLst>
          </p:cNvPr>
          <p:cNvSpPr/>
          <p:nvPr/>
        </p:nvSpPr>
        <p:spPr>
          <a:xfrm rot="5400000">
            <a:off x="8782180" y="4352789"/>
            <a:ext cx="649895" cy="613458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F6F8D1-CDD9-4E06-84A3-FFFA28A78C40}"/>
              </a:ext>
            </a:extLst>
          </p:cNvPr>
          <p:cNvSpPr/>
          <p:nvPr/>
        </p:nvSpPr>
        <p:spPr>
          <a:xfrm>
            <a:off x="9305606" y="3732074"/>
            <a:ext cx="204520" cy="9274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D8863C-2A7A-4091-B79C-F99CBBA13D73}"/>
              </a:ext>
            </a:extLst>
          </p:cNvPr>
          <p:cNvSpPr txBox="1"/>
          <p:nvPr/>
        </p:nvSpPr>
        <p:spPr>
          <a:xfrm>
            <a:off x="9273053" y="3687965"/>
            <a:ext cx="26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3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0B53-C013-4A6D-95F4-B7DF2819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embeddings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C5995-7F39-4EF5-AF72-13588437FBC1}"/>
              </a:ext>
            </a:extLst>
          </p:cNvPr>
          <p:cNvSpPr/>
          <p:nvPr/>
        </p:nvSpPr>
        <p:spPr>
          <a:xfrm>
            <a:off x="327729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AF432-F956-40E8-8167-DA25AA3DDE95}"/>
              </a:ext>
            </a:extLst>
          </p:cNvPr>
          <p:cNvSpPr txBox="1"/>
          <p:nvPr/>
        </p:nvSpPr>
        <p:spPr>
          <a:xfrm>
            <a:off x="5897076" y="520488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/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1C44A1-37EE-437E-A8FE-62B66245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50" y="4774139"/>
                <a:ext cx="346179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2E6BA7A-27D5-4589-A41A-9741B48F93FD}"/>
              </a:ext>
            </a:extLst>
          </p:cNvPr>
          <p:cNvSpPr/>
          <p:nvPr/>
        </p:nvSpPr>
        <p:spPr>
          <a:xfrm>
            <a:off x="459524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4EFE-6C70-491D-90AD-969E962C3B94}"/>
              </a:ext>
            </a:extLst>
          </p:cNvPr>
          <p:cNvSpPr txBox="1"/>
          <p:nvPr/>
        </p:nvSpPr>
        <p:spPr>
          <a:xfrm>
            <a:off x="8437977" y="519257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/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055A67-F927-4ADE-B7E1-0B2B848C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83" y="4774139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EA91A04-2F8E-44E0-A0F2-6ED67A19E4C6}"/>
              </a:ext>
            </a:extLst>
          </p:cNvPr>
          <p:cNvSpPr/>
          <p:nvPr/>
        </p:nvSpPr>
        <p:spPr>
          <a:xfrm>
            <a:off x="58970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43F3-25C5-42F7-B8FA-D4B5B6802C72}"/>
              </a:ext>
            </a:extLst>
          </p:cNvPr>
          <p:cNvSpPr txBox="1"/>
          <p:nvPr/>
        </p:nvSpPr>
        <p:spPr>
          <a:xfrm>
            <a:off x="3218674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/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8B6506-7A95-48A6-A9E3-22272ABE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6" y="4774139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780125F-D488-47C3-ADDC-19DEF4478198}"/>
              </a:ext>
            </a:extLst>
          </p:cNvPr>
          <p:cNvSpPr/>
          <p:nvPr/>
        </p:nvSpPr>
        <p:spPr>
          <a:xfrm>
            <a:off x="719323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50CCE-30FB-4758-9667-27F5E73BD654}"/>
              </a:ext>
            </a:extLst>
          </p:cNvPr>
          <p:cNvSpPr txBox="1"/>
          <p:nvPr/>
        </p:nvSpPr>
        <p:spPr>
          <a:xfrm>
            <a:off x="4524899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/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24398E-F869-4458-A226-C2EAA76A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9" y="4774139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CF2FA29-DA4E-47E0-9958-5B7D932B4A7F}"/>
              </a:ext>
            </a:extLst>
          </p:cNvPr>
          <p:cNvSpPr/>
          <p:nvPr/>
        </p:nvSpPr>
        <p:spPr>
          <a:xfrm>
            <a:off x="8492776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12CED-A49E-4A5D-AEA1-6FEB618AFBE9}"/>
              </a:ext>
            </a:extLst>
          </p:cNvPr>
          <p:cNvSpPr txBox="1"/>
          <p:nvPr/>
        </p:nvSpPr>
        <p:spPr>
          <a:xfrm>
            <a:off x="7117153" y="520488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/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4456A-656A-4173-B879-6D0D2DFF3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7" y="477413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49B2ACE-3049-47D0-96F3-75160F908C9B}"/>
              </a:ext>
            </a:extLst>
          </p:cNvPr>
          <p:cNvSpPr txBox="1"/>
          <p:nvPr/>
        </p:nvSpPr>
        <p:spPr>
          <a:xfrm>
            <a:off x="2282143" y="1539433"/>
            <a:ext cx="752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Position information is not encoded in a self-attention module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11958-2DF6-41D5-BE66-9DBCB5757A7A}"/>
              </a:ext>
            </a:extLst>
          </p:cNvPr>
          <p:cNvSpPr txBox="1"/>
          <p:nvPr/>
        </p:nvSpPr>
        <p:spPr>
          <a:xfrm>
            <a:off x="3446896" y="2000951"/>
            <a:ext cx="501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encode position information?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F6D1D-266C-48E2-9AD0-739F1B756A2C}"/>
              </a:ext>
            </a:extLst>
          </p:cNvPr>
          <p:cNvSpPr txBox="1"/>
          <p:nvPr/>
        </p:nvSpPr>
        <p:spPr>
          <a:xfrm>
            <a:off x="2378534" y="2757260"/>
            <a:ext cx="683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approach: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one-hot encoding + linear embeddings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A392DB-5BED-4667-9205-C580C7903CE3}"/>
              </a:ext>
            </a:extLst>
          </p:cNvPr>
          <p:cNvSpPr/>
          <p:nvPr/>
        </p:nvSpPr>
        <p:spPr>
          <a:xfrm>
            <a:off x="3580694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/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7705F3-C076-46C2-A0A2-32578338D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54" y="4774139"/>
                <a:ext cx="346179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58B3AEC-2F68-4340-B563-085ACA9C24E1}"/>
              </a:ext>
            </a:extLst>
          </p:cNvPr>
          <p:cNvSpPr/>
          <p:nvPr/>
        </p:nvSpPr>
        <p:spPr>
          <a:xfrm>
            <a:off x="4898652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/>
              <p:nvPr/>
            </p:nvSpPr>
            <p:spPr>
              <a:xfrm>
                <a:off x="4834187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86FA8-639E-4236-8F64-2EF3E616D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87" y="4774139"/>
                <a:ext cx="444737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E0A959B-259C-44AE-824C-E82B62AFA2F6}"/>
              </a:ext>
            </a:extLst>
          </p:cNvPr>
          <p:cNvSpPr/>
          <p:nvPr/>
        </p:nvSpPr>
        <p:spPr>
          <a:xfrm>
            <a:off x="62004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/>
              <p:nvPr/>
            </p:nvSpPr>
            <p:spPr>
              <a:xfrm>
                <a:off x="6145680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12528B-51F8-438C-824C-80F764A1D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80" y="4774139"/>
                <a:ext cx="444737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E7EF9C3-8EE0-46FF-9C6D-8DBBACF707F0}"/>
              </a:ext>
            </a:extLst>
          </p:cNvPr>
          <p:cNvSpPr/>
          <p:nvPr/>
        </p:nvSpPr>
        <p:spPr>
          <a:xfrm>
            <a:off x="7496643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/>
              <p:nvPr/>
            </p:nvSpPr>
            <p:spPr>
              <a:xfrm>
                <a:off x="7442252" y="4774139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CAC3EF-53C6-401A-9ABE-BF36AD197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52" y="4774139"/>
                <a:ext cx="443262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EC37FF4-7C9E-44DF-91B0-A5F836C8C750}"/>
              </a:ext>
            </a:extLst>
          </p:cNvPr>
          <p:cNvSpPr/>
          <p:nvPr/>
        </p:nvSpPr>
        <p:spPr>
          <a:xfrm>
            <a:off x="8796180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/>
              <p:nvPr/>
            </p:nvSpPr>
            <p:spPr>
              <a:xfrm>
                <a:off x="8741381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1A0BA8A-4B64-42D7-82CE-69E5B938E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381" y="4774139"/>
                <a:ext cx="444737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F6F5D0C0-487D-4C7E-BD16-51EB969173A3}"/>
              </a:ext>
            </a:extLst>
          </p:cNvPr>
          <p:cNvSpPr/>
          <p:nvPr/>
        </p:nvSpPr>
        <p:spPr>
          <a:xfrm>
            <a:off x="9400186" y="2402036"/>
            <a:ext cx="188474" cy="1004104"/>
          </a:xfrm>
          <a:prstGeom prst="leftBrace">
            <a:avLst>
              <a:gd name="adj1" fmla="val 45181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16C3A-5B40-4A8B-B839-981140BB07B8}"/>
              </a:ext>
            </a:extLst>
          </p:cNvPr>
          <p:cNvSpPr txBox="1"/>
          <p:nvPr/>
        </p:nvSpPr>
        <p:spPr>
          <a:xfrm>
            <a:off x="9553357" y="242514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7D128-8DE7-4B40-B52A-1C00E76AD3D1}"/>
              </a:ext>
            </a:extLst>
          </p:cNvPr>
          <p:cNvSpPr txBox="1"/>
          <p:nvPr/>
        </p:nvSpPr>
        <p:spPr>
          <a:xfrm>
            <a:off x="9553357" y="2964383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concat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93CB02-5E3D-4349-BB0E-2AE35FE17BD3}"/>
              </a:ext>
            </a:extLst>
          </p:cNvPr>
          <p:cNvSpPr txBox="1"/>
          <p:nvPr/>
        </p:nvSpPr>
        <p:spPr>
          <a:xfrm>
            <a:off x="9601829" y="2738070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or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93E5ADDA-11C1-443D-BFFD-24CEC434934D}"/>
                  </a:ext>
                </a:extLst>
              </p:cNvPr>
              <p:cNvSpPr/>
              <p:nvPr/>
            </p:nvSpPr>
            <p:spPr>
              <a:xfrm>
                <a:off x="3270092" y="4367471"/>
                <a:ext cx="272375" cy="304274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93E5ADDA-11C1-443D-BFFD-24CEC434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092" y="4367471"/>
                <a:ext cx="272375" cy="304274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DE4AD0AF-9E5A-4A7F-8632-7488F1C1ACBC}"/>
                  </a:ext>
                </a:extLst>
              </p:cNvPr>
              <p:cNvSpPr/>
              <p:nvPr/>
            </p:nvSpPr>
            <p:spPr>
              <a:xfrm>
                <a:off x="3602063" y="4367471"/>
                <a:ext cx="272375" cy="304274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DE4AD0AF-9E5A-4A7F-8632-7488F1C1A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63" y="4367471"/>
                <a:ext cx="272375" cy="304274"/>
              </a:xfrm>
              <a:prstGeom prst="trapezoid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89A687D-041B-48EB-A0BE-31F8DB5BC8BD}"/>
              </a:ext>
            </a:extLst>
          </p:cNvPr>
          <p:cNvGrpSpPr/>
          <p:nvPr/>
        </p:nvGrpSpPr>
        <p:grpSpPr>
          <a:xfrm rot="2700000">
            <a:off x="3488252" y="4010766"/>
            <a:ext cx="172271" cy="172271"/>
            <a:chOff x="2218660" y="2906233"/>
            <a:chExt cx="297712" cy="29771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99A70E-66D9-46CA-B480-0739746E9609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C004C949-2C1B-4C63-9642-F6EB72EF6F8C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5B1AAD7-6865-4EF0-818B-813CF86D4D09}"/>
              </a:ext>
            </a:extLst>
          </p:cNvPr>
          <p:cNvCxnSpPr>
            <a:stCxn id="57" idx="0"/>
            <a:endCxn id="59" idx="7"/>
          </p:cNvCxnSpPr>
          <p:nvPr/>
        </p:nvCxnSpPr>
        <p:spPr>
          <a:xfrm rot="16200000" flipV="1">
            <a:off x="3564101" y="4193322"/>
            <a:ext cx="270570" cy="7772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91DA95E-6883-49BB-B056-38824512783E}"/>
              </a:ext>
            </a:extLst>
          </p:cNvPr>
          <p:cNvCxnSpPr>
            <a:stCxn id="56" idx="0"/>
            <a:endCxn id="59" idx="3"/>
          </p:cNvCxnSpPr>
          <p:nvPr/>
        </p:nvCxnSpPr>
        <p:spPr>
          <a:xfrm rot="5400000" flipH="1" flipV="1">
            <a:off x="3311980" y="4191201"/>
            <a:ext cx="270570" cy="8197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50893E-AD57-428A-A138-BB1837213599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406279" y="4671745"/>
            <a:ext cx="1" cy="1605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BB14D6-4F49-49EB-80EB-3667924A18A5}"/>
              </a:ext>
            </a:extLst>
          </p:cNvPr>
          <p:cNvCxnSpPr>
            <a:cxnSpLocks/>
          </p:cNvCxnSpPr>
          <p:nvPr/>
        </p:nvCxnSpPr>
        <p:spPr>
          <a:xfrm flipV="1">
            <a:off x="3750521" y="4671745"/>
            <a:ext cx="1" cy="1605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398028-7BFD-4D66-9F47-7A4427697027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3574387" y="3819646"/>
            <a:ext cx="1" cy="1911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8AA9F69-B13F-4C16-B991-9BB3167B1419}"/>
              </a:ext>
            </a:extLst>
          </p:cNvPr>
          <p:cNvSpPr/>
          <p:nvPr/>
        </p:nvSpPr>
        <p:spPr>
          <a:xfrm>
            <a:off x="9093333" y="2746353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40773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5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4F5F-568F-F4BA-2D24-9FF50D6C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4121"/>
            <a:ext cx="10972800" cy="868680"/>
          </a:xfrm>
        </p:spPr>
        <p:txBody>
          <a:bodyPr/>
          <a:lstStyle/>
          <a:p>
            <a:r>
              <a:rPr lang="en-US" dirty="0"/>
              <a:t>High-dimensional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027D-8FC2-0A71-EC30-BA807D77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7016"/>
            <a:ext cx="10972800" cy="3719503"/>
          </a:xfrm>
        </p:spPr>
        <p:txBody>
          <a:bodyPr>
            <a:normAutofit/>
          </a:bodyPr>
          <a:lstStyle/>
          <a:p>
            <a:r>
              <a:rPr lang="en-US" dirty="0"/>
              <a:t>When your vector space is high-dimensional enough, adding vectors from two different spaces usually keeps the vectors separable</a:t>
            </a:r>
          </a:p>
          <a:p>
            <a:pPr lvl="1"/>
            <a:r>
              <a:rPr lang="en-US" dirty="0"/>
              <a:t>Don’t assume vectors are compatible with each other!</a:t>
            </a:r>
          </a:p>
          <a:p>
            <a:pPr lvl="1"/>
            <a:r>
              <a:rPr lang="en-US" dirty="0"/>
              <a:t>But a network can often disentangle them, if the training task demands it</a:t>
            </a:r>
          </a:p>
          <a:p>
            <a:r>
              <a:rPr lang="en-US" dirty="0"/>
              <a:t>For this reason, summing and concatenating vectors often have similar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C690-DAF9-3F25-E0D8-1312ECD8D8CD}"/>
              </a:ext>
            </a:extLst>
          </p:cNvPr>
          <p:cNvSpPr txBox="1"/>
          <p:nvPr/>
        </p:nvSpPr>
        <p:spPr>
          <a:xfrm>
            <a:off x="6774180" y="116741"/>
            <a:ext cx="52425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“To deal with a 14-dimensional space, visualize a 3-D space and say “fourteen” to yourself very loudly. Everyone does it.”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Geoffrey Hinton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BB171A-7A3F-E4EC-0E71-66634C18CCC0}"/>
              </a:ext>
            </a:extLst>
          </p:cNvPr>
          <p:cNvGrpSpPr/>
          <p:nvPr/>
        </p:nvGrpSpPr>
        <p:grpSpPr>
          <a:xfrm>
            <a:off x="4074183" y="1308189"/>
            <a:ext cx="1888490" cy="1323439"/>
            <a:chOff x="4074183" y="1308189"/>
            <a:chExt cx="1888490" cy="1323439"/>
          </a:xfrm>
        </p:grpSpPr>
        <p:sp>
          <p:nvSpPr>
            <p:cNvPr id="9" name="object 48">
              <a:extLst>
                <a:ext uri="{FF2B5EF4-FFF2-40B4-BE49-F238E27FC236}">
                  <a16:creationId xmlns:a16="http://schemas.microsoft.com/office/drawing/2014/main" id="{99C15268-84D8-E7BF-B914-79E421898842}"/>
                </a:ext>
              </a:extLst>
            </p:cNvPr>
            <p:cNvSpPr/>
            <p:nvPr/>
          </p:nvSpPr>
          <p:spPr>
            <a:xfrm>
              <a:off x="4656206" y="1536263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0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15" y="38764"/>
                  </a:lnTo>
                  <a:lnTo>
                    <a:pt x="13849" y="45453"/>
                  </a:lnTo>
                  <a:lnTo>
                    <a:pt x="25283" y="47282"/>
                  </a:lnTo>
                  <a:lnTo>
                    <a:pt x="38262" y="43401"/>
                  </a:lnTo>
                  <a:lnTo>
                    <a:pt x="45482" y="34733"/>
                  </a:lnTo>
                  <a:lnTo>
                    <a:pt x="47749" y="23337"/>
                  </a:lnTo>
                  <a:lnTo>
                    <a:pt x="44259" y="10641"/>
                  </a:lnTo>
                  <a:lnTo>
                    <a:pt x="35653" y="2800"/>
                  </a:lnTo>
                  <a:lnTo>
                    <a:pt x="2432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9">
              <a:extLst>
                <a:ext uri="{FF2B5EF4-FFF2-40B4-BE49-F238E27FC236}">
                  <a16:creationId xmlns:a16="http://schemas.microsoft.com/office/drawing/2014/main" id="{B966C871-A5F5-5AA2-5BD3-E91FA3FD95FA}"/>
                </a:ext>
              </a:extLst>
            </p:cNvPr>
            <p:cNvSpPr/>
            <p:nvPr/>
          </p:nvSpPr>
          <p:spPr>
            <a:xfrm>
              <a:off x="4901792" y="1558384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7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7" y="38754"/>
                  </a:lnTo>
                  <a:lnTo>
                    <a:pt x="13839" y="45449"/>
                  </a:lnTo>
                  <a:lnTo>
                    <a:pt x="25270" y="47280"/>
                  </a:lnTo>
                  <a:lnTo>
                    <a:pt x="38239" y="43394"/>
                  </a:lnTo>
                  <a:lnTo>
                    <a:pt x="45452" y="34718"/>
                  </a:lnTo>
                  <a:lnTo>
                    <a:pt x="47730" y="23343"/>
                  </a:lnTo>
                  <a:lnTo>
                    <a:pt x="44235" y="10676"/>
                  </a:lnTo>
                  <a:lnTo>
                    <a:pt x="35648" y="2812"/>
                  </a:lnTo>
                  <a:lnTo>
                    <a:pt x="24307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0">
              <a:extLst>
                <a:ext uri="{FF2B5EF4-FFF2-40B4-BE49-F238E27FC236}">
                  <a16:creationId xmlns:a16="http://schemas.microsoft.com/office/drawing/2014/main" id="{1951460D-4FAB-3C20-AE68-5D1811D6BFE6}"/>
                </a:ext>
              </a:extLst>
            </p:cNvPr>
            <p:cNvSpPr/>
            <p:nvPr/>
          </p:nvSpPr>
          <p:spPr>
            <a:xfrm>
              <a:off x="5039969" y="177253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0" y="0"/>
                  </a:moveTo>
                  <a:lnTo>
                    <a:pt x="11957" y="3027"/>
                  </a:lnTo>
                  <a:lnTo>
                    <a:pt x="3375" y="11537"/>
                  </a:lnTo>
                  <a:lnTo>
                    <a:pt x="0" y="22844"/>
                  </a:lnTo>
                  <a:lnTo>
                    <a:pt x="2549" y="34768"/>
                  </a:lnTo>
                  <a:lnTo>
                    <a:pt x="5100" y="38786"/>
                  </a:lnTo>
                  <a:lnTo>
                    <a:pt x="13825" y="45473"/>
                  </a:lnTo>
                  <a:lnTo>
                    <a:pt x="25271" y="47296"/>
                  </a:lnTo>
                  <a:lnTo>
                    <a:pt x="38254" y="43404"/>
                  </a:lnTo>
                  <a:lnTo>
                    <a:pt x="45457" y="34726"/>
                  </a:lnTo>
                  <a:lnTo>
                    <a:pt x="47728" y="23350"/>
                  </a:lnTo>
                  <a:lnTo>
                    <a:pt x="44228" y="10675"/>
                  </a:lnTo>
                  <a:lnTo>
                    <a:pt x="35638" y="2802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1">
              <a:extLst>
                <a:ext uri="{FF2B5EF4-FFF2-40B4-BE49-F238E27FC236}">
                  <a16:creationId xmlns:a16="http://schemas.microsoft.com/office/drawing/2014/main" id="{7B216520-9C07-DA42-64C6-C39AF1D98B9A}"/>
                </a:ext>
              </a:extLst>
            </p:cNvPr>
            <p:cNvSpPr/>
            <p:nvPr/>
          </p:nvSpPr>
          <p:spPr>
            <a:xfrm>
              <a:off x="4705305" y="1762472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3" y="0"/>
                  </a:moveTo>
                  <a:lnTo>
                    <a:pt x="11967" y="3033"/>
                  </a:lnTo>
                  <a:lnTo>
                    <a:pt x="3381" y="11541"/>
                  </a:lnTo>
                  <a:lnTo>
                    <a:pt x="0" y="22829"/>
                  </a:lnTo>
                  <a:lnTo>
                    <a:pt x="2575" y="34707"/>
                  </a:lnTo>
                  <a:lnTo>
                    <a:pt x="5124" y="38742"/>
                  </a:lnTo>
                  <a:lnTo>
                    <a:pt x="13847" y="45459"/>
                  </a:lnTo>
                  <a:lnTo>
                    <a:pt x="25285" y="47299"/>
                  </a:lnTo>
                  <a:lnTo>
                    <a:pt x="38249" y="43422"/>
                  </a:lnTo>
                  <a:lnTo>
                    <a:pt x="45455" y="34743"/>
                  </a:lnTo>
                  <a:lnTo>
                    <a:pt x="47722" y="23355"/>
                  </a:lnTo>
                  <a:lnTo>
                    <a:pt x="44235" y="10658"/>
                  </a:lnTo>
                  <a:lnTo>
                    <a:pt x="35629" y="2795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2">
              <a:extLst>
                <a:ext uri="{FF2B5EF4-FFF2-40B4-BE49-F238E27FC236}">
                  <a16:creationId xmlns:a16="http://schemas.microsoft.com/office/drawing/2014/main" id="{47F4656A-9E43-3EF6-1972-11064EED3816}"/>
                </a:ext>
              </a:extLst>
            </p:cNvPr>
            <p:cNvSpPr/>
            <p:nvPr/>
          </p:nvSpPr>
          <p:spPr>
            <a:xfrm>
              <a:off x="4495837" y="1936509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50" y="0"/>
                  </a:moveTo>
                  <a:lnTo>
                    <a:pt x="11996" y="3013"/>
                  </a:lnTo>
                  <a:lnTo>
                    <a:pt x="3389" y="11519"/>
                  </a:lnTo>
                  <a:lnTo>
                    <a:pt x="0" y="22821"/>
                  </a:lnTo>
                  <a:lnTo>
                    <a:pt x="2549" y="34719"/>
                  </a:lnTo>
                  <a:lnTo>
                    <a:pt x="5117" y="38758"/>
                  </a:lnTo>
                  <a:lnTo>
                    <a:pt x="13848" y="45471"/>
                  </a:lnTo>
                  <a:lnTo>
                    <a:pt x="25268" y="47303"/>
                  </a:lnTo>
                  <a:lnTo>
                    <a:pt x="38215" y="43410"/>
                  </a:lnTo>
                  <a:lnTo>
                    <a:pt x="45466" y="34762"/>
                  </a:lnTo>
                  <a:lnTo>
                    <a:pt x="47752" y="23384"/>
                  </a:lnTo>
                  <a:lnTo>
                    <a:pt x="44266" y="10696"/>
                  </a:lnTo>
                  <a:lnTo>
                    <a:pt x="35694" y="2817"/>
                  </a:lnTo>
                  <a:lnTo>
                    <a:pt x="2435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3">
              <a:extLst>
                <a:ext uri="{FF2B5EF4-FFF2-40B4-BE49-F238E27FC236}">
                  <a16:creationId xmlns:a16="http://schemas.microsoft.com/office/drawing/2014/main" id="{654337DE-837A-BC6B-1CDF-D6627BFDF9C8}"/>
                </a:ext>
              </a:extLst>
            </p:cNvPr>
            <p:cNvSpPr/>
            <p:nvPr/>
          </p:nvSpPr>
          <p:spPr>
            <a:xfrm>
              <a:off x="4323952" y="2209440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6" y="0"/>
                  </a:moveTo>
                  <a:lnTo>
                    <a:pt x="11967" y="3056"/>
                  </a:lnTo>
                  <a:lnTo>
                    <a:pt x="3381" y="11545"/>
                  </a:lnTo>
                  <a:lnTo>
                    <a:pt x="0" y="22846"/>
                  </a:lnTo>
                  <a:lnTo>
                    <a:pt x="2575" y="34736"/>
                  </a:lnTo>
                  <a:lnTo>
                    <a:pt x="5113" y="38738"/>
                  </a:lnTo>
                  <a:lnTo>
                    <a:pt x="13837" y="45437"/>
                  </a:lnTo>
                  <a:lnTo>
                    <a:pt x="25281" y="47271"/>
                  </a:lnTo>
                  <a:lnTo>
                    <a:pt x="38257" y="43389"/>
                  </a:lnTo>
                  <a:lnTo>
                    <a:pt x="45458" y="34709"/>
                  </a:lnTo>
                  <a:lnTo>
                    <a:pt x="47721" y="23319"/>
                  </a:lnTo>
                  <a:lnTo>
                    <a:pt x="44231" y="10619"/>
                  </a:lnTo>
                  <a:lnTo>
                    <a:pt x="35639" y="2787"/>
                  </a:lnTo>
                  <a:lnTo>
                    <a:pt x="2429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4">
              <a:extLst>
                <a:ext uri="{FF2B5EF4-FFF2-40B4-BE49-F238E27FC236}">
                  <a16:creationId xmlns:a16="http://schemas.microsoft.com/office/drawing/2014/main" id="{6A904D2B-F667-0311-F840-043FDF3359BD}"/>
                </a:ext>
              </a:extLst>
            </p:cNvPr>
            <p:cNvSpPr/>
            <p:nvPr/>
          </p:nvSpPr>
          <p:spPr>
            <a:xfrm>
              <a:off x="4074183" y="2290724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3" y="0"/>
                  </a:moveTo>
                  <a:lnTo>
                    <a:pt x="11967" y="3033"/>
                  </a:lnTo>
                  <a:lnTo>
                    <a:pt x="3381" y="11541"/>
                  </a:lnTo>
                  <a:lnTo>
                    <a:pt x="0" y="22829"/>
                  </a:lnTo>
                  <a:lnTo>
                    <a:pt x="2575" y="34707"/>
                  </a:lnTo>
                  <a:lnTo>
                    <a:pt x="5122" y="38742"/>
                  </a:lnTo>
                  <a:lnTo>
                    <a:pt x="13830" y="45459"/>
                  </a:lnTo>
                  <a:lnTo>
                    <a:pt x="25260" y="47299"/>
                  </a:lnTo>
                  <a:lnTo>
                    <a:pt x="38249" y="43422"/>
                  </a:lnTo>
                  <a:lnTo>
                    <a:pt x="45455" y="34743"/>
                  </a:lnTo>
                  <a:lnTo>
                    <a:pt x="47722" y="23355"/>
                  </a:lnTo>
                  <a:lnTo>
                    <a:pt x="44235" y="10658"/>
                  </a:lnTo>
                  <a:lnTo>
                    <a:pt x="35629" y="2795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5">
              <a:extLst>
                <a:ext uri="{FF2B5EF4-FFF2-40B4-BE49-F238E27FC236}">
                  <a16:creationId xmlns:a16="http://schemas.microsoft.com/office/drawing/2014/main" id="{C1944976-ECE6-9348-BBA9-1B9AC447D7EB}"/>
                </a:ext>
              </a:extLst>
            </p:cNvPr>
            <p:cNvSpPr/>
            <p:nvPr/>
          </p:nvSpPr>
          <p:spPr>
            <a:xfrm>
              <a:off x="4665564" y="257280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5" y="0"/>
                  </a:moveTo>
                  <a:lnTo>
                    <a:pt x="11996" y="3013"/>
                  </a:lnTo>
                  <a:lnTo>
                    <a:pt x="3389" y="11519"/>
                  </a:lnTo>
                  <a:lnTo>
                    <a:pt x="0" y="22821"/>
                  </a:lnTo>
                  <a:lnTo>
                    <a:pt x="2549" y="34719"/>
                  </a:lnTo>
                  <a:lnTo>
                    <a:pt x="5096" y="38736"/>
                  </a:lnTo>
                  <a:lnTo>
                    <a:pt x="13818" y="45445"/>
                  </a:lnTo>
                  <a:lnTo>
                    <a:pt x="25250" y="47292"/>
                  </a:lnTo>
                  <a:lnTo>
                    <a:pt x="38201" y="43408"/>
                  </a:lnTo>
                  <a:lnTo>
                    <a:pt x="45441" y="34745"/>
                  </a:lnTo>
                  <a:lnTo>
                    <a:pt x="47741" y="23359"/>
                  </a:lnTo>
                  <a:lnTo>
                    <a:pt x="44265" y="10696"/>
                  </a:lnTo>
                  <a:lnTo>
                    <a:pt x="35679" y="2817"/>
                  </a:lnTo>
                  <a:lnTo>
                    <a:pt x="2432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6">
              <a:extLst>
                <a:ext uri="{FF2B5EF4-FFF2-40B4-BE49-F238E27FC236}">
                  <a16:creationId xmlns:a16="http://schemas.microsoft.com/office/drawing/2014/main" id="{92B162E8-85B5-5F4A-FAD1-327B830A8F5E}"/>
                </a:ext>
              </a:extLst>
            </p:cNvPr>
            <p:cNvSpPr/>
            <p:nvPr/>
          </p:nvSpPr>
          <p:spPr>
            <a:xfrm>
              <a:off x="5105123" y="203455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51" y="0"/>
                  </a:moveTo>
                  <a:lnTo>
                    <a:pt x="11996" y="3009"/>
                  </a:lnTo>
                  <a:lnTo>
                    <a:pt x="3389" y="11496"/>
                  </a:lnTo>
                  <a:lnTo>
                    <a:pt x="0" y="22811"/>
                  </a:lnTo>
                  <a:lnTo>
                    <a:pt x="2549" y="34721"/>
                  </a:lnTo>
                  <a:lnTo>
                    <a:pt x="5111" y="38736"/>
                  </a:lnTo>
                  <a:lnTo>
                    <a:pt x="13841" y="45446"/>
                  </a:lnTo>
                  <a:lnTo>
                    <a:pt x="25259" y="47294"/>
                  </a:lnTo>
                  <a:lnTo>
                    <a:pt x="38199" y="43411"/>
                  </a:lnTo>
                  <a:lnTo>
                    <a:pt x="45440" y="34749"/>
                  </a:lnTo>
                  <a:lnTo>
                    <a:pt x="47742" y="23362"/>
                  </a:lnTo>
                  <a:lnTo>
                    <a:pt x="44268" y="10700"/>
                  </a:lnTo>
                  <a:lnTo>
                    <a:pt x="35696" y="2820"/>
                  </a:lnTo>
                  <a:lnTo>
                    <a:pt x="2435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7">
              <a:extLst>
                <a:ext uri="{FF2B5EF4-FFF2-40B4-BE49-F238E27FC236}">
                  <a16:creationId xmlns:a16="http://schemas.microsoft.com/office/drawing/2014/main" id="{BFF227FE-DE66-3BC4-A9FE-877FA5ACCB59}"/>
                </a:ext>
              </a:extLst>
            </p:cNvPr>
            <p:cNvSpPr/>
            <p:nvPr/>
          </p:nvSpPr>
          <p:spPr>
            <a:xfrm>
              <a:off x="5466371" y="1805340"/>
              <a:ext cx="59606" cy="58037"/>
            </a:xfrm>
            <a:custGeom>
              <a:avLst/>
              <a:gdLst/>
              <a:ahLst/>
              <a:cxnLst/>
              <a:rect l="l" t="t" r="r" b="b"/>
              <a:pathLst>
                <a:path w="48260" h="46990">
                  <a:moveTo>
                    <a:pt x="15028" y="0"/>
                  </a:moveTo>
                  <a:lnTo>
                    <a:pt x="4580" y="8166"/>
                  </a:lnTo>
                  <a:lnTo>
                    <a:pt x="0" y="21008"/>
                  </a:lnTo>
                  <a:lnTo>
                    <a:pt x="1744" y="31458"/>
                  </a:lnTo>
                  <a:lnTo>
                    <a:pt x="9934" y="41875"/>
                  </a:lnTo>
                  <a:lnTo>
                    <a:pt x="22824" y="46445"/>
                  </a:lnTo>
                  <a:lnTo>
                    <a:pt x="35097" y="43623"/>
                  </a:lnTo>
                  <a:lnTo>
                    <a:pt x="44126" y="34318"/>
                  </a:lnTo>
                  <a:lnTo>
                    <a:pt x="47979" y="19255"/>
                  </a:lnTo>
                  <a:lnTo>
                    <a:pt x="43391" y="9076"/>
                  </a:lnTo>
                  <a:lnTo>
                    <a:pt x="32544" y="2127"/>
                  </a:lnTo>
                  <a:lnTo>
                    <a:pt x="15028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8">
              <a:extLst>
                <a:ext uri="{FF2B5EF4-FFF2-40B4-BE49-F238E27FC236}">
                  <a16:creationId xmlns:a16="http://schemas.microsoft.com/office/drawing/2014/main" id="{09AC1351-FD0A-5EA6-B366-0B2270CB6AD9}"/>
                </a:ext>
              </a:extLst>
            </p:cNvPr>
            <p:cNvSpPr/>
            <p:nvPr/>
          </p:nvSpPr>
          <p:spPr>
            <a:xfrm>
              <a:off x="5351315" y="151188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6" y="0"/>
                  </a:moveTo>
                  <a:lnTo>
                    <a:pt x="11967" y="3056"/>
                  </a:lnTo>
                  <a:lnTo>
                    <a:pt x="3381" y="11531"/>
                  </a:lnTo>
                  <a:lnTo>
                    <a:pt x="0" y="22820"/>
                  </a:lnTo>
                  <a:lnTo>
                    <a:pt x="2575" y="34736"/>
                  </a:lnTo>
                  <a:lnTo>
                    <a:pt x="5113" y="38738"/>
                  </a:lnTo>
                  <a:lnTo>
                    <a:pt x="13836" y="45437"/>
                  </a:lnTo>
                  <a:lnTo>
                    <a:pt x="25281" y="47271"/>
                  </a:lnTo>
                  <a:lnTo>
                    <a:pt x="38257" y="43389"/>
                  </a:lnTo>
                  <a:lnTo>
                    <a:pt x="45458" y="34709"/>
                  </a:lnTo>
                  <a:lnTo>
                    <a:pt x="47721" y="23319"/>
                  </a:lnTo>
                  <a:lnTo>
                    <a:pt x="44231" y="10619"/>
                  </a:lnTo>
                  <a:lnTo>
                    <a:pt x="35639" y="2787"/>
                  </a:lnTo>
                  <a:lnTo>
                    <a:pt x="2429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9">
              <a:extLst>
                <a:ext uri="{FF2B5EF4-FFF2-40B4-BE49-F238E27FC236}">
                  <a16:creationId xmlns:a16="http://schemas.microsoft.com/office/drawing/2014/main" id="{8E7141AA-9DE5-BAFE-2E31-096B0569C2F7}"/>
                </a:ext>
              </a:extLst>
            </p:cNvPr>
            <p:cNvSpPr/>
            <p:nvPr/>
          </p:nvSpPr>
          <p:spPr>
            <a:xfrm>
              <a:off x="5053936" y="1496805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6" y="0"/>
                  </a:moveTo>
                  <a:lnTo>
                    <a:pt x="11996" y="3009"/>
                  </a:lnTo>
                  <a:lnTo>
                    <a:pt x="3389" y="11496"/>
                  </a:lnTo>
                  <a:lnTo>
                    <a:pt x="0" y="22811"/>
                  </a:lnTo>
                  <a:lnTo>
                    <a:pt x="2549" y="34721"/>
                  </a:lnTo>
                  <a:lnTo>
                    <a:pt x="5111" y="38736"/>
                  </a:lnTo>
                  <a:lnTo>
                    <a:pt x="13841" y="45446"/>
                  </a:lnTo>
                  <a:lnTo>
                    <a:pt x="25259" y="47294"/>
                  </a:lnTo>
                  <a:lnTo>
                    <a:pt x="38199" y="43411"/>
                  </a:lnTo>
                  <a:lnTo>
                    <a:pt x="45440" y="34749"/>
                  </a:lnTo>
                  <a:lnTo>
                    <a:pt x="47741" y="23362"/>
                  </a:lnTo>
                  <a:lnTo>
                    <a:pt x="44267" y="10700"/>
                  </a:lnTo>
                  <a:lnTo>
                    <a:pt x="35680" y="2820"/>
                  </a:lnTo>
                  <a:lnTo>
                    <a:pt x="2432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0">
              <a:extLst>
                <a:ext uri="{FF2B5EF4-FFF2-40B4-BE49-F238E27FC236}">
                  <a16:creationId xmlns:a16="http://schemas.microsoft.com/office/drawing/2014/main" id="{C6BDBFF6-FE07-C034-049E-7401E796496A}"/>
                </a:ext>
              </a:extLst>
            </p:cNvPr>
            <p:cNvSpPr/>
            <p:nvPr/>
          </p:nvSpPr>
          <p:spPr>
            <a:xfrm>
              <a:off x="4889313" y="1789125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3" y="0"/>
                  </a:moveTo>
                  <a:lnTo>
                    <a:pt x="11957" y="3027"/>
                  </a:lnTo>
                  <a:lnTo>
                    <a:pt x="3375" y="11537"/>
                  </a:lnTo>
                  <a:lnTo>
                    <a:pt x="0" y="22844"/>
                  </a:lnTo>
                  <a:lnTo>
                    <a:pt x="2549" y="34768"/>
                  </a:lnTo>
                  <a:lnTo>
                    <a:pt x="5128" y="38801"/>
                  </a:lnTo>
                  <a:lnTo>
                    <a:pt x="13863" y="45478"/>
                  </a:lnTo>
                  <a:lnTo>
                    <a:pt x="25297" y="47293"/>
                  </a:lnTo>
                  <a:lnTo>
                    <a:pt x="38278" y="43397"/>
                  </a:lnTo>
                  <a:lnTo>
                    <a:pt x="45487" y="34717"/>
                  </a:lnTo>
                  <a:lnTo>
                    <a:pt x="47747" y="23333"/>
                  </a:lnTo>
                  <a:lnTo>
                    <a:pt x="44252" y="10640"/>
                  </a:lnTo>
                  <a:lnTo>
                    <a:pt x="35644" y="2790"/>
                  </a:lnTo>
                  <a:lnTo>
                    <a:pt x="243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1">
              <a:extLst>
                <a:ext uri="{FF2B5EF4-FFF2-40B4-BE49-F238E27FC236}">
                  <a16:creationId xmlns:a16="http://schemas.microsoft.com/office/drawing/2014/main" id="{2653A5BB-F71F-3CB8-73F5-42715040A4D2}"/>
                </a:ext>
              </a:extLst>
            </p:cNvPr>
            <p:cNvSpPr/>
            <p:nvPr/>
          </p:nvSpPr>
          <p:spPr>
            <a:xfrm>
              <a:off x="5006814" y="2048717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3" y="0"/>
                  </a:moveTo>
                  <a:lnTo>
                    <a:pt x="11974" y="3056"/>
                  </a:lnTo>
                  <a:lnTo>
                    <a:pt x="3368" y="11531"/>
                  </a:lnTo>
                  <a:lnTo>
                    <a:pt x="0" y="22820"/>
                  </a:lnTo>
                  <a:lnTo>
                    <a:pt x="2587" y="34736"/>
                  </a:lnTo>
                  <a:lnTo>
                    <a:pt x="5127" y="38743"/>
                  </a:lnTo>
                  <a:lnTo>
                    <a:pt x="13836" y="45439"/>
                  </a:lnTo>
                  <a:lnTo>
                    <a:pt x="25272" y="47269"/>
                  </a:lnTo>
                  <a:lnTo>
                    <a:pt x="38276" y="43384"/>
                  </a:lnTo>
                  <a:lnTo>
                    <a:pt x="45471" y="34704"/>
                  </a:lnTo>
                  <a:lnTo>
                    <a:pt x="47728" y="23315"/>
                  </a:lnTo>
                  <a:lnTo>
                    <a:pt x="44230" y="10615"/>
                  </a:lnTo>
                  <a:lnTo>
                    <a:pt x="35623" y="2786"/>
                  </a:lnTo>
                  <a:lnTo>
                    <a:pt x="2429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2">
              <a:extLst>
                <a:ext uri="{FF2B5EF4-FFF2-40B4-BE49-F238E27FC236}">
                  <a16:creationId xmlns:a16="http://schemas.microsoft.com/office/drawing/2014/main" id="{D93A2CAC-7DDF-B8BF-61F2-9ABD0CE4974E}"/>
                </a:ext>
              </a:extLst>
            </p:cNvPr>
            <p:cNvSpPr/>
            <p:nvPr/>
          </p:nvSpPr>
          <p:spPr>
            <a:xfrm>
              <a:off x="4856598" y="215048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5" y="0"/>
                  </a:moveTo>
                  <a:lnTo>
                    <a:pt x="11967" y="3035"/>
                  </a:lnTo>
                  <a:lnTo>
                    <a:pt x="3381" y="11543"/>
                  </a:lnTo>
                  <a:lnTo>
                    <a:pt x="0" y="22831"/>
                  </a:lnTo>
                  <a:lnTo>
                    <a:pt x="2575" y="34709"/>
                  </a:lnTo>
                  <a:lnTo>
                    <a:pt x="5118" y="38720"/>
                  </a:lnTo>
                  <a:lnTo>
                    <a:pt x="13839" y="45433"/>
                  </a:lnTo>
                  <a:lnTo>
                    <a:pt x="25271" y="47284"/>
                  </a:lnTo>
                  <a:lnTo>
                    <a:pt x="38220" y="43403"/>
                  </a:lnTo>
                  <a:lnTo>
                    <a:pt x="45447" y="34753"/>
                  </a:lnTo>
                  <a:lnTo>
                    <a:pt x="47731" y="23360"/>
                  </a:lnTo>
                  <a:lnTo>
                    <a:pt x="44261" y="10638"/>
                  </a:lnTo>
                  <a:lnTo>
                    <a:pt x="35670" y="2792"/>
                  </a:lnTo>
                  <a:lnTo>
                    <a:pt x="2431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3">
              <a:extLst>
                <a:ext uri="{FF2B5EF4-FFF2-40B4-BE49-F238E27FC236}">
                  <a16:creationId xmlns:a16="http://schemas.microsoft.com/office/drawing/2014/main" id="{40B60521-951E-8D39-793B-E63235640E6C}"/>
                </a:ext>
              </a:extLst>
            </p:cNvPr>
            <p:cNvSpPr/>
            <p:nvPr/>
          </p:nvSpPr>
          <p:spPr>
            <a:xfrm>
              <a:off x="4438237" y="2208362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296" y="0"/>
                  </a:moveTo>
                  <a:lnTo>
                    <a:pt x="11967" y="3067"/>
                  </a:lnTo>
                  <a:lnTo>
                    <a:pt x="3381" y="11542"/>
                  </a:lnTo>
                  <a:lnTo>
                    <a:pt x="0" y="22832"/>
                  </a:lnTo>
                  <a:lnTo>
                    <a:pt x="2575" y="34748"/>
                  </a:lnTo>
                  <a:lnTo>
                    <a:pt x="5116" y="38754"/>
                  </a:lnTo>
                  <a:lnTo>
                    <a:pt x="13840" y="45450"/>
                  </a:lnTo>
                  <a:lnTo>
                    <a:pt x="25285" y="47281"/>
                  </a:lnTo>
                  <a:lnTo>
                    <a:pt x="38263" y="43396"/>
                  </a:lnTo>
                  <a:lnTo>
                    <a:pt x="45460" y="34715"/>
                  </a:lnTo>
                  <a:lnTo>
                    <a:pt x="47720" y="23325"/>
                  </a:lnTo>
                  <a:lnTo>
                    <a:pt x="44231" y="10620"/>
                  </a:lnTo>
                  <a:lnTo>
                    <a:pt x="35639" y="2773"/>
                  </a:lnTo>
                  <a:lnTo>
                    <a:pt x="2429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4">
              <a:extLst>
                <a:ext uri="{FF2B5EF4-FFF2-40B4-BE49-F238E27FC236}">
                  <a16:creationId xmlns:a16="http://schemas.microsoft.com/office/drawing/2014/main" id="{1497B5A5-A456-4F3E-AE02-EBEB113BEAF7}"/>
                </a:ext>
              </a:extLst>
            </p:cNvPr>
            <p:cNvSpPr/>
            <p:nvPr/>
          </p:nvSpPr>
          <p:spPr>
            <a:xfrm>
              <a:off x="4507112" y="212502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49" y="0"/>
                  </a:moveTo>
                  <a:lnTo>
                    <a:pt x="12019" y="3020"/>
                  </a:lnTo>
                  <a:lnTo>
                    <a:pt x="3393" y="11508"/>
                  </a:lnTo>
                  <a:lnTo>
                    <a:pt x="0" y="22816"/>
                  </a:lnTo>
                  <a:lnTo>
                    <a:pt x="2547" y="34716"/>
                  </a:lnTo>
                  <a:lnTo>
                    <a:pt x="5117" y="38741"/>
                  </a:lnTo>
                  <a:lnTo>
                    <a:pt x="13848" y="45444"/>
                  </a:lnTo>
                  <a:lnTo>
                    <a:pt x="25268" y="47288"/>
                  </a:lnTo>
                  <a:lnTo>
                    <a:pt x="38215" y="43403"/>
                  </a:lnTo>
                  <a:lnTo>
                    <a:pt x="45467" y="34739"/>
                  </a:lnTo>
                  <a:lnTo>
                    <a:pt x="47761" y="23346"/>
                  </a:lnTo>
                  <a:lnTo>
                    <a:pt x="44295" y="10668"/>
                  </a:lnTo>
                  <a:lnTo>
                    <a:pt x="35691" y="2806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5">
              <a:extLst>
                <a:ext uri="{FF2B5EF4-FFF2-40B4-BE49-F238E27FC236}">
                  <a16:creationId xmlns:a16="http://schemas.microsoft.com/office/drawing/2014/main" id="{DA0E7F04-FEFA-05B4-5F17-8E6B12A44CD0}"/>
                </a:ext>
              </a:extLst>
            </p:cNvPr>
            <p:cNvSpPr/>
            <p:nvPr/>
          </p:nvSpPr>
          <p:spPr>
            <a:xfrm>
              <a:off x="5783889" y="148677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32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8" y="38756"/>
                  </a:lnTo>
                  <a:lnTo>
                    <a:pt x="13842" y="45451"/>
                  </a:lnTo>
                  <a:lnTo>
                    <a:pt x="25276" y="47285"/>
                  </a:lnTo>
                  <a:lnTo>
                    <a:pt x="38252" y="43408"/>
                  </a:lnTo>
                  <a:lnTo>
                    <a:pt x="45477" y="34743"/>
                  </a:lnTo>
                  <a:lnTo>
                    <a:pt x="47741" y="23354"/>
                  </a:lnTo>
                  <a:lnTo>
                    <a:pt x="44236" y="10676"/>
                  </a:lnTo>
                  <a:lnTo>
                    <a:pt x="35663" y="2812"/>
                  </a:lnTo>
                  <a:lnTo>
                    <a:pt x="2433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6">
              <a:extLst>
                <a:ext uri="{FF2B5EF4-FFF2-40B4-BE49-F238E27FC236}">
                  <a16:creationId xmlns:a16="http://schemas.microsoft.com/office/drawing/2014/main" id="{D2F9F593-7779-51ED-DB1B-F34CC01F1D82}"/>
                </a:ext>
              </a:extLst>
            </p:cNvPr>
            <p:cNvSpPr/>
            <p:nvPr/>
          </p:nvSpPr>
          <p:spPr>
            <a:xfrm>
              <a:off x="5276410" y="1308189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32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3" y="38749"/>
                  </a:lnTo>
                  <a:lnTo>
                    <a:pt x="13836" y="45449"/>
                  </a:lnTo>
                  <a:lnTo>
                    <a:pt x="25268" y="47285"/>
                  </a:lnTo>
                  <a:lnTo>
                    <a:pt x="38238" y="43408"/>
                  </a:lnTo>
                  <a:lnTo>
                    <a:pt x="45452" y="34743"/>
                  </a:lnTo>
                  <a:lnTo>
                    <a:pt x="47730" y="23354"/>
                  </a:lnTo>
                  <a:lnTo>
                    <a:pt x="44236" y="10676"/>
                  </a:lnTo>
                  <a:lnTo>
                    <a:pt x="35663" y="2812"/>
                  </a:lnTo>
                  <a:lnTo>
                    <a:pt x="2433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7">
              <a:extLst>
                <a:ext uri="{FF2B5EF4-FFF2-40B4-BE49-F238E27FC236}">
                  <a16:creationId xmlns:a16="http://schemas.microsoft.com/office/drawing/2014/main" id="{0AABC066-D6A5-4D22-D676-3DD9F61BE7A6}"/>
                </a:ext>
              </a:extLst>
            </p:cNvPr>
            <p:cNvSpPr/>
            <p:nvPr/>
          </p:nvSpPr>
          <p:spPr>
            <a:xfrm>
              <a:off x="5138373" y="147943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6" y="0"/>
                  </a:moveTo>
                  <a:lnTo>
                    <a:pt x="11996" y="3009"/>
                  </a:lnTo>
                  <a:lnTo>
                    <a:pt x="3389" y="11496"/>
                  </a:lnTo>
                  <a:lnTo>
                    <a:pt x="0" y="22811"/>
                  </a:lnTo>
                  <a:lnTo>
                    <a:pt x="2549" y="34721"/>
                  </a:lnTo>
                  <a:lnTo>
                    <a:pt x="5095" y="38736"/>
                  </a:lnTo>
                  <a:lnTo>
                    <a:pt x="13816" y="45446"/>
                  </a:lnTo>
                  <a:lnTo>
                    <a:pt x="25249" y="47294"/>
                  </a:lnTo>
                  <a:lnTo>
                    <a:pt x="38199" y="43411"/>
                  </a:lnTo>
                  <a:lnTo>
                    <a:pt x="45440" y="34749"/>
                  </a:lnTo>
                  <a:lnTo>
                    <a:pt x="47741" y="23362"/>
                  </a:lnTo>
                  <a:lnTo>
                    <a:pt x="44267" y="10700"/>
                  </a:lnTo>
                  <a:lnTo>
                    <a:pt x="35680" y="2820"/>
                  </a:lnTo>
                  <a:lnTo>
                    <a:pt x="2432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8">
              <a:extLst>
                <a:ext uri="{FF2B5EF4-FFF2-40B4-BE49-F238E27FC236}">
                  <a16:creationId xmlns:a16="http://schemas.microsoft.com/office/drawing/2014/main" id="{997F58EC-AC06-8F68-22E2-39605D153A05}"/>
                </a:ext>
              </a:extLst>
            </p:cNvPr>
            <p:cNvSpPr/>
            <p:nvPr/>
          </p:nvSpPr>
          <p:spPr>
            <a:xfrm>
              <a:off x="5666664" y="1456974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6" y="0"/>
                  </a:moveTo>
                  <a:lnTo>
                    <a:pt x="11967" y="3031"/>
                  </a:lnTo>
                  <a:lnTo>
                    <a:pt x="3381" y="11520"/>
                  </a:lnTo>
                  <a:lnTo>
                    <a:pt x="0" y="22820"/>
                  </a:lnTo>
                  <a:lnTo>
                    <a:pt x="2575" y="34711"/>
                  </a:lnTo>
                  <a:lnTo>
                    <a:pt x="5117" y="38721"/>
                  </a:lnTo>
                  <a:lnTo>
                    <a:pt x="13838" y="45434"/>
                  </a:lnTo>
                  <a:lnTo>
                    <a:pt x="25270" y="47286"/>
                  </a:lnTo>
                  <a:lnTo>
                    <a:pt x="38218" y="43405"/>
                  </a:lnTo>
                  <a:lnTo>
                    <a:pt x="45446" y="34740"/>
                  </a:lnTo>
                  <a:lnTo>
                    <a:pt x="47732" y="23338"/>
                  </a:lnTo>
                  <a:lnTo>
                    <a:pt x="44263" y="10643"/>
                  </a:lnTo>
                  <a:lnTo>
                    <a:pt x="35672" y="2794"/>
                  </a:lnTo>
                  <a:lnTo>
                    <a:pt x="2431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9">
              <a:extLst>
                <a:ext uri="{FF2B5EF4-FFF2-40B4-BE49-F238E27FC236}">
                  <a16:creationId xmlns:a16="http://schemas.microsoft.com/office/drawing/2014/main" id="{9C5EEEF6-8667-FE08-59B0-6179B9AC536E}"/>
                </a:ext>
              </a:extLst>
            </p:cNvPr>
            <p:cNvSpPr/>
            <p:nvPr/>
          </p:nvSpPr>
          <p:spPr>
            <a:xfrm>
              <a:off x="5903067" y="1367820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9" y="0"/>
                  </a:moveTo>
                  <a:lnTo>
                    <a:pt x="12019" y="3045"/>
                  </a:lnTo>
                  <a:lnTo>
                    <a:pt x="3393" y="11519"/>
                  </a:lnTo>
                  <a:lnTo>
                    <a:pt x="0" y="22816"/>
                  </a:lnTo>
                  <a:lnTo>
                    <a:pt x="2547" y="34742"/>
                  </a:lnTo>
                  <a:lnTo>
                    <a:pt x="5113" y="38759"/>
                  </a:lnTo>
                  <a:lnTo>
                    <a:pt x="13847" y="45447"/>
                  </a:lnTo>
                  <a:lnTo>
                    <a:pt x="25280" y="47273"/>
                  </a:lnTo>
                  <a:lnTo>
                    <a:pt x="38255" y="43387"/>
                  </a:lnTo>
                  <a:lnTo>
                    <a:pt x="45478" y="34708"/>
                  </a:lnTo>
                  <a:lnTo>
                    <a:pt x="47749" y="23327"/>
                  </a:lnTo>
                  <a:lnTo>
                    <a:pt x="44263" y="10644"/>
                  </a:lnTo>
                  <a:lnTo>
                    <a:pt x="35658" y="2798"/>
                  </a:lnTo>
                  <a:lnTo>
                    <a:pt x="24329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0">
              <a:extLst>
                <a:ext uri="{FF2B5EF4-FFF2-40B4-BE49-F238E27FC236}">
                  <a16:creationId xmlns:a16="http://schemas.microsoft.com/office/drawing/2014/main" id="{BDF7D3B7-49B0-FEFD-D25B-6D81B6302731}"/>
                </a:ext>
              </a:extLst>
            </p:cNvPr>
            <p:cNvSpPr/>
            <p:nvPr/>
          </p:nvSpPr>
          <p:spPr>
            <a:xfrm>
              <a:off x="5584069" y="135055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6" y="0"/>
                  </a:moveTo>
                  <a:lnTo>
                    <a:pt x="11967" y="3031"/>
                  </a:lnTo>
                  <a:lnTo>
                    <a:pt x="3381" y="11520"/>
                  </a:lnTo>
                  <a:lnTo>
                    <a:pt x="0" y="22820"/>
                  </a:lnTo>
                  <a:lnTo>
                    <a:pt x="2575" y="34711"/>
                  </a:lnTo>
                  <a:lnTo>
                    <a:pt x="5086" y="38678"/>
                  </a:lnTo>
                  <a:lnTo>
                    <a:pt x="13807" y="45404"/>
                  </a:lnTo>
                  <a:lnTo>
                    <a:pt x="25251" y="47262"/>
                  </a:lnTo>
                  <a:lnTo>
                    <a:pt x="38218" y="43405"/>
                  </a:lnTo>
                  <a:lnTo>
                    <a:pt x="45446" y="34740"/>
                  </a:lnTo>
                  <a:lnTo>
                    <a:pt x="47732" y="23338"/>
                  </a:lnTo>
                  <a:lnTo>
                    <a:pt x="44263" y="10643"/>
                  </a:lnTo>
                  <a:lnTo>
                    <a:pt x="35672" y="2794"/>
                  </a:lnTo>
                  <a:lnTo>
                    <a:pt x="2431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71">
              <a:extLst>
                <a:ext uri="{FF2B5EF4-FFF2-40B4-BE49-F238E27FC236}">
                  <a16:creationId xmlns:a16="http://schemas.microsoft.com/office/drawing/2014/main" id="{98919641-C1B4-7DDF-F911-8718D3C2A98E}"/>
                </a:ext>
              </a:extLst>
            </p:cNvPr>
            <p:cNvSpPr/>
            <p:nvPr/>
          </p:nvSpPr>
          <p:spPr>
            <a:xfrm>
              <a:off x="5335434" y="1825498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3" y="0"/>
                  </a:moveTo>
                  <a:lnTo>
                    <a:pt x="11967" y="3035"/>
                  </a:lnTo>
                  <a:lnTo>
                    <a:pt x="3381" y="11543"/>
                  </a:lnTo>
                  <a:lnTo>
                    <a:pt x="0" y="22831"/>
                  </a:lnTo>
                  <a:lnTo>
                    <a:pt x="2575" y="34709"/>
                  </a:lnTo>
                  <a:lnTo>
                    <a:pt x="5128" y="38748"/>
                  </a:lnTo>
                  <a:lnTo>
                    <a:pt x="13851" y="45462"/>
                  </a:lnTo>
                  <a:lnTo>
                    <a:pt x="25289" y="47299"/>
                  </a:lnTo>
                  <a:lnTo>
                    <a:pt x="38255" y="43420"/>
                  </a:lnTo>
                  <a:lnTo>
                    <a:pt x="45458" y="34739"/>
                  </a:lnTo>
                  <a:lnTo>
                    <a:pt x="47727" y="23346"/>
                  </a:lnTo>
                  <a:lnTo>
                    <a:pt x="44251" y="10638"/>
                  </a:lnTo>
                  <a:lnTo>
                    <a:pt x="35645" y="2792"/>
                  </a:lnTo>
                  <a:lnTo>
                    <a:pt x="243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2">
              <a:extLst>
                <a:ext uri="{FF2B5EF4-FFF2-40B4-BE49-F238E27FC236}">
                  <a16:creationId xmlns:a16="http://schemas.microsoft.com/office/drawing/2014/main" id="{717831BD-9BF2-4933-F4A5-FB668FD84D50}"/>
                </a:ext>
              </a:extLst>
            </p:cNvPr>
            <p:cNvSpPr/>
            <p:nvPr/>
          </p:nvSpPr>
          <p:spPr>
            <a:xfrm>
              <a:off x="5057907" y="2489006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25" y="0"/>
                  </a:moveTo>
                  <a:lnTo>
                    <a:pt x="11996" y="3013"/>
                  </a:lnTo>
                  <a:lnTo>
                    <a:pt x="3389" y="11519"/>
                  </a:lnTo>
                  <a:lnTo>
                    <a:pt x="0" y="22821"/>
                  </a:lnTo>
                  <a:lnTo>
                    <a:pt x="2549" y="34719"/>
                  </a:lnTo>
                  <a:lnTo>
                    <a:pt x="5096" y="38735"/>
                  </a:lnTo>
                  <a:lnTo>
                    <a:pt x="13817" y="45444"/>
                  </a:lnTo>
                  <a:lnTo>
                    <a:pt x="25250" y="47292"/>
                  </a:lnTo>
                  <a:lnTo>
                    <a:pt x="38201" y="43410"/>
                  </a:lnTo>
                  <a:lnTo>
                    <a:pt x="45441" y="34762"/>
                  </a:lnTo>
                  <a:lnTo>
                    <a:pt x="47741" y="23384"/>
                  </a:lnTo>
                  <a:lnTo>
                    <a:pt x="44265" y="10696"/>
                  </a:lnTo>
                  <a:lnTo>
                    <a:pt x="35679" y="2817"/>
                  </a:lnTo>
                  <a:lnTo>
                    <a:pt x="2432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3">
              <a:extLst>
                <a:ext uri="{FF2B5EF4-FFF2-40B4-BE49-F238E27FC236}">
                  <a16:creationId xmlns:a16="http://schemas.microsoft.com/office/drawing/2014/main" id="{11B66E66-45CA-8FBF-3881-8C721A34C569}"/>
                </a:ext>
              </a:extLst>
            </p:cNvPr>
            <p:cNvSpPr/>
            <p:nvPr/>
          </p:nvSpPr>
          <p:spPr>
            <a:xfrm>
              <a:off x="4466383" y="2520923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15" y="0"/>
                  </a:moveTo>
                  <a:lnTo>
                    <a:pt x="11967" y="3035"/>
                  </a:lnTo>
                  <a:lnTo>
                    <a:pt x="3381" y="11543"/>
                  </a:lnTo>
                  <a:lnTo>
                    <a:pt x="0" y="22831"/>
                  </a:lnTo>
                  <a:lnTo>
                    <a:pt x="2575" y="34709"/>
                  </a:lnTo>
                  <a:lnTo>
                    <a:pt x="5118" y="38720"/>
                  </a:lnTo>
                  <a:lnTo>
                    <a:pt x="13839" y="45433"/>
                  </a:lnTo>
                  <a:lnTo>
                    <a:pt x="25271" y="47284"/>
                  </a:lnTo>
                  <a:lnTo>
                    <a:pt x="38220" y="43403"/>
                  </a:lnTo>
                  <a:lnTo>
                    <a:pt x="45447" y="34753"/>
                  </a:lnTo>
                  <a:lnTo>
                    <a:pt x="47731" y="23360"/>
                  </a:lnTo>
                  <a:lnTo>
                    <a:pt x="44261" y="10638"/>
                  </a:lnTo>
                  <a:lnTo>
                    <a:pt x="35670" y="2792"/>
                  </a:lnTo>
                  <a:lnTo>
                    <a:pt x="2431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74">
              <a:extLst>
                <a:ext uri="{FF2B5EF4-FFF2-40B4-BE49-F238E27FC236}">
                  <a16:creationId xmlns:a16="http://schemas.microsoft.com/office/drawing/2014/main" id="{1605B651-8BDF-426B-91ED-00FA4CC21CD2}"/>
                </a:ext>
              </a:extLst>
            </p:cNvPr>
            <p:cNvSpPr/>
            <p:nvPr/>
          </p:nvSpPr>
          <p:spPr>
            <a:xfrm>
              <a:off x="4156172" y="2542925"/>
              <a:ext cx="59606" cy="58822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4307" y="0"/>
                  </a:moveTo>
                  <a:lnTo>
                    <a:pt x="11996" y="3035"/>
                  </a:lnTo>
                  <a:lnTo>
                    <a:pt x="3389" y="11521"/>
                  </a:lnTo>
                  <a:lnTo>
                    <a:pt x="0" y="22836"/>
                  </a:lnTo>
                  <a:lnTo>
                    <a:pt x="2549" y="34747"/>
                  </a:lnTo>
                  <a:lnTo>
                    <a:pt x="5103" y="38749"/>
                  </a:lnTo>
                  <a:lnTo>
                    <a:pt x="13836" y="45449"/>
                  </a:lnTo>
                  <a:lnTo>
                    <a:pt x="25268" y="47285"/>
                  </a:lnTo>
                  <a:lnTo>
                    <a:pt x="38239" y="43408"/>
                  </a:lnTo>
                  <a:lnTo>
                    <a:pt x="45452" y="34742"/>
                  </a:lnTo>
                  <a:lnTo>
                    <a:pt x="47730" y="23354"/>
                  </a:lnTo>
                  <a:lnTo>
                    <a:pt x="44235" y="10676"/>
                  </a:lnTo>
                  <a:lnTo>
                    <a:pt x="35648" y="2812"/>
                  </a:lnTo>
                  <a:lnTo>
                    <a:pt x="24307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C01AE1-635A-A938-F3E5-E9B34BD298C0}"/>
              </a:ext>
            </a:extLst>
          </p:cNvPr>
          <p:cNvGrpSpPr/>
          <p:nvPr/>
        </p:nvGrpSpPr>
        <p:grpSpPr>
          <a:xfrm>
            <a:off x="1421107" y="1384108"/>
            <a:ext cx="1736544" cy="1193556"/>
            <a:chOff x="1421107" y="1384108"/>
            <a:chExt cx="1736544" cy="1193556"/>
          </a:xfrm>
        </p:grpSpPr>
        <p:sp>
          <p:nvSpPr>
            <p:cNvPr id="36" name="object 76">
              <a:extLst>
                <a:ext uri="{FF2B5EF4-FFF2-40B4-BE49-F238E27FC236}">
                  <a16:creationId xmlns:a16="http://schemas.microsoft.com/office/drawing/2014/main" id="{36C2D37A-2BAB-9872-3650-3E68D75AD140}"/>
                </a:ext>
              </a:extLst>
            </p:cNvPr>
            <p:cNvSpPr/>
            <p:nvPr/>
          </p:nvSpPr>
          <p:spPr>
            <a:xfrm>
              <a:off x="2027720" y="2278104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61" y="0"/>
                  </a:moveTo>
                  <a:lnTo>
                    <a:pt x="9098" y="4379"/>
                  </a:lnTo>
                  <a:lnTo>
                    <a:pt x="1968" y="13471"/>
                  </a:lnTo>
                  <a:lnTo>
                    <a:pt x="0" y="24930"/>
                  </a:lnTo>
                  <a:lnTo>
                    <a:pt x="3853" y="37025"/>
                  </a:lnTo>
                  <a:lnTo>
                    <a:pt x="12895" y="44977"/>
                  </a:lnTo>
                  <a:lnTo>
                    <a:pt x="24351" y="47591"/>
                  </a:lnTo>
                  <a:lnTo>
                    <a:pt x="36008" y="44293"/>
                  </a:lnTo>
                  <a:lnTo>
                    <a:pt x="40156" y="41199"/>
                  </a:lnTo>
                  <a:lnTo>
                    <a:pt x="46052" y="32056"/>
                  </a:lnTo>
                  <a:lnTo>
                    <a:pt x="46973" y="20565"/>
                  </a:lnTo>
                  <a:lnTo>
                    <a:pt x="42133" y="7862"/>
                  </a:lnTo>
                  <a:lnTo>
                    <a:pt x="33036" y="1405"/>
                  </a:lnTo>
                  <a:lnTo>
                    <a:pt x="21561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77">
              <a:extLst>
                <a:ext uri="{FF2B5EF4-FFF2-40B4-BE49-F238E27FC236}">
                  <a16:creationId xmlns:a16="http://schemas.microsoft.com/office/drawing/2014/main" id="{5CE8A04C-1082-172B-944F-BCA2AF1EE265}"/>
                </a:ext>
              </a:extLst>
            </p:cNvPr>
            <p:cNvSpPr/>
            <p:nvPr/>
          </p:nvSpPr>
          <p:spPr>
            <a:xfrm>
              <a:off x="1934450" y="209393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496" y="0"/>
                  </a:moveTo>
                  <a:lnTo>
                    <a:pt x="9033" y="4396"/>
                  </a:lnTo>
                  <a:lnTo>
                    <a:pt x="1935" y="13488"/>
                  </a:lnTo>
                  <a:lnTo>
                    <a:pt x="0" y="24941"/>
                  </a:lnTo>
                  <a:lnTo>
                    <a:pt x="3897" y="37036"/>
                  </a:lnTo>
                  <a:lnTo>
                    <a:pt x="12920" y="44969"/>
                  </a:lnTo>
                  <a:lnTo>
                    <a:pt x="24382" y="47559"/>
                  </a:lnTo>
                  <a:lnTo>
                    <a:pt x="36041" y="44221"/>
                  </a:lnTo>
                  <a:lnTo>
                    <a:pt x="40212" y="41126"/>
                  </a:lnTo>
                  <a:lnTo>
                    <a:pt x="46087" y="32007"/>
                  </a:lnTo>
                  <a:lnTo>
                    <a:pt x="46980" y="20516"/>
                  </a:lnTo>
                  <a:lnTo>
                    <a:pt x="42098" y="7787"/>
                  </a:lnTo>
                  <a:lnTo>
                    <a:pt x="32973" y="1374"/>
                  </a:lnTo>
                  <a:lnTo>
                    <a:pt x="2149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8">
              <a:extLst>
                <a:ext uri="{FF2B5EF4-FFF2-40B4-BE49-F238E27FC236}">
                  <a16:creationId xmlns:a16="http://schemas.microsoft.com/office/drawing/2014/main" id="{4DA78B94-BE64-BA5C-07F1-0193850D210A}"/>
                </a:ext>
              </a:extLst>
            </p:cNvPr>
            <p:cNvSpPr/>
            <p:nvPr/>
          </p:nvSpPr>
          <p:spPr>
            <a:xfrm>
              <a:off x="1721765" y="217853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6" y="0"/>
                  </a:moveTo>
                  <a:lnTo>
                    <a:pt x="9052" y="4424"/>
                  </a:lnTo>
                  <a:lnTo>
                    <a:pt x="1943" y="13517"/>
                  </a:lnTo>
                  <a:lnTo>
                    <a:pt x="0" y="24975"/>
                  </a:lnTo>
                  <a:lnTo>
                    <a:pt x="3882" y="37074"/>
                  </a:lnTo>
                  <a:lnTo>
                    <a:pt x="12913" y="45009"/>
                  </a:lnTo>
                  <a:lnTo>
                    <a:pt x="24366" y="47601"/>
                  </a:lnTo>
                  <a:lnTo>
                    <a:pt x="36019" y="44263"/>
                  </a:lnTo>
                  <a:lnTo>
                    <a:pt x="40203" y="41152"/>
                  </a:lnTo>
                  <a:lnTo>
                    <a:pt x="46067" y="32014"/>
                  </a:lnTo>
                  <a:lnTo>
                    <a:pt x="46960" y="20504"/>
                  </a:lnTo>
                  <a:lnTo>
                    <a:pt x="42098" y="7769"/>
                  </a:lnTo>
                  <a:lnTo>
                    <a:pt x="32981" y="1360"/>
                  </a:lnTo>
                  <a:lnTo>
                    <a:pt x="2150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79">
              <a:extLst>
                <a:ext uri="{FF2B5EF4-FFF2-40B4-BE49-F238E27FC236}">
                  <a16:creationId xmlns:a16="http://schemas.microsoft.com/office/drawing/2014/main" id="{5D3FD89C-08E6-D680-0F44-18895D1DFB67}"/>
                </a:ext>
              </a:extLst>
            </p:cNvPr>
            <p:cNvSpPr/>
            <p:nvPr/>
          </p:nvSpPr>
          <p:spPr>
            <a:xfrm>
              <a:off x="2151576" y="2136250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66" y="0"/>
                  </a:moveTo>
                  <a:lnTo>
                    <a:pt x="9132" y="4390"/>
                  </a:lnTo>
                  <a:lnTo>
                    <a:pt x="1980" y="13452"/>
                  </a:lnTo>
                  <a:lnTo>
                    <a:pt x="0" y="24910"/>
                  </a:lnTo>
                  <a:lnTo>
                    <a:pt x="3854" y="37017"/>
                  </a:lnTo>
                  <a:lnTo>
                    <a:pt x="12896" y="44969"/>
                  </a:lnTo>
                  <a:lnTo>
                    <a:pt x="24352" y="47583"/>
                  </a:lnTo>
                  <a:lnTo>
                    <a:pt x="36009" y="44285"/>
                  </a:lnTo>
                  <a:lnTo>
                    <a:pt x="40158" y="41190"/>
                  </a:lnTo>
                  <a:lnTo>
                    <a:pt x="46055" y="32045"/>
                  </a:lnTo>
                  <a:lnTo>
                    <a:pt x="46982" y="20549"/>
                  </a:lnTo>
                  <a:lnTo>
                    <a:pt x="42158" y="7835"/>
                  </a:lnTo>
                  <a:lnTo>
                    <a:pt x="33036" y="1392"/>
                  </a:lnTo>
                  <a:lnTo>
                    <a:pt x="2156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80">
              <a:extLst>
                <a:ext uri="{FF2B5EF4-FFF2-40B4-BE49-F238E27FC236}">
                  <a16:creationId xmlns:a16="http://schemas.microsoft.com/office/drawing/2014/main" id="{0B4BB227-6D95-6D21-6CF8-6F1DCC486FAE}"/>
                </a:ext>
              </a:extLst>
            </p:cNvPr>
            <p:cNvSpPr/>
            <p:nvPr/>
          </p:nvSpPr>
          <p:spPr>
            <a:xfrm>
              <a:off x="2323601" y="2311464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0" y="0"/>
                  </a:moveTo>
                  <a:lnTo>
                    <a:pt x="9033" y="4425"/>
                  </a:lnTo>
                  <a:lnTo>
                    <a:pt x="1935" y="13504"/>
                  </a:lnTo>
                  <a:lnTo>
                    <a:pt x="0" y="24971"/>
                  </a:lnTo>
                  <a:lnTo>
                    <a:pt x="3897" y="37076"/>
                  </a:lnTo>
                  <a:lnTo>
                    <a:pt x="12920" y="45009"/>
                  </a:lnTo>
                  <a:lnTo>
                    <a:pt x="24382" y="47599"/>
                  </a:lnTo>
                  <a:lnTo>
                    <a:pt x="36041" y="44262"/>
                  </a:lnTo>
                  <a:lnTo>
                    <a:pt x="40244" y="41133"/>
                  </a:lnTo>
                  <a:lnTo>
                    <a:pt x="46097" y="31995"/>
                  </a:lnTo>
                  <a:lnTo>
                    <a:pt x="46978" y="20489"/>
                  </a:lnTo>
                  <a:lnTo>
                    <a:pt x="42099" y="7755"/>
                  </a:lnTo>
                  <a:lnTo>
                    <a:pt x="32985" y="13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81">
              <a:extLst>
                <a:ext uri="{FF2B5EF4-FFF2-40B4-BE49-F238E27FC236}">
                  <a16:creationId xmlns:a16="http://schemas.microsoft.com/office/drawing/2014/main" id="{31E1296F-79DA-3E43-B8A5-DD10F56EF41D}"/>
                </a:ext>
              </a:extLst>
            </p:cNvPr>
            <p:cNvSpPr/>
            <p:nvPr/>
          </p:nvSpPr>
          <p:spPr>
            <a:xfrm>
              <a:off x="2598326" y="242632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487" y="0"/>
                  </a:moveTo>
                  <a:lnTo>
                    <a:pt x="9033" y="4432"/>
                  </a:lnTo>
                  <a:lnTo>
                    <a:pt x="1935" y="13525"/>
                  </a:lnTo>
                  <a:lnTo>
                    <a:pt x="0" y="24978"/>
                  </a:lnTo>
                  <a:lnTo>
                    <a:pt x="3897" y="37072"/>
                  </a:lnTo>
                  <a:lnTo>
                    <a:pt x="12920" y="45005"/>
                  </a:lnTo>
                  <a:lnTo>
                    <a:pt x="24382" y="47595"/>
                  </a:lnTo>
                  <a:lnTo>
                    <a:pt x="36041" y="44258"/>
                  </a:lnTo>
                  <a:lnTo>
                    <a:pt x="40252" y="41122"/>
                  </a:lnTo>
                  <a:lnTo>
                    <a:pt x="46097" y="31984"/>
                  </a:lnTo>
                  <a:lnTo>
                    <a:pt x="46971" y="20479"/>
                  </a:lnTo>
                  <a:lnTo>
                    <a:pt x="42081" y="7747"/>
                  </a:lnTo>
                  <a:lnTo>
                    <a:pt x="32957" y="1351"/>
                  </a:lnTo>
                  <a:lnTo>
                    <a:pt x="21487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82">
              <a:extLst>
                <a:ext uri="{FF2B5EF4-FFF2-40B4-BE49-F238E27FC236}">
                  <a16:creationId xmlns:a16="http://schemas.microsoft.com/office/drawing/2014/main" id="{6B9E2932-FB0C-3D5E-D003-32CAAB198906}"/>
                </a:ext>
              </a:extLst>
            </p:cNvPr>
            <p:cNvSpPr/>
            <p:nvPr/>
          </p:nvSpPr>
          <p:spPr>
            <a:xfrm>
              <a:off x="2864047" y="251884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89" h="47625">
                  <a:moveTo>
                    <a:pt x="21487" y="0"/>
                  </a:moveTo>
                  <a:lnTo>
                    <a:pt x="9033" y="4432"/>
                  </a:lnTo>
                  <a:lnTo>
                    <a:pt x="1935" y="13525"/>
                  </a:lnTo>
                  <a:lnTo>
                    <a:pt x="0" y="24978"/>
                  </a:lnTo>
                  <a:lnTo>
                    <a:pt x="3897" y="37072"/>
                  </a:lnTo>
                  <a:lnTo>
                    <a:pt x="12920" y="45005"/>
                  </a:lnTo>
                  <a:lnTo>
                    <a:pt x="24382" y="47595"/>
                  </a:lnTo>
                  <a:lnTo>
                    <a:pt x="36041" y="44258"/>
                  </a:lnTo>
                  <a:lnTo>
                    <a:pt x="40252" y="41122"/>
                  </a:lnTo>
                  <a:lnTo>
                    <a:pt x="46097" y="31984"/>
                  </a:lnTo>
                  <a:lnTo>
                    <a:pt x="46971" y="20479"/>
                  </a:lnTo>
                  <a:lnTo>
                    <a:pt x="42081" y="7747"/>
                  </a:lnTo>
                  <a:lnTo>
                    <a:pt x="32957" y="1351"/>
                  </a:lnTo>
                  <a:lnTo>
                    <a:pt x="21487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83">
              <a:extLst>
                <a:ext uri="{FF2B5EF4-FFF2-40B4-BE49-F238E27FC236}">
                  <a16:creationId xmlns:a16="http://schemas.microsoft.com/office/drawing/2014/main" id="{6B6C9152-6DEC-66EC-8BDA-636134EBAA3E}"/>
                </a:ext>
              </a:extLst>
            </p:cNvPr>
            <p:cNvSpPr/>
            <p:nvPr/>
          </p:nvSpPr>
          <p:spPr>
            <a:xfrm>
              <a:off x="2704174" y="201876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16" y="0"/>
                  </a:moveTo>
                  <a:lnTo>
                    <a:pt x="9033" y="4409"/>
                  </a:lnTo>
                  <a:lnTo>
                    <a:pt x="1935" y="13501"/>
                  </a:lnTo>
                  <a:lnTo>
                    <a:pt x="0" y="24955"/>
                  </a:lnTo>
                  <a:lnTo>
                    <a:pt x="3897" y="37049"/>
                  </a:lnTo>
                  <a:lnTo>
                    <a:pt x="12920" y="44982"/>
                  </a:lnTo>
                  <a:lnTo>
                    <a:pt x="24382" y="47572"/>
                  </a:lnTo>
                  <a:lnTo>
                    <a:pt x="36041" y="44234"/>
                  </a:lnTo>
                  <a:lnTo>
                    <a:pt x="40218" y="41130"/>
                  </a:lnTo>
                  <a:lnTo>
                    <a:pt x="46091" y="31993"/>
                  </a:lnTo>
                  <a:lnTo>
                    <a:pt x="46991" y="20488"/>
                  </a:lnTo>
                  <a:lnTo>
                    <a:pt x="42129" y="7764"/>
                  </a:lnTo>
                  <a:lnTo>
                    <a:pt x="33013" y="1356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4">
              <a:extLst>
                <a:ext uri="{FF2B5EF4-FFF2-40B4-BE49-F238E27FC236}">
                  <a16:creationId xmlns:a16="http://schemas.microsoft.com/office/drawing/2014/main" id="{CC7F596D-DB60-BBFA-D025-B4EFDD21B9F5}"/>
                </a:ext>
              </a:extLst>
            </p:cNvPr>
            <p:cNvSpPr/>
            <p:nvPr/>
          </p:nvSpPr>
          <p:spPr>
            <a:xfrm>
              <a:off x="2320839" y="1579457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496" y="0"/>
                  </a:moveTo>
                  <a:lnTo>
                    <a:pt x="9029" y="4426"/>
                  </a:lnTo>
                  <a:lnTo>
                    <a:pt x="1932" y="13505"/>
                  </a:lnTo>
                  <a:lnTo>
                    <a:pt x="0" y="24971"/>
                  </a:lnTo>
                  <a:lnTo>
                    <a:pt x="3902" y="37075"/>
                  </a:lnTo>
                  <a:lnTo>
                    <a:pt x="12944" y="45008"/>
                  </a:lnTo>
                  <a:lnTo>
                    <a:pt x="24392" y="47599"/>
                  </a:lnTo>
                  <a:lnTo>
                    <a:pt x="36039" y="44261"/>
                  </a:lnTo>
                  <a:lnTo>
                    <a:pt x="40244" y="41114"/>
                  </a:lnTo>
                  <a:lnTo>
                    <a:pt x="46095" y="31969"/>
                  </a:lnTo>
                  <a:lnTo>
                    <a:pt x="46975" y="20477"/>
                  </a:lnTo>
                  <a:lnTo>
                    <a:pt x="42096" y="7752"/>
                  </a:lnTo>
                  <a:lnTo>
                    <a:pt x="32981" y="1354"/>
                  </a:lnTo>
                  <a:lnTo>
                    <a:pt x="2149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85">
              <a:extLst>
                <a:ext uri="{FF2B5EF4-FFF2-40B4-BE49-F238E27FC236}">
                  <a16:creationId xmlns:a16="http://schemas.microsoft.com/office/drawing/2014/main" id="{F9AA9A40-FC9D-A56A-DFB5-47EDC649EAAF}"/>
                </a:ext>
              </a:extLst>
            </p:cNvPr>
            <p:cNvSpPr/>
            <p:nvPr/>
          </p:nvSpPr>
          <p:spPr>
            <a:xfrm>
              <a:off x="2034059" y="1583639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0" y="0"/>
                  </a:moveTo>
                  <a:lnTo>
                    <a:pt x="9033" y="4425"/>
                  </a:lnTo>
                  <a:lnTo>
                    <a:pt x="1935" y="13504"/>
                  </a:lnTo>
                  <a:lnTo>
                    <a:pt x="0" y="24971"/>
                  </a:lnTo>
                  <a:lnTo>
                    <a:pt x="3897" y="37076"/>
                  </a:lnTo>
                  <a:lnTo>
                    <a:pt x="12920" y="45009"/>
                  </a:lnTo>
                  <a:lnTo>
                    <a:pt x="24382" y="47599"/>
                  </a:lnTo>
                  <a:lnTo>
                    <a:pt x="36041" y="44262"/>
                  </a:lnTo>
                  <a:lnTo>
                    <a:pt x="40244" y="41133"/>
                  </a:lnTo>
                  <a:lnTo>
                    <a:pt x="46097" y="31995"/>
                  </a:lnTo>
                  <a:lnTo>
                    <a:pt x="46978" y="20489"/>
                  </a:lnTo>
                  <a:lnTo>
                    <a:pt x="42099" y="7755"/>
                  </a:lnTo>
                  <a:lnTo>
                    <a:pt x="32985" y="13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86">
              <a:extLst>
                <a:ext uri="{FF2B5EF4-FFF2-40B4-BE49-F238E27FC236}">
                  <a16:creationId xmlns:a16="http://schemas.microsoft.com/office/drawing/2014/main" id="{A254BE12-BE0F-6A34-9F92-1D6C12EEC1E2}"/>
                </a:ext>
              </a:extLst>
            </p:cNvPr>
            <p:cNvSpPr/>
            <p:nvPr/>
          </p:nvSpPr>
          <p:spPr>
            <a:xfrm>
              <a:off x="1940383" y="1776859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37" y="0"/>
                  </a:moveTo>
                  <a:lnTo>
                    <a:pt x="9070" y="4400"/>
                  </a:lnTo>
                  <a:lnTo>
                    <a:pt x="1956" y="13493"/>
                  </a:lnTo>
                  <a:lnTo>
                    <a:pt x="0" y="24952"/>
                  </a:lnTo>
                  <a:lnTo>
                    <a:pt x="3864" y="37055"/>
                  </a:lnTo>
                  <a:lnTo>
                    <a:pt x="12906" y="44988"/>
                  </a:lnTo>
                  <a:lnTo>
                    <a:pt x="24354" y="47578"/>
                  </a:lnTo>
                  <a:lnTo>
                    <a:pt x="36001" y="44240"/>
                  </a:lnTo>
                  <a:lnTo>
                    <a:pt x="40155" y="41159"/>
                  </a:lnTo>
                  <a:lnTo>
                    <a:pt x="46049" y="32021"/>
                  </a:lnTo>
                  <a:lnTo>
                    <a:pt x="46973" y="20512"/>
                  </a:lnTo>
                  <a:lnTo>
                    <a:pt x="42145" y="7785"/>
                  </a:lnTo>
                  <a:lnTo>
                    <a:pt x="33019" y="1366"/>
                  </a:lnTo>
                  <a:lnTo>
                    <a:pt x="21537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87">
              <a:extLst>
                <a:ext uri="{FF2B5EF4-FFF2-40B4-BE49-F238E27FC236}">
                  <a16:creationId xmlns:a16="http://schemas.microsoft.com/office/drawing/2014/main" id="{F1A142F2-F6E6-25F3-1D7C-75CD59AF144C}"/>
                </a:ext>
              </a:extLst>
            </p:cNvPr>
            <p:cNvSpPr/>
            <p:nvPr/>
          </p:nvSpPr>
          <p:spPr>
            <a:xfrm>
              <a:off x="1928199" y="199121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20" y="0"/>
                  </a:moveTo>
                  <a:lnTo>
                    <a:pt x="9074" y="4410"/>
                  </a:lnTo>
                  <a:lnTo>
                    <a:pt x="1953" y="13488"/>
                  </a:lnTo>
                  <a:lnTo>
                    <a:pt x="0" y="24955"/>
                  </a:lnTo>
                  <a:lnTo>
                    <a:pt x="3881" y="37048"/>
                  </a:lnTo>
                  <a:lnTo>
                    <a:pt x="12902" y="45006"/>
                  </a:lnTo>
                  <a:lnTo>
                    <a:pt x="24359" y="47609"/>
                  </a:lnTo>
                  <a:lnTo>
                    <a:pt x="35993" y="44271"/>
                  </a:lnTo>
                  <a:lnTo>
                    <a:pt x="40166" y="41171"/>
                  </a:lnTo>
                  <a:lnTo>
                    <a:pt x="46044" y="32033"/>
                  </a:lnTo>
                  <a:lnTo>
                    <a:pt x="46955" y="20523"/>
                  </a:lnTo>
                  <a:lnTo>
                    <a:pt x="42114" y="7789"/>
                  </a:lnTo>
                  <a:lnTo>
                    <a:pt x="32991" y="1371"/>
                  </a:lnTo>
                  <a:lnTo>
                    <a:pt x="2152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8">
              <a:extLst>
                <a:ext uri="{FF2B5EF4-FFF2-40B4-BE49-F238E27FC236}">
                  <a16:creationId xmlns:a16="http://schemas.microsoft.com/office/drawing/2014/main" id="{10A6735A-801F-D12A-1BE4-4FEF1DCDDF49}"/>
                </a:ext>
              </a:extLst>
            </p:cNvPr>
            <p:cNvSpPr/>
            <p:nvPr/>
          </p:nvSpPr>
          <p:spPr>
            <a:xfrm>
              <a:off x="2172733" y="187722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0" y="0"/>
                  </a:moveTo>
                  <a:lnTo>
                    <a:pt x="9033" y="4425"/>
                  </a:lnTo>
                  <a:lnTo>
                    <a:pt x="1935" y="13504"/>
                  </a:lnTo>
                  <a:lnTo>
                    <a:pt x="0" y="24971"/>
                  </a:lnTo>
                  <a:lnTo>
                    <a:pt x="3897" y="37076"/>
                  </a:lnTo>
                  <a:lnTo>
                    <a:pt x="12920" y="45009"/>
                  </a:lnTo>
                  <a:lnTo>
                    <a:pt x="24382" y="47599"/>
                  </a:lnTo>
                  <a:lnTo>
                    <a:pt x="36041" y="44262"/>
                  </a:lnTo>
                  <a:lnTo>
                    <a:pt x="40244" y="41116"/>
                  </a:lnTo>
                  <a:lnTo>
                    <a:pt x="46097" y="31971"/>
                  </a:lnTo>
                  <a:lnTo>
                    <a:pt x="46978" y="20479"/>
                  </a:lnTo>
                  <a:lnTo>
                    <a:pt x="42099" y="7755"/>
                  </a:lnTo>
                  <a:lnTo>
                    <a:pt x="32985" y="1355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9">
              <a:extLst>
                <a:ext uri="{FF2B5EF4-FFF2-40B4-BE49-F238E27FC236}">
                  <a16:creationId xmlns:a16="http://schemas.microsoft.com/office/drawing/2014/main" id="{986055A1-413B-ADC1-3BEA-CD7354080871}"/>
                </a:ext>
              </a:extLst>
            </p:cNvPr>
            <p:cNvSpPr/>
            <p:nvPr/>
          </p:nvSpPr>
          <p:spPr>
            <a:xfrm>
              <a:off x="2326792" y="196424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5" y="0"/>
                  </a:moveTo>
                  <a:lnTo>
                    <a:pt x="9033" y="4409"/>
                  </a:lnTo>
                  <a:lnTo>
                    <a:pt x="1935" y="13501"/>
                  </a:lnTo>
                  <a:lnTo>
                    <a:pt x="0" y="24955"/>
                  </a:lnTo>
                  <a:lnTo>
                    <a:pt x="3897" y="37049"/>
                  </a:lnTo>
                  <a:lnTo>
                    <a:pt x="12920" y="44982"/>
                  </a:lnTo>
                  <a:lnTo>
                    <a:pt x="24382" y="47572"/>
                  </a:lnTo>
                  <a:lnTo>
                    <a:pt x="36041" y="44234"/>
                  </a:lnTo>
                  <a:lnTo>
                    <a:pt x="40168" y="41159"/>
                  </a:lnTo>
                  <a:lnTo>
                    <a:pt x="46039" y="32020"/>
                  </a:lnTo>
                  <a:lnTo>
                    <a:pt x="46952" y="20504"/>
                  </a:lnTo>
                  <a:lnTo>
                    <a:pt x="42115" y="7764"/>
                  </a:lnTo>
                  <a:lnTo>
                    <a:pt x="32988" y="1356"/>
                  </a:lnTo>
                  <a:lnTo>
                    <a:pt x="2150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90">
              <a:extLst>
                <a:ext uri="{FF2B5EF4-FFF2-40B4-BE49-F238E27FC236}">
                  <a16:creationId xmlns:a16="http://schemas.microsoft.com/office/drawing/2014/main" id="{9DE5E6A5-A6E5-F273-5226-74AC50AA3581}"/>
                </a:ext>
              </a:extLst>
            </p:cNvPr>
            <p:cNvSpPr/>
            <p:nvPr/>
          </p:nvSpPr>
          <p:spPr>
            <a:xfrm>
              <a:off x="2603274" y="2027294"/>
              <a:ext cx="58822" cy="58822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1542" y="0"/>
                  </a:moveTo>
                  <a:lnTo>
                    <a:pt x="9088" y="4406"/>
                  </a:lnTo>
                  <a:lnTo>
                    <a:pt x="1959" y="13483"/>
                  </a:lnTo>
                  <a:lnTo>
                    <a:pt x="0" y="24949"/>
                  </a:lnTo>
                  <a:lnTo>
                    <a:pt x="3876" y="37039"/>
                  </a:lnTo>
                  <a:lnTo>
                    <a:pt x="12899" y="44991"/>
                  </a:lnTo>
                  <a:lnTo>
                    <a:pt x="24375" y="47587"/>
                  </a:lnTo>
                  <a:lnTo>
                    <a:pt x="36054" y="44275"/>
                  </a:lnTo>
                  <a:lnTo>
                    <a:pt x="40234" y="41151"/>
                  </a:lnTo>
                  <a:lnTo>
                    <a:pt x="46104" y="32007"/>
                  </a:lnTo>
                  <a:lnTo>
                    <a:pt x="47002" y="20515"/>
                  </a:lnTo>
                  <a:lnTo>
                    <a:pt x="42140" y="7800"/>
                  </a:lnTo>
                  <a:lnTo>
                    <a:pt x="33026" y="1376"/>
                  </a:lnTo>
                  <a:lnTo>
                    <a:pt x="2154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1">
              <a:extLst>
                <a:ext uri="{FF2B5EF4-FFF2-40B4-BE49-F238E27FC236}">
                  <a16:creationId xmlns:a16="http://schemas.microsoft.com/office/drawing/2014/main" id="{6F471765-D99D-6FAE-EB12-4EDD4B8365F4}"/>
                </a:ext>
              </a:extLst>
            </p:cNvPr>
            <p:cNvSpPr/>
            <p:nvPr/>
          </p:nvSpPr>
          <p:spPr>
            <a:xfrm>
              <a:off x="2773543" y="2260049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3" y="0"/>
                  </a:moveTo>
                  <a:lnTo>
                    <a:pt x="9049" y="4406"/>
                  </a:lnTo>
                  <a:lnTo>
                    <a:pt x="1938" y="13486"/>
                  </a:lnTo>
                  <a:lnTo>
                    <a:pt x="0" y="24966"/>
                  </a:lnTo>
                  <a:lnTo>
                    <a:pt x="3878" y="37089"/>
                  </a:lnTo>
                  <a:lnTo>
                    <a:pt x="12920" y="45022"/>
                  </a:lnTo>
                  <a:lnTo>
                    <a:pt x="24367" y="47612"/>
                  </a:lnTo>
                  <a:lnTo>
                    <a:pt x="36015" y="44275"/>
                  </a:lnTo>
                  <a:lnTo>
                    <a:pt x="40195" y="41151"/>
                  </a:lnTo>
                  <a:lnTo>
                    <a:pt x="46066" y="32007"/>
                  </a:lnTo>
                  <a:lnTo>
                    <a:pt x="46963" y="20515"/>
                  </a:lnTo>
                  <a:lnTo>
                    <a:pt x="42101" y="7800"/>
                  </a:lnTo>
                  <a:lnTo>
                    <a:pt x="32987" y="1376"/>
                  </a:lnTo>
                  <a:lnTo>
                    <a:pt x="21503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92">
              <a:extLst>
                <a:ext uri="{FF2B5EF4-FFF2-40B4-BE49-F238E27FC236}">
                  <a16:creationId xmlns:a16="http://schemas.microsoft.com/office/drawing/2014/main" id="{32A33400-6034-307E-54C3-E946D32E953B}"/>
                </a:ext>
              </a:extLst>
            </p:cNvPr>
            <p:cNvSpPr/>
            <p:nvPr/>
          </p:nvSpPr>
          <p:spPr>
            <a:xfrm>
              <a:off x="2559154" y="224210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75" y="0"/>
                  </a:moveTo>
                  <a:lnTo>
                    <a:pt x="9125" y="4398"/>
                  </a:lnTo>
                  <a:lnTo>
                    <a:pt x="1980" y="13476"/>
                  </a:lnTo>
                  <a:lnTo>
                    <a:pt x="0" y="24948"/>
                  </a:lnTo>
                  <a:lnTo>
                    <a:pt x="3842" y="37046"/>
                  </a:lnTo>
                  <a:lnTo>
                    <a:pt x="12884" y="44998"/>
                  </a:lnTo>
                  <a:lnTo>
                    <a:pt x="24347" y="47595"/>
                  </a:lnTo>
                  <a:lnTo>
                    <a:pt x="36014" y="44282"/>
                  </a:lnTo>
                  <a:lnTo>
                    <a:pt x="40161" y="41189"/>
                  </a:lnTo>
                  <a:lnTo>
                    <a:pt x="46058" y="32046"/>
                  </a:lnTo>
                  <a:lnTo>
                    <a:pt x="46979" y="20555"/>
                  </a:lnTo>
                  <a:lnTo>
                    <a:pt x="42140" y="7852"/>
                  </a:lnTo>
                  <a:lnTo>
                    <a:pt x="33044" y="1396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3">
              <a:extLst>
                <a:ext uri="{FF2B5EF4-FFF2-40B4-BE49-F238E27FC236}">
                  <a16:creationId xmlns:a16="http://schemas.microsoft.com/office/drawing/2014/main" id="{8DD7F511-2C52-BE8D-FDA4-6A7D51647628}"/>
                </a:ext>
              </a:extLst>
            </p:cNvPr>
            <p:cNvSpPr/>
            <p:nvPr/>
          </p:nvSpPr>
          <p:spPr>
            <a:xfrm>
              <a:off x="1738163" y="1550290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53" y="0"/>
                  </a:moveTo>
                  <a:lnTo>
                    <a:pt x="9113" y="4392"/>
                  </a:lnTo>
                  <a:lnTo>
                    <a:pt x="1969" y="13453"/>
                  </a:lnTo>
                  <a:lnTo>
                    <a:pt x="0" y="24909"/>
                  </a:lnTo>
                  <a:lnTo>
                    <a:pt x="3871" y="37012"/>
                  </a:lnTo>
                  <a:lnTo>
                    <a:pt x="12902" y="44967"/>
                  </a:lnTo>
                  <a:lnTo>
                    <a:pt x="24362" y="47583"/>
                  </a:lnTo>
                  <a:lnTo>
                    <a:pt x="36025" y="44284"/>
                  </a:lnTo>
                  <a:lnTo>
                    <a:pt x="40180" y="41184"/>
                  </a:lnTo>
                  <a:lnTo>
                    <a:pt x="46069" y="32040"/>
                  </a:lnTo>
                  <a:lnTo>
                    <a:pt x="46985" y="20547"/>
                  </a:lnTo>
                  <a:lnTo>
                    <a:pt x="42144" y="7836"/>
                  </a:lnTo>
                  <a:lnTo>
                    <a:pt x="33028" y="1392"/>
                  </a:lnTo>
                  <a:lnTo>
                    <a:pt x="21553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94">
              <a:extLst>
                <a:ext uri="{FF2B5EF4-FFF2-40B4-BE49-F238E27FC236}">
                  <a16:creationId xmlns:a16="http://schemas.microsoft.com/office/drawing/2014/main" id="{B7B941C5-4548-5E7B-050E-4FBFD909803F}"/>
                </a:ext>
              </a:extLst>
            </p:cNvPr>
            <p:cNvSpPr/>
            <p:nvPr/>
          </p:nvSpPr>
          <p:spPr>
            <a:xfrm>
              <a:off x="1520607" y="188535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49" y="0"/>
                  </a:moveTo>
                  <a:lnTo>
                    <a:pt x="9104" y="4400"/>
                  </a:lnTo>
                  <a:lnTo>
                    <a:pt x="1967" y="13477"/>
                  </a:lnTo>
                  <a:lnTo>
                    <a:pt x="0" y="24947"/>
                  </a:lnTo>
                  <a:lnTo>
                    <a:pt x="3863" y="37039"/>
                  </a:lnTo>
                  <a:lnTo>
                    <a:pt x="12894" y="44994"/>
                  </a:lnTo>
                  <a:lnTo>
                    <a:pt x="24362" y="47592"/>
                  </a:lnTo>
                  <a:lnTo>
                    <a:pt x="36034" y="44279"/>
                  </a:lnTo>
                  <a:lnTo>
                    <a:pt x="40193" y="41173"/>
                  </a:lnTo>
                  <a:lnTo>
                    <a:pt x="46075" y="32029"/>
                  </a:lnTo>
                  <a:lnTo>
                    <a:pt x="46986" y="20534"/>
                  </a:lnTo>
                  <a:lnTo>
                    <a:pt x="42141" y="7817"/>
                  </a:lnTo>
                  <a:lnTo>
                    <a:pt x="33025" y="1384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01">
              <a:extLst>
                <a:ext uri="{FF2B5EF4-FFF2-40B4-BE49-F238E27FC236}">
                  <a16:creationId xmlns:a16="http://schemas.microsoft.com/office/drawing/2014/main" id="{6E9964AF-3382-B266-A12C-80392ED67669}"/>
                </a:ext>
              </a:extLst>
            </p:cNvPr>
            <p:cNvSpPr/>
            <p:nvPr/>
          </p:nvSpPr>
          <p:spPr>
            <a:xfrm>
              <a:off x="1713825" y="1979057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24" y="0"/>
                  </a:moveTo>
                  <a:lnTo>
                    <a:pt x="9052" y="4401"/>
                  </a:lnTo>
                  <a:lnTo>
                    <a:pt x="1943" y="13494"/>
                  </a:lnTo>
                  <a:lnTo>
                    <a:pt x="0" y="24952"/>
                  </a:lnTo>
                  <a:lnTo>
                    <a:pt x="3882" y="37051"/>
                  </a:lnTo>
                  <a:lnTo>
                    <a:pt x="12913" y="44986"/>
                  </a:lnTo>
                  <a:lnTo>
                    <a:pt x="24366" y="47578"/>
                  </a:lnTo>
                  <a:lnTo>
                    <a:pt x="36019" y="44240"/>
                  </a:lnTo>
                  <a:lnTo>
                    <a:pt x="40174" y="41156"/>
                  </a:lnTo>
                  <a:lnTo>
                    <a:pt x="46061" y="32019"/>
                  </a:lnTo>
                  <a:lnTo>
                    <a:pt x="46974" y="20510"/>
                  </a:lnTo>
                  <a:lnTo>
                    <a:pt x="42131" y="7786"/>
                  </a:lnTo>
                  <a:lnTo>
                    <a:pt x="33012" y="1366"/>
                  </a:lnTo>
                  <a:lnTo>
                    <a:pt x="2152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102">
              <a:extLst>
                <a:ext uri="{FF2B5EF4-FFF2-40B4-BE49-F238E27FC236}">
                  <a16:creationId xmlns:a16="http://schemas.microsoft.com/office/drawing/2014/main" id="{ECC053E3-1BAA-CF2C-85AE-F02364CC032A}"/>
                </a:ext>
              </a:extLst>
            </p:cNvPr>
            <p:cNvSpPr/>
            <p:nvPr/>
          </p:nvSpPr>
          <p:spPr>
            <a:xfrm>
              <a:off x="1421107" y="1598455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06" y="0"/>
                  </a:moveTo>
                  <a:lnTo>
                    <a:pt x="9052" y="4424"/>
                  </a:lnTo>
                  <a:lnTo>
                    <a:pt x="1943" y="13517"/>
                  </a:lnTo>
                  <a:lnTo>
                    <a:pt x="0" y="24975"/>
                  </a:lnTo>
                  <a:lnTo>
                    <a:pt x="3882" y="37074"/>
                  </a:lnTo>
                  <a:lnTo>
                    <a:pt x="12913" y="45009"/>
                  </a:lnTo>
                  <a:lnTo>
                    <a:pt x="24366" y="47601"/>
                  </a:lnTo>
                  <a:lnTo>
                    <a:pt x="36019" y="44263"/>
                  </a:lnTo>
                  <a:lnTo>
                    <a:pt x="40203" y="41152"/>
                  </a:lnTo>
                  <a:lnTo>
                    <a:pt x="46067" y="32014"/>
                  </a:lnTo>
                  <a:lnTo>
                    <a:pt x="46960" y="20504"/>
                  </a:lnTo>
                  <a:lnTo>
                    <a:pt x="42098" y="7769"/>
                  </a:lnTo>
                  <a:lnTo>
                    <a:pt x="32981" y="1360"/>
                  </a:lnTo>
                  <a:lnTo>
                    <a:pt x="21506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03">
              <a:extLst>
                <a:ext uri="{FF2B5EF4-FFF2-40B4-BE49-F238E27FC236}">
                  <a16:creationId xmlns:a16="http://schemas.microsoft.com/office/drawing/2014/main" id="{86FEC7E1-CDA2-A018-3868-3180B5A8A911}"/>
                </a:ext>
              </a:extLst>
            </p:cNvPr>
            <p:cNvSpPr/>
            <p:nvPr/>
          </p:nvSpPr>
          <p:spPr>
            <a:xfrm>
              <a:off x="1433281" y="1384108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14" y="0"/>
                  </a:moveTo>
                  <a:lnTo>
                    <a:pt x="9052" y="4388"/>
                  </a:lnTo>
                  <a:lnTo>
                    <a:pt x="1945" y="13481"/>
                  </a:lnTo>
                  <a:lnTo>
                    <a:pt x="0" y="24938"/>
                  </a:lnTo>
                  <a:lnTo>
                    <a:pt x="3881" y="37037"/>
                  </a:lnTo>
                  <a:lnTo>
                    <a:pt x="12912" y="44973"/>
                  </a:lnTo>
                  <a:lnTo>
                    <a:pt x="24365" y="47564"/>
                  </a:lnTo>
                  <a:lnTo>
                    <a:pt x="36018" y="44227"/>
                  </a:lnTo>
                  <a:lnTo>
                    <a:pt x="40165" y="41154"/>
                  </a:lnTo>
                  <a:lnTo>
                    <a:pt x="46058" y="32034"/>
                  </a:lnTo>
                  <a:lnTo>
                    <a:pt x="46970" y="20540"/>
                  </a:lnTo>
                  <a:lnTo>
                    <a:pt x="42114" y="7810"/>
                  </a:lnTo>
                  <a:lnTo>
                    <a:pt x="32996" y="1384"/>
                  </a:lnTo>
                  <a:lnTo>
                    <a:pt x="2151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04">
              <a:extLst>
                <a:ext uri="{FF2B5EF4-FFF2-40B4-BE49-F238E27FC236}">
                  <a16:creationId xmlns:a16="http://schemas.microsoft.com/office/drawing/2014/main" id="{69F14FEF-765F-FBF7-4DE5-C410FDD1809E}"/>
                </a:ext>
              </a:extLst>
            </p:cNvPr>
            <p:cNvSpPr/>
            <p:nvPr/>
          </p:nvSpPr>
          <p:spPr>
            <a:xfrm>
              <a:off x="1562966" y="1722341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25" y="0"/>
                  </a:moveTo>
                  <a:lnTo>
                    <a:pt x="9053" y="4402"/>
                  </a:lnTo>
                  <a:lnTo>
                    <a:pt x="1945" y="13495"/>
                  </a:lnTo>
                  <a:lnTo>
                    <a:pt x="0" y="24952"/>
                  </a:lnTo>
                  <a:lnTo>
                    <a:pt x="3881" y="37050"/>
                  </a:lnTo>
                  <a:lnTo>
                    <a:pt x="12915" y="44985"/>
                  </a:lnTo>
                  <a:lnTo>
                    <a:pt x="24368" y="47577"/>
                  </a:lnTo>
                  <a:lnTo>
                    <a:pt x="36018" y="44239"/>
                  </a:lnTo>
                  <a:lnTo>
                    <a:pt x="40176" y="41152"/>
                  </a:lnTo>
                  <a:lnTo>
                    <a:pt x="46063" y="32015"/>
                  </a:lnTo>
                  <a:lnTo>
                    <a:pt x="46976" y="20507"/>
                  </a:lnTo>
                  <a:lnTo>
                    <a:pt x="42132" y="7784"/>
                  </a:lnTo>
                  <a:lnTo>
                    <a:pt x="33012" y="1365"/>
                  </a:lnTo>
                  <a:lnTo>
                    <a:pt x="2152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05">
              <a:extLst>
                <a:ext uri="{FF2B5EF4-FFF2-40B4-BE49-F238E27FC236}">
                  <a16:creationId xmlns:a16="http://schemas.microsoft.com/office/drawing/2014/main" id="{582E58AF-34C1-0F68-14CE-871C51F2BCB6}"/>
                </a:ext>
              </a:extLst>
            </p:cNvPr>
            <p:cNvSpPr/>
            <p:nvPr/>
          </p:nvSpPr>
          <p:spPr>
            <a:xfrm>
              <a:off x="2154743" y="1788994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45" y="0"/>
                  </a:moveTo>
                  <a:lnTo>
                    <a:pt x="9104" y="4386"/>
                  </a:lnTo>
                  <a:lnTo>
                    <a:pt x="1962" y="13465"/>
                  </a:lnTo>
                  <a:lnTo>
                    <a:pt x="0" y="24944"/>
                  </a:lnTo>
                  <a:lnTo>
                    <a:pt x="3856" y="37051"/>
                  </a:lnTo>
                  <a:lnTo>
                    <a:pt x="12898" y="45003"/>
                  </a:lnTo>
                  <a:lnTo>
                    <a:pt x="24361" y="47600"/>
                  </a:lnTo>
                  <a:lnTo>
                    <a:pt x="36027" y="44287"/>
                  </a:lnTo>
                  <a:lnTo>
                    <a:pt x="40184" y="41186"/>
                  </a:lnTo>
                  <a:lnTo>
                    <a:pt x="46073" y="32042"/>
                  </a:lnTo>
                  <a:lnTo>
                    <a:pt x="46988" y="20551"/>
                  </a:lnTo>
                  <a:lnTo>
                    <a:pt x="42141" y="7845"/>
                  </a:lnTo>
                  <a:lnTo>
                    <a:pt x="33029" y="1397"/>
                  </a:lnTo>
                  <a:lnTo>
                    <a:pt x="2154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6">
              <a:extLst>
                <a:ext uri="{FF2B5EF4-FFF2-40B4-BE49-F238E27FC236}">
                  <a16:creationId xmlns:a16="http://schemas.microsoft.com/office/drawing/2014/main" id="{4262B839-0160-1871-19D1-8E6EDAE435DD}"/>
                </a:ext>
              </a:extLst>
            </p:cNvPr>
            <p:cNvSpPr/>
            <p:nvPr/>
          </p:nvSpPr>
          <p:spPr>
            <a:xfrm>
              <a:off x="2746542" y="1855702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561" y="0"/>
                  </a:moveTo>
                  <a:lnTo>
                    <a:pt x="9098" y="4379"/>
                  </a:lnTo>
                  <a:lnTo>
                    <a:pt x="1968" y="13471"/>
                  </a:lnTo>
                  <a:lnTo>
                    <a:pt x="0" y="24930"/>
                  </a:lnTo>
                  <a:lnTo>
                    <a:pt x="3853" y="37025"/>
                  </a:lnTo>
                  <a:lnTo>
                    <a:pt x="12895" y="44977"/>
                  </a:lnTo>
                  <a:lnTo>
                    <a:pt x="24351" y="47591"/>
                  </a:lnTo>
                  <a:lnTo>
                    <a:pt x="36008" y="44293"/>
                  </a:lnTo>
                  <a:lnTo>
                    <a:pt x="40156" y="41199"/>
                  </a:lnTo>
                  <a:lnTo>
                    <a:pt x="46052" y="32056"/>
                  </a:lnTo>
                  <a:lnTo>
                    <a:pt x="46973" y="20565"/>
                  </a:lnTo>
                  <a:lnTo>
                    <a:pt x="42133" y="7862"/>
                  </a:lnTo>
                  <a:lnTo>
                    <a:pt x="33036" y="1405"/>
                  </a:lnTo>
                  <a:lnTo>
                    <a:pt x="21561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07">
              <a:extLst>
                <a:ext uri="{FF2B5EF4-FFF2-40B4-BE49-F238E27FC236}">
                  <a16:creationId xmlns:a16="http://schemas.microsoft.com/office/drawing/2014/main" id="{C3DFABFE-D30E-3BF0-69A2-B239B3E8D386}"/>
                </a:ext>
              </a:extLst>
            </p:cNvPr>
            <p:cNvSpPr/>
            <p:nvPr/>
          </p:nvSpPr>
          <p:spPr>
            <a:xfrm>
              <a:off x="3030245" y="2103420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89" h="47625">
                  <a:moveTo>
                    <a:pt x="21548" y="0"/>
                  </a:moveTo>
                  <a:lnTo>
                    <a:pt x="9108" y="4385"/>
                  </a:lnTo>
                  <a:lnTo>
                    <a:pt x="1964" y="13463"/>
                  </a:lnTo>
                  <a:lnTo>
                    <a:pt x="0" y="24942"/>
                  </a:lnTo>
                  <a:lnTo>
                    <a:pt x="3856" y="37046"/>
                  </a:lnTo>
                  <a:lnTo>
                    <a:pt x="12898" y="44979"/>
                  </a:lnTo>
                  <a:lnTo>
                    <a:pt x="24361" y="47589"/>
                  </a:lnTo>
                  <a:lnTo>
                    <a:pt x="36028" y="44289"/>
                  </a:lnTo>
                  <a:lnTo>
                    <a:pt x="40182" y="41189"/>
                  </a:lnTo>
                  <a:lnTo>
                    <a:pt x="46073" y="32045"/>
                  </a:lnTo>
                  <a:lnTo>
                    <a:pt x="46989" y="20554"/>
                  </a:lnTo>
                  <a:lnTo>
                    <a:pt x="42144" y="7849"/>
                  </a:lnTo>
                  <a:lnTo>
                    <a:pt x="33032" y="1399"/>
                  </a:lnTo>
                  <a:lnTo>
                    <a:pt x="2154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08">
              <a:extLst>
                <a:ext uri="{FF2B5EF4-FFF2-40B4-BE49-F238E27FC236}">
                  <a16:creationId xmlns:a16="http://schemas.microsoft.com/office/drawing/2014/main" id="{F7BC3A38-1C22-D70D-DEC3-0215552F7888}"/>
                </a:ext>
              </a:extLst>
            </p:cNvPr>
            <p:cNvSpPr/>
            <p:nvPr/>
          </p:nvSpPr>
          <p:spPr>
            <a:xfrm>
              <a:off x="3099614" y="2338997"/>
              <a:ext cx="58037" cy="58822"/>
            </a:xfrm>
            <a:custGeom>
              <a:avLst/>
              <a:gdLst/>
              <a:ahLst/>
              <a:cxnLst/>
              <a:rect l="l" t="t" r="r" b="b"/>
              <a:pathLst>
                <a:path w="46989" h="47625">
                  <a:moveTo>
                    <a:pt x="21549" y="0"/>
                  </a:moveTo>
                  <a:lnTo>
                    <a:pt x="9070" y="4402"/>
                  </a:lnTo>
                  <a:lnTo>
                    <a:pt x="1956" y="13495"/>
                  </a:lnTo>
                  <a:lnTo>
                    <a:pt x="0" y="24954"/>
                  </a:lnTo>
                  <a:lnTo>
                    <a:pt x="3864" y="37056"/>
                  </a:lnTo>
                  <a:lnTo>
                    <a:pt x="12906" y="44989"/>
                  </a:lnTo>
                  <a:lnTo>
                    <a:pt x="24354" y="47580"/>
                  </a:lnTo>
                  <a:lnTo>
                    <a:pt x="36001" y="44242"/>
                  </a:lnTo>
                  <a:lnTo>
                    <a:pt x="40146" y="41168"/>
                  </a:lnTo>
                  <a:lnTo>
                    <a:pt x="46045" y="32033"/>
                  </a:lnTo>
                  <a:lnTo>
                    <a:pt x="46968" y="20528"/>
                  </a:lnTo>
                  <a:lnTo>
                    <a:pt x="42129" y="7816"/>
                  </a:lnTo>
                  <a:lnTo>
                    <a:pt x="33031" y="1377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3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074" y="2551837"/>
            <a:ext cx="9906766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Contextualized</a:t>
            </a:r>
          </a:p>
          <a:p>
            <a:pPr defTabSz="609555">
              <a:defRPr/>
            </a:pPr>
            <a:r>
              <a:rPr lang="en-US" sz="5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77566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4F5F-568F-F4BA-2D24-9FF50D6C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4121"/>
            <a:ext cx="10972800" cy="868680"/>
          </a:xfrm>
        </p:spPr>
        <p:txBody>
          <a:bodyPr/>
          <a:lstStyle/>
          <a:p>
            <a:r>
              <a:rPr lang="en-US" dirty="0"/>
              <a:t>High-dimensional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027D-8FC2-0A71-EC30-BA807D77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8294"/>
            <a:ext cx="10972800" cy="4846317"/>
          </a:xfrm>
        </p:spPr>
        <p:txBody>
          <a:bodyPr>
            <a:normAutofit/>
          </a:bodyPr>
          <a:lstStyle/>
          <a:p>
            <a:r>
              <a:rPr lang="en-US" dirty="0"/>
              <a:t>Bag of words representations can sometimes be enough</a:t>
            </a:r>
          </a:p>
          <a:p>
            <a:pPr lvl="1"/>
            <a:r>
              <a:rPr lang="en-US" dirty="0"/>
              <a:t>Deep Averaging Network: </a:t>
            </a:r>
            <a:r>
              <a:rPr lang="en-US" dirty="0">
                <a:hlinkClick r:id="rId2"/>
              </a:rPr>
              <a:t>https://people.cs.umass.edu/~miyyer/pubs/2015_acl_dan.pdf</a:t>
            </a:r>
          </a:p>
          <a:p>
            <a:pPr lvl="1"/>
            <a:r>
              <a:rPr lang="en-US" dirty="0"/>
              <a:t>Order Word Matters Pre-Training for Little, </a:t>
            </a:r>
            <a:r>
              <a:rPr lang="en-US" dirty="0">
                <a:hlinkClick r:id="rId2"/>
              </a:rPr>
              <a:t>https://arxiv.org/abs/2104.06644</a:t>
            </a:r>
            <a:endParaRPr lang="en-US" dirty="0"/>
          </a:p>
          <a:p>
            <a:pPr lvl="1"/>
            <a:r>
              <a:rPr lang="en-US" dirty="0"/>
              <a:t>Shuffled Models Know Word Order , </a:t>
            </a:r>
            <a:r>
              <a:rPr lang="en-US" dirty="0">
                <a:hlinkClick r:id="rId3"/>
              </a:rPr>
              <a:t>https://aclanthology.org/2022.acl-long.476/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C690-DAF9-3F25-E0D8-1312ECD8D8CD}"/>
              </a:ext>
            </a:extLst>
          </p:cNvPr>
          <p:cNvSpPr txBox="1"/>
          <p:nvPr/>
        </p:nvSpPr>
        <p:spPr>
          <a:xfrm>
            <a:off x="6774180" y="116741"/>
            <a:ext cx="52425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“To deal with a 14-dimensional space, visualize a 3-D space and say “fourteen” to yourself very loudly. Everyone does it.”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Geoffrey Hinton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C460667-D9B0-CAA5-91F6-3959D22EE671}"/>
              </a:ext>
            </a:extLst>
          </p:cNvPr>
          <p:cNvCxnSpPr>
            <a:cxnSpLocks/>
          </p:cNvCxnSpPr>
          <p:nvPr/>
        </p:nvCxnSpPr>
        <p:spPr>
          <a:xfrm flipV="1">
            <a:off x="5559186" y="4185572"/>
            <a:ext cx="495" cy="729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003D1D-8922-58E6-4B61-8C7FFE3026D2}"/>
              </a:ext>
            </a:extLst>
          </p:cNvPr>
          <p:cNvCxnSpPr>
            <a:cxnSpLocks/>
          </p:cNvCxnSpPr>
          <p:nvPr/>
        </p:nvCxnSpPr>
        <p:spPr>
          <a:xfrm flipV="1">
            <a:off x="2106090" y="4180422"/>
            <a:ext cx="495" cy="73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6655482-F0C9-B23C-B329-11673A254A87}"/>
              </a:ext>
            </a:extLst>
          </p:cNvPr>
          <p:cNvCxnSpPr>
            <a:cxnSpLocks/>
          </p:cNvCxnSpPr>
          <p:nvPr/>
        </p:nvCxnSpPr>
        <p:spPr>
          <a:xfrm flipV="1">
            <a:off x="2104736" y="2963917"/>
            <a:ext cx="13229" cy="795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C91033B-2ACB-7B46-8E2C-1AA5CB5FDDC7}"/>
              </a:ext>
            </a:extLst>
          </p:cNvPr>
          <p:cNvCxnSpPr>
            <a:cxnSpLocks/>
          </p:cNvCxnSpPr>
          <p:nvPr/>
        </p:nvCxnSpPr>
        <p:spPr>
          <a:xfrm flipV="1">
            <a:off x="5554843" y="2969067"/>
            <a:ext cx="4343" cy="734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– Layers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1493510" y="4915430"/>
            <a:ext cx="4751922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MHA Layer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AC54-07AE-4E11-B02A-A7CDA36F25E1}"/>
              </a:ext>
            </a:extLst>
          </p:cNvPr>
          <p:cNvCxnSpPr>
            <a:cxnSpLocks/>
          </p:cNvCxnSpPr>
          <p:nvPr/>
        </p:nvCxnSpPr>
        <p:spPr>
          <a:xfrm flipV="1">
            <a:off x="2107080" y="5320822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420123-03E0-4013-AC43-E8A4A58C2CDD}"/>
              </a:ext>
            </a:extLst>
          </p:cNvPr>
          <p:cNvGrpSpPr/>
          <p:nvPr/>
        </p:nvGrpSpPr>
        <p:grpSpPr>
          <a:xfrm>
            <a:off x="1424391" y="5628225"/>
            <a:ext cx="1365379" cy="352651"/>
            <a:chOff x="1826217" y="4031034"/>
            <a:chExt cx="1365379" cy="29044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1E97-10DE-4ABC-BF9D-598F95492A32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67307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67307" cy="278833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F197D0-CC64-4410-A501-C3AD6579B41F}"/>
              </a:ext>
            </a:extLst>
          </p:cNvPr>
          <p:cNvGrpSpPr/>
          <p:nvPr/>
        </p:nvGrpSpPr>
        <p:grpSpPr>
          <a:xfrm>
            <a:off x="1424391" y="5930155"/>
            <a:ext cx="1365379" cy="352651"/>
            <a:chOff x="1826217" y="4031034"/>
            <a:chExt cx="1365379" cy="290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ECB862-6DB2-489D-81DE-30638BC27785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59293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59293" cy="278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539BAFC-AE42-3DF0-A93F-D25483B3527D}"/>
              </a:ext>
            </a:extLst>
          </p:cNvPr>
          <p:cNvGrpSpPr/>
          <p:nvPr/>
        </p:nvGrpSpPr>
        <p:grpSpPr>
          <a:xfrm>
            <a:off x="1865701" y="4304017"/>
            <a:ext cx="565563" cy="461665"/>
            <a:chOff x="1865701" y="4304017"/>
            <a:chExt cx="565563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9B8555-E799-8CA1-BD09-F0F4BFAC335B}"/>
                </a:ext>
              </a:extLst>
            </p:cNvPr>
            <p:cNvSpPr/>
            <p:nvPr/>
          </p:nvSpPr>
          <p:spPr>
            <a:xfrm>
              <a:off x="1974436" y="4408541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AC2BE1-95EA-04EA-E6FA-8FB064E596CF}"/>
                    </a:ext>
                  </a:extLst>
                </p:cNvPr>
                <p:cNvSpPr txBox="1"/>
                <p:nvPr/>
              </p:nvSpPr>
              <p:spPr>
                <a:xfrm>
                  <a:off x="1865701" y="4304017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AC2BE1-95EA-04EA-E6FA-8FB064E59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701" y="4304017"/>
                  <a:ext cx="56556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76E4CB-07C7-3ED9-3568-E443DC31A2C6}"/>
              </a:ext>
            </a:extLst>
          </p:cNvPr>
          <p:cNvCxnSpPr>
            <a:cxnSpLocks/>
            <a:endCxn id="3" idx="2"/>
          </p:cNvCxnSpPr>
          <p:nvPr/>
        </p:nvCxnSpPr>
        <p:spPr>
          <a:xfrm rot="16200000" flipV="1">
            <a:off x="1564829" y="4956217"/>
            <a:ext cx="937639" cy="118424"/>
          </a:xfrm>
          <a:prstGeom prst="bentConnector4">
            <a:avLst>
              <a:gd name="adj1" fmla="val -1690"/>
              <a:gd name="adj2" fmla="val 75431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9327B-B780-8FE1-B472-CB13CCA84B2E}"/>
              </a:ext>
            </a:extLst>
          </p:cNvPr>
          <p:cNvGrpSpPr/>
          <p:nvPr/>
        </p:nvGrpSpPr>
        <p:grpSpPr>
          <a:xfrm>
            <a:off x="1433421" y="2551353"/>
            <a:ext cx="1365379" cy="403252"/>
            <a:chOff x="833226" y="2122361"/>
            <a:chExt cx="1365379" cy="4032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06F2B2-7957-AE1A-53E6-4E340A98B3CA}"/>
                </a:ext>
              </a:extLst>
            </p:cNvPr>
            <p:cNvSpPr/>
            <p:nvPr/>
          </p:nvSpPr>
          <p:spPr>
            <a:xfrm>
              <a:off x="833226" y="2143798"/>
              <a:ext cx="1365379" cy="3746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DBC01F-4339-AE9B-ABD5-1CDA27D27F75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4032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DBC01F-4339-AE9B-ABD5-1CDA27D27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403252"/>
                </a:xfrm>
                <a:prstGeom prst="rect">
                  <a:avLst/>
                </a:prstGeom>
                <a:blipFill>
                  <a:blip r:embed="rId6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23EF42-4551-E39C-9201-6315CFE9F756}"/>
              </a:ext>
            </a:extLst>
          </p:cNvPr>
          <p:cNvCxnSpPr>
            <a:cxnSpLocks/>
          </p:cNvCxnSpPr>
          <p:nvPr/>
        </p:nvCxnSpPr>
        <p:spPr>
          <a:xfrm flipH="1" flipV="1">
            <a:off x="2108073" y="4680402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91026B-24EB-626E-5EAD-0F447EF8DC38}"/>
              </a:ext>
            </a:extLst>
          </p:cNvPr>
          <p:cNvCxnSpPr>
            <a:cxnSpLocks/>
          </p:cNvCxnSpPr>
          <p:nvPr/>
        </p:nvCxnSpPr>
        <p:spPr>
          <a:xfrm flipV="1">
            <a:off x="5566182" y="5320822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85F2E8-F8A2-D384-62BC-2C67490C6710}"/>
              </a:ext>
            </a:extLst>
          </p:cNvPr>
          <p:cNvGrpSpPr/>
          <p:nvPr/>
        </p:nvGrpSpPr>
        <p:grpSpPr>
          <a:xfrm>
            <a:off x="4883493" y="5628225"/>
            <a:ext cx="1365379" cy="352651"/>
            <a:chOff x="1826217" y="4031034"/>
            <a:chExt cx="1365379" cy="2904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57BE41-8A8B-E5D7-DA26-A9AEE3A4255C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D31A3B-725C-8BAF-ED38-65B19E3C506F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70513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D31A3B-725C-8BAF-ED38-65B19E3C5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70513" cy="278833"/>
                </a:xfrm>
                <a:prstGeom prst="rect">
                  <a:avLst/>
                </a:prstGeom>
                <a:blipFill>
                  <a:blip r:embed="rId7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0F64E-1A25-0EBC-0066-7E25809BDEB2}"/>
              </a:ext>
            </a:extLst>
          </p:cNvPr>
          <p:cNvGrpSpPr/>
          <p:nvPr/>
        </p:nvGrpSpPr>
        <p:grpSpPr>
          <a:xfrm>
            <a:off x="4883493" y="5930155"/>
            <a:ext cx="1365379" cy="352651"/>
            <a:chOff x="1826217" y="4031034"/>
            <a:chExt cx="1365379" cy="2904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385DF9-3156-9DD2-44A0-DDD4AD007737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B509233-D522-357D-7383-568224293DC1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462498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B509233-D522-357D-7383-568224293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462498" cy="2788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5F161-0C33-7BB2-5D2C-AE6572E23C98}"/>
              </a:ext>
            </a:extLst>
          </p:cNvPr>
          <p:cNvCxnSpPr>
            <a:cxnSpLocks/>
          </p:cNvCxnSpPr>
          <p:nvPr/>
        </p:nvCxnSpPr>
        <p:spPr>
          <a:xfrm flipH="1" flipV="1">
            <a:off x="5562743" y="4682721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600BD03-C260-4EBF-A60B-4699B89A5722}"/>
              </a:ext>
            </a:extLst>
          </p:cNvPr>
          <p:cNvSpPr txBox="1"/>
          <p:nvPr/>
        </p:nvSpPr>
        <p:spPr>
          <a:xfrm>
            <a:off x="3482800" y="569306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6E5CB0-6462-DBF5-0A70-B1A9E5787ACD}"/>
              </a:ext>
            </a:extLst>
          </p:cNvPr>
          <p:cNvSpPr txBox="1"/>
          <p:nvPr/>
        </p:nvSpPr>
        <p:spPr>
          <a:xfrm>
            <a:off x="3482800" y="421873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FD9EE4-1A57-B468-3919-C46EC74B7184}"/>
              </a:ext>
            </a:extLst>
          </p:cNvPr>
          <p:cNvSpPr/>
          <p:nvPr/>
        </p:nvSpPr>
        <p:spPr>
          <a:xfrm>
            <a:off x="1433421" y="3759526"/>
            <a:ext cx="1318879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MLP</a:t>
            </a: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508DC46-9370-86CB-0391-689DFE29F0D9}"/>
              </a:ext>
            </a:extLst>
          </p:cNvPr>
          <p:cNvGrpSpPr/>
          <p:nvPr/>
        </p:nvGrpSpPr>
        <p:grpSpPr>
          <a:xfrm>
            <a:off x="1865701" y="3103969"/>
            <a:ext cx="565563" cy="461665"/>
            <a:chOff x="1865701" y="3103969"/>
            <a:chExt cx="56556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A64C1D-A1DB-C2FB-3457-BCB9EEC9A316}"/>
                </a:ext>
              </a:extLst>
            </p:cNvPr>
            <p:cNvSpPr/>
            <p:nvPr/>
          </p:nvSpPr>
          <p:spPr>
            <a:xfrm>
              <a:off x="1974436" y="3208493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615E3AC-F0D2-7CA3-3F44-F96B1F229B19}"/>
                    </a:ext>
                  </a:extLst>
                </p:cNvPr>
                <p:cNvSpPr txBox="1"/>
                <p:nvPr/>
              </p:nvSpPr>
              <p:spPr>
                <a:xfrm>
                  <a:off x="1865701" y="3103969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615E3AC-F0D2-7CA3-3F44-F96B1F229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701" y="3103969"/>
                  <a:ext cx="565563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932931C9-15AE-854B-2CD4-1A5178B8560A}"/>
              </a:ext>
            </a:extLst>
          </p:cNvPr>
          <p:cNvCxnSpPr>
            <a:cxnSpLocks/>
          </p:cNvCxnSpPr>
          <p:nvPr/>
        </p:nvCxnSpPr>
        <p:spPr>
          <a:xfrm flipH="1" flipV="1">
            <a:off x="2106585" y="3489503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66154CB-294D-CF12-AC98-4D3E44E9CD57}"/>
              </a:ext>
            </a:extLst>
          </p:cNvPr>
          <p:cNvGrpSpPr/>
          <p:nvPr/>
        </p:nvGrpSpPr>
        <p:grpSpPr>
          <a:xfrm>
            <a:off x="5318797" y="4309167"/>
            <a:ext cx="565563" cy="461665"/>
            <a:chOff x="5318797" y="4309167"/>
            <a:chExt cx="565563" cy="461665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2A1F159C-0EA2-27B8-05CB-A3E5F43A587E}"/>
                </a:ext>
              </a:extLst>
            </p:cNvPr>
            <p:cNvSpPr/>
            <p:nvPr/>
          </p:nvSpPr>
          <p:spPr>
            <a:xfrm>
              <a:off x="5427532" y="4413691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4678EF51-A2EF-363E-1EFA-3AC4738CF6F4}"/>
                    </a:ext>
                  </a:extLst>
                </p:cNvPr>
                <p:cNvSpPr txBox="1"/>
                <p:nvPr/>
              </p:nvSpPr>
              <p:spPr>
                <a:xfrm>
                  <a:off x="5318797" y="4309167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4678EF51-A2EF-363E-1EFA-3AC4738CF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797" y="4309167"/>
                  <a:ext cx="56556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5" name="Connector: Elbow 10">
            <a:extLst>
              <a:ext uri="{FF2B5EF4-FFF2-40B4-BE49-F238E27FC236}">
                <a16:creationId xmlns:a16="http://schemas.microsoft.com/office/drawing/2014/main" id="{5EC7E625-1EC8-16BE-9B3A-CB772FB9EFB9}"/>
              </a:ext>
            </a:extLst>
          </p:cNvPr>
          <p:cNvCxnSpPr>
            <a:cxnSpLocks/>
          </p:cNvCxnSpPr>
          <p:nvPr/>
        </p:nvCxnSpPr>
        <p:spPr>
          <a:xfrm rot="10800000">
            <a:off x="5708873" y="4538519"/>
            <a:ext cx="550045" cy="1583019"/>
          </a:xfrm>
          <a:prstGeom prst="bentConnector3">
            <a:avLst>
              <a:gd name="adj1" fmla="val -4156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62C3AAF5-14AC-5AD2-2322-8CC956FDFBDA}"/>
              </a:ext>
            </a:extLst>
          </p:cNvPr>
          <p:cNvGrpSpPr/>
          <p:nvPr/>
        </p:nvGrpSpPr>
        <p:grpSpPr>
          <a:xfrm>
            <a:off x="4886517" y="2556503"/>
            <a:ext cx="1365379" cy="411010"/>
            <a:chOff x="833226" y="2122361"/>
            <a:chExt cx="1365379" cy="41101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902CC47-9B71-4487-7AB0-CF4B97866D79}"/>
                </a:ext>
              </a:extLst>
            </p:cNvPr>
            <p:cNvSpPr/>
            <p:nvPr/>
          </p:nvSpPr>
          <p:spPr>
            <a:xfrm>
              <a:off x="833226" y="2143798"/>
              <a:ext cx="1365379" cy="3746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A06F10DF-DEC5-11E0-EE52-8ADC69DF0213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4110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A06F10DF-DEC5-11E0-EE52-8ADC69DF0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411010"/>
                </a:xfrm>
                <a:prstGeom prst="rect">
                  <a:avLst/>
                </a:prstGeom>
                <a:blipFill>
                  <a:blip r:embed="rId11"/>
                  <a:stretch>
                    <a:fillRect r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6370594-83C0-EBA3-736E-5D04161438FE}"/>
              </a:ext>
            </a:extLst>
          </p:cNvPr>
          <p:cNvSpPr/>
          <p:nvPr/>
        </p:nvSpPr>
        <p:spPr>
          <a:xfrm>
            <a:off x="4886517" y="3764676"/>
            <a:ext cx="1318879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MLP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55D0AB2-8057-4CAE-A526-EEDCE6EF1766}"/>
              </a:ext>
            </a:extLst>
          </p:cNvPr>
          <p:cNvGrpSpPr/>
          <p:nvPr/>
        </p:nvGrpSpPr>
        <p:grpSpPr>
          <a:xfrm>
            <a:off x="5318797" y="3109119"/>
            <a:ext cx="565563" cy="461665"/>
            <a:chOff x="5318797" y="3109119"/>
            <a:chExt cx="565563" cy="461665"/>
          </a:xfrm>
        </p:grpSpPr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78E3490-7BFE-90BF-1DB7-D928D1A5637E}"/>
                </a:ext>
              </a:extLst>
            </p:cNvPr>
            <p:cNvSpPr/>
            <p:nvPr/>
          </p:nvSpPr>
          <p:spPr>
            <a:xfrm>
              <a:off x="5427532" y="3213643"/>
              <a:ext cx="276135" cy="276135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0FA18948-8F48-D1E8-4C5F-5C4962705713}"/>
                    </a:ext>
                  </a:extLst>
                </p:cNvPr>
                <p:cNvSpPr txBox="1"/>
                <p:nvPr/>
              </p:nvSpPr>
              <p:spPr>
                <a:xfrm>
                  <a:off x="5318797" y="3109119"/>
                  <a:ext cx="56556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0FA18948-8F48-D1E8-4C5F-5C4962705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797" y="3109119"/>
                  <a:ext cx="565563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5B6DA09D-61C2-CC3E-A4A1-59DB45F78378}"/>
              </a:ext>
            </a:extLst>
          </p:cNvPr>
          <p:cNvCxnSpPr>
            <a:cxnSpLocks/>
          </p:cNvCxnSpPr>
          <p:nvPr/>
        </p:nvCxnSpPr>
        <p:spPr>
          <a:xfrm flipH="1" flipV="1">
            <a:off x="5559681" y="3494653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">
            <a:extLst>
              <a:ext uri="{FF2B5EF4-FFF2-40B4-BE49-F238E27FC236}">
                <a16:creationId xmlns:a16="http://schemas.microsoft.com/office/drawing/2014/main" id="{967F65DC-059D-8B63-3ED6-33AECF3528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50925" y="3765199"/>
            <a:ext cx="937639" cy="118424"/>
          </a:xfrm>
          <a:prstGeom prst="bentConnector4">
            <a:avLst>
              <a:gd name="adj1" fmla="val -1690"/>
              <a:gd name="adj2" fmla="val 75431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">
            <a:extLst>
              <a:ext uri="{FF2B5EF4-FFF2-40B4-BE49-F238E27FC236}">
                <a16:creationId xmlns:a16="http://schemas.microsoft.com/office/drawing/2014/main" id="{ECC31D87-F8ED-0066-03F6-9DE57A30CB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8197" y="3771465"/>
            <a:ext cx="937639" cy="118424"/>
          </a:xfrm>
          <a:prstGeom prst="bentConnector4">
            <a:avLst>
              <a:gd name="adj1" fmla="val -1690"/>
              <a:gd name="adj2" fmla="val 75431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4A12F5F7-98A5-129F-4E62-047615A9EE49}"/>
              </a:ext>
            </a:extLst>
          </p:cNvPr>
          <p:cNvSpPr/>
          <p:nvPr/>
        </p:nvSpPr>
        <p:spPr>
          <a:xfrm>
            <a:off x="1453474" y="1858746"/>
            <a:ext cx="4751922" cy="40539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MHA Layer</a:t>
            </a:r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C40B32B1-61FB-AA5D-FCE6-D1A9AD26E377}"/>
              </a:ext>
            </a:extLst>
          </p:cNvPr>
          <p:cNvCxnSpPr>
            <a:cxnSpLocks/>
          </p:cNvCxnSpPr>
          <p:nvPr/>
        </p:nvCxnSpPr>
        <p:spPr>
          <a:xfrm flipV="1">
            <a:off x="2107080" y="2257016"/>
            <a:ext cx="5423" cy="30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0B24D755-2AA2-3237-4696-5B8DEC52D482}"/>
              </a:ext>
            </a:extLst>
          </p:cNvPr>
          <p:cNvCxnSpPr>
            <a:cxnSpLocks/>
          </p:cNvCxnSpPr>
          <p:nvPr/>
        </p:nvCxnSpPr>
        <p:spPr>
          <a:xfrm flipH="1" flipV="1">
            <a:off x="5559186" y="2264136"/>
            <a:ext cx="6996" cy="29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FFAAA603-83A2-16FE-EFD5-C6B66E18DB96}"/>
              </a:ext>
            </a:extLst>
          </p:cNvPr>
          <p:cNvSpPr txBox="1"/>
          <p:nvPr/>
        </p:nvSpPr>
        <p:spPr>
          <a:xfrm>
            <a:off x="6962011" y="1684695"/>
            <a:ext cx="504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Multi-head attention </a:t>
            </a: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basically linear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003784A0-A8BB-424A-C168-3AD57E401A66}"/>
              </a:ext>
            </a:extLst>
          </p:cNvPr>
          <p:cNvSpPr txBox="1"/>
          <p:nvPr/>
        </p:nvSpPr>
        <p:spPr>
          <a:xfrm>
            <a:off x="6975094" y="3693066"/>
            <a:ext cx="4689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Residual connections </a:t>
            </a: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 each layer to update only a small subspace of the hidden space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CCD5ACF-3328-9F36-EB81-8A7693185956}"/>
              </a:ext>
            </a:extLst>
          </p:cNvPr>
          <p:cNvSpPr txBox="1"/>
          <p:nvPr/>
        </p:nvSpPr>
        <p:spPr>
          <a:xfrm>
            <a:off x="3482800" y="31666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AC7A078-F615-189B-5B15-071677E0C5E1}"/>
              </a:ext>
            </a:extLst>
          </p:cNvPr>
          <p:cNvSpPr txBox="1"/>
          <p:nvPr/>
        </p:nvSpPr>
        <p:spPr>
          <a:xfrm>
            <a:off x="3482800" y="2446033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F05C33C-FED2-2C9D-4969-88D49516E909}"/>
              </a:ext>
            </a:extLst>
          </p:cNvPr>
          <p:cNvSpPr txBox="1"/>
          <p:nvPr/>
        </p:nvSpPr>
        <p:spPr>
          <a:xfrm>
            <a:off x="3482800" y="114849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DF25386-30A7-E093-4E58-7A98E30FAF3A}"/>
              </a:ext>
            </a:extLst>
          </p:cNvPr>
          <p:cNvSpPr txBox="1"/>
          <p:nvPr/>
        </p:nvSpPr>
        <p:spPr>
          <a:xfrm>
            <a:off x="6962011" y="2407786"/>
            <a:ext cx="6098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=&gt; need </a:t>
            </a:r>
            <a:r>
              <a:rPr lang="en-US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MLPs</a:t>
            </a: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many layers </a:t>
            </a:r>
            <a:b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(12 in BERT, 96 in GPT-3)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4FADBA1-8B3A-2659-F6F0-1C3BBD1C43E3}"/>
              </a:ext>
            </a:extLst>
          </p:cNvPr>
          <p:cNvSpPr txBox="1"/>
          <p:nvPr/>
        </p:nvSpPr>
        <p:spPr>
          <a:xfrm>
            <a:off x="6996367" y="4800272"/>
            <a:ext cx="5195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=&gt; more than just contextualized word vectors</a:t>
            </a:r>
          </a:p>
        </p:txBody>
      </p:sp>
    </p:spTree>
    <p:extLst>
      <p:ext uri="{BB962C8B-B14F-4D97-AF65-F5344CB8AC3E}">
        <p14:creationId xmlns:p14="http://schemas.microsoft.com/office/powerpoint/2010/main" val="18959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1059" grpId="0" animBg="1"/>
      <p:bldP spid="1073" grpId="0" animBg="1"/>
      <p:bldP spid="1081" grpId="0"/>
      <p:bldP spid="1087" grpId="0"/>
      <p:bldP spid="320" grpId="0"/>
      <p:bldP spid="321" grpId="0"/>
      <p:bldP spid="328" grpId="0"/>
      <p:bldP spid="3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EE94D37-4494-4B54-9595-B41C2F4ED3AD}"/>
              </a:ext>
            </a:extLst>
          </p:cNvPr>
          <p:cNvCxnSpPr>
            <a:cxnSpLocks/>
          </p:cNvCxnSpPr>
          <p:nvPr/>
        </p:nvCxnSpPr>
        <p:spPr>
          <a:xfrm flipV="1">
            <a:off x="4723770" y="4533284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BD9D8753-5895-4E39-959C-AD98FE788BCD}"/>
              </a:ext>
            </a:extLst>
          </p:cNvPr>
          <p:cNvCxnSpPr>
            <a:cxnSpLocks/>
          </p:cNvCxnSpPr>
          <p:nvPr/>
        </p:nvCxnSpPr>
        <p:spPr>
          <a:xfrm flipV="1">
            <a:off x="3402791" y="4517962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</p:cNvCxnSpPr>
          <p:nvPr/>
        </p:nvCxnSpPr>
        <p:spPr>
          <a:xfrm flipV="1">
            <a:off x="6021376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A479609-AA6F-42C7-8E3B-18A23A40E371}"/>
              </a:ext>
            </a:extLst>
          </p:cNvPr>
          <p:cNvCxnSpPr>
            <a:cxnSpLocks/>
          </p:cNvCxnSpPr>
          <p:nvPr/>
        </p:nvCxnSpPr>
        <p:spPr>
          <a:xfrm flipV="1">
            <a:off x="7313195" y="4537428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FBF72A4-584D-4366-B988-E9B2E9A06120}"/>
              </a:ext>
            </a:extLst>
          </p:cNvPr>
          <p:cNvCxnSpPr>
            <a:cxnSpLocks/>
          </p:cNvCxnSpPr>
          <p:nvPr/>
        </p:nvCxnSpPr>
        <p:spPr>
          <a:xfrm flipV="1">
            <a:off x="8619231" y="4529914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30474" y="1946342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231E123-DB6B-4EDC-8DBA-6C80668BE277}"/>
              </a:ext>
            </a:extLst>
          </p:cNvPr>
          <p:cNvCxnSpPr>
            <a:cxnSpLocks/>
          </p:cNvCxnSpPr>
          <p:nvPr/>
        </p:nvCxnSpPr>
        <p:spPr>
          <a:xfrm flipV="1">
            <a:off x="4735344" y="1628978"/>
            <a:ext cx="0" cy="2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DF047B8-4A33-4A95-B744-329707D2184C}"/>
              </a:ext>
            </a:extLst>
          </p:cNvPr>
          <p:cNvCxnSpPr>
            <a:cxnSpLocks/>
          </p:cNvCxnSpPr>
          <p:nvPr/>
        </p:nvCxnSpPr>
        <p:spPr>
          <a:xfrm flipV="1">
            <a:off x="3402791" y="1613656"/>
            <a:ext cx="0" cy="31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</p:cNvCxnSpPr>
          <p:nvPr/>
        </p:nvCxnSpPr>
        <p:spPr>
          <a:xfrm flipV="1">
            <a:off x="6015589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97A17DF9-FD22-42EA-B197-2018CC889F35}"/>
              </a:ext>
            </a:extLst>
          </p:cNvPr>
          <p:cNvCxnSpPr>
            <a:cxnSpLocks/>
          </p:cNvCxnSpPr>
          <p:nvPr/>
        </p:nvCxnSpPr>
        <p:spPr>
          <a:xfrm flipV="1">
            <a:off x="7295834" y="1633122"/>
            <a:ext cx="0" cy="29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7D50719E-F064-416F-A399-EED15A9B5DC5}"/>
              </a:ext>
            </a:extLst>
          </p:cNvPr>
          <p:cNvCxnSpPr>
            <a:cxnSpLocks/>
          </p:cNvCxnSpPr>
          <p:nvPr/>
        </p:nvCxnSpPr>
        <p:spPr>
          <a:xfrm flipV="1">
            <a:off x="8625018" y="1625608"/>
            <a:ext cx="0" cy="298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D7EB7B-8F3E-4B0B-9B9D-5AB596EBABDC}"/>
              </a:ext>
            </a:extLst>
          </p:cNvPr>
          <p:cNvGrpSpPr/>
          <p:nvPr/>
        </p:nvGrpSpPr>
        <p:grpSpPr>
          <a:xfrm>
            <a:off x="3211087" y="1278177"/>
            <a:ext cx="446532" cy="339567"/>
            <a:chOff x="1296368" y="2108505"/>
            <a:chExt cx="446532" cy="3395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619E39-B472-41F0-96AB-F96D3F2174B1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EA826E6-49A6-4028-94B4-280926C17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1A097E-42AD-4E19-9CB5-76954E395DA0}"/>
              </a:ext>
            </a:extLst>
          </p:cNvPr>
          <p:cNvGrpSpPr/>
          <p:nvPr/>
        </p:nvGrpSpPr>
        <p:grpSpPr>
          <a:xfrm>
            <a:off x="4524899" y="1278177"/>
            <a:ext cx="451277" cy="339567"/>
            <a:chOff x="1296368" y="2108505"/>
            <a:chExt cx="451277" cy="3395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E315F8-1750-44F6-A8B6-966C09261DF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E6492F2-7488-4B2C-B150-ECCBF715C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89042B-6FE5-434B-9F6E-7CE622DFC8DC}"/>
              </a:ext>
            </a:extLst>
          </p:cNvPr>
          <p:cNvGrpSpPr/>
          <p:nvPr/>
        </p:nvGrpSpPr>
        <p:grpSpPr>
          <a:xfrm>
            <a:off x="5816582" y="1278177"/>
            <a:ext cx="451277" cy="339567"/>
            <a:chOff x="1296368" y="2108505"/>
            <a:chExt cx="451277" cy="3395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9477F5-8FE9-47D9-A9DB-7F9CF264876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CB55B6C-2DBC-4FA6-872F-FEC30080A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875E0F-51BC-4015-B568-06776A049CC5}"/>
              </a:ext>
            </a:extLst>
          </p:cNvPr>
          <p:cNvGrpSpPr/>
          <p:nvPr/>
        </p:nvGrpSpPr>
        <p:grpSpPr>
          <a:xfrm>
            <a:off x="7136182" y="1278177"/>
            <a:ext cx="451277" cy="339567"/>
            <a:chOff x="1296368" y="2108505"/>
            <a:chExt cx="451277" cy="3395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CD0E51-C9C2-4D69-8B27-B70B2D706BE2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7CBB0C7-091A-4011-878D-E5110AC78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24693-14D9-40AC-8A27-82E31B5ECA76}"/>
              </a:ext>
            </a:extLst>
          </p:cNvPr>
          <p:cNvGrpSpPr/>
          <p:nvPr/>
        </p:nvGrpSpPr>
        <p:grpSpPr>
          <a:xfrm>
            <a:off x="8426011" y="1278177"/>
            <a:ext cx="451277" cy="339567"/>
            <a:chOff x="1296368" y="2108505"/>
            <a:chExt cx="451277" cy="3395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E35D6A4-7BC5-47E3-95FF-D457F73B4939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4C98A62-CC32-4551-B73E-38662CAE9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/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C9FFBFE-1029-4172-8B2A-D7F314E4E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052934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/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C92FD553-3B88-41D6-87FF-CD033C3C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052934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/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0AEE451B-CD78-42EE-81A1-7AC870763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052934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/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E3603199-5A3D-47B0-8850-C93FCE179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658989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/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830F5C21-FDE1-4381-A7BC-383C2B66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658989"/>
                <a:ext cx="398562" cy="356752"/>
              </a:xfrm>
              <a:prstGeom prst="trapezoid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/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A4DC38E1-0F0A-405D-966D-CDCE9AAD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658989"/>
                <a:ext cx="398562" cy="356752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/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861E68F0-81AC-4579-AF8C-9411F9595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278332"/>
                <a:ext cx="398562" cy="356752"/>
              </a:xfrm>
              <a:prstGeom prst="trapezoid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/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9741E09D-7524-48DC-AC62-7108203D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278332"/>
                <a:ext cx="398562" cy="356752"/>
              </a:xfrm>
              <a:prstGeom prst="trapezoid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/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339D9986-1C75-4157-BAFE-404592F5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278332"/>
                <a:ext cx="398562" cy="356752"/>
              </a:xfrm>
              <a:prstGeom prst="trapezoid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5421342-3F98-4D2D-B09A-F1C5C7E286B2}"/>
              </a:ext>
            </a:extLst>
          </p:cNvPr>
          <p:cNvSpPr txBox="1"/>
          <p:nvPr/>
        </p:nvSpPr>
        <p:spPr>
          <a:xfrm>
            <a:off x="5897076" y="5112694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79110-74CF-4E5A-BE4E-64540F571634}"/>
              </a:ext>
            </a:extLst>
          </p:cNvPr>
          <p:cNvSpPr txBox="1"/>
          <p:nvPr/>
        </p:nvSpPr>
        <p:spPr>
          <a:xfrm>
            <a:off x="8437977" y="5100387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C810CA-CEC0-4F95-BCD9-ECCEC3FC41CA}"/>
              </a:ext>
            </a:extLst>
          </p:cNvPr>
          <p:cNvSpPr txBox="1"/>
          <p:nvPr/>
        </p:nvSpPr>
        <p:spPr>
          <a:xfrm>
            <a:off x="3218674" y="511269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20BC30-9948-4C95-AFD3-673A3C8A29D1}"/>
              </a:ext>
            </a:extLst>
          </p:cNvPr>
          <p:cNvSpPr txBox="1"/>
          <p:nvPr/>
        </p:nvSpPr>
        <p:spPr>
          <a:xfrm>
            <a:off x="4524899" y="511269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E2BC37-8800-4ECE-890D-ADE7B5381143}"/>
              </a:ext>
            </a:extLst>
          </p:cNvPr>
          <p:cNvSpPr txBox="1"/>
          <p:nvPr/>
        </p:nvSpPr>
        <p:spPr>
          <a:xfrm>
            <a:off x="7117153" y="511269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E89371-095B-4B33-9914-B0D2A02FA404}"/>
              </a:ext>
            </a:extLst>
          </p:cNvPr>
          <p:cNvSpPr/>
          <p:nvPr/>
        </p:nvSpPr>
        <p:spPr>
          <a:xfrm>
            <a:off x="3100855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7278B6D-F945-4343-8731-644B6366D06D}"/>
                  </a:ext>
                </a:extLst>
              </p:cNvPr>
              <p:cNvSpPr/>
              <p:nvPr/>
            </p:nvSpPr>
            <p:spPr>
              <a:xfrm>
                <a:off x="3080215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7278B6D-F945-4343-8731-644B6366D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15" y="4774139"/>
                <a:ext cx="346179" cy="338554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696A5679-398A-4346-94D3-7F0752DED5F1}"/>
              </a:ext>
            </a:extLst>
          </p:cNvPr>
          <p:cNvSpPr/>
          <p:nvPr/>
        </p:nvSpPr>
        <p:spPr>
          <a:xfrm>
            <a:off x="4418813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4FA4AF-4081-4966-BAEC-A3E3BCB85628}"/>
                  </a:ext>
                </a:extLst>
              </p:cNvPr>
              <p:cNvSpPr/>
              <p:nvPr/>
            </p:nvSpPr>
            <p:spPr>
              <a:xfrm>
                <a:off x="4354348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4FA4AF-4081-4966-BAEC-A3E3BCB85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48" y="4774139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398270BF-FC3A-4B65-9CC5-9267C4BB1641}"/>
              </a:ext>
            </a:extLst>
          </p:cNvPr>
          <p:cNvSpPr/>
          <p:nvPr/>
        </p:nvSpPr>
        <p:spPr>
          <a:xfrm>
            <a:off x="5720641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68771DD-4E2F-4C76-A125-00984CB82FED}"/>
                  </a:ext>
                </a:extLst>
              </p:cNvPr>
              <p:cNvSpPr/>
              <p:nvPr/>
            </p:nvSpPr>
            <p:spPr>
              <a:xfrm>
                <a:off x="5665841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68771DD-4E2F-4C76-A125-00984CB82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41" y="4774139"/>
                <a:ext cx="444481" cy="338554"/>
              </a:xfrm>
              <a:prstGeom prst="rect">
                <a:avLst/>
              </a:prstGeom>
              <a:blipFill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>
            <a:extLst>
              <a:ext uri="{FF2B5EF4-FFF2-40B4-BE49-F238E27FC236}">
                <a16:creationId xmlns:a16="http://schemas.microsoft.com/office/drawing/2014/main" id="{B4EB6BA2-1D00-432D-A51B-960FFEBE95D0}"/>
              </a:ext>
            </a:extLst>
          </p:cNvPr>
          <p:cNvSpPr/>
          <p:nvPr/>
        </p:nvSpPr>
        <p:spPr>
          <a:xfrm>
            <a:off x="7016804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D473B7-4B0B-4B6E-892D-9CE1661061B6}"/>
                  </a:ext>
                </a:extLst>
              </p:cNvPr>
              <p:cNvSpPr/>
              <p:nvPr/>
            </p:nvSpPr>
            <p:spPr>
              <a:xfrm>
                <a:off x="6962414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D473B7-4B0B-4B6E-892D-9CE16610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414" y="4774139"/>
                <a:ext cx="444481" cy="338554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40C31873-5E86-4182-A7F6-E64AB594A4D0}"/>
              </a:ext>
            </a:extLst>
          </p:cNvPr>
          <p:cNvSpPr/>
          <p:nvPr/>
        </p:nvSpPr>
        <p:spPr>
          <a:xfrm>
            <a:off x="8316341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9A706F3-AAA2-4249-8A43-A52C7F60FB84}"/>
                  </a:ext>
                </a:extLst>
              </p:cNvPr>
              <p:cNvSpPr/>
              <p:nvPr/>
            </p:nvSpPr>
            <p:spPr>
              <a:xfrm>
                <a:off x="8261542" y="47741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9A706F3-AAA2-4249-8A43-A52C7F60F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542" y="4774139"/>
                <a:ext cx="444481" cy="338554"/>
              </a:xfrm>
              <a:prstGeom prst="rect">
                <a:avLst/>
              </a:prstGeom>
              <a:blipFill>
                <a:blip r:embed="rId2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535A1163-15AE-4913-8812-28E1B69CFF5E}"/>
              </a:ext>
            </a:extLst>
          </p:cNvPr>
          <p:cNvSpPr/>
          <p:nvPr/>
        </p:nvSpPr>
        <p:spPr>
          <a:xfrm>
            <a:off x="3404259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5C00FF-FCA0-4A14-9B15-5DE9B7B3068F}"/>
                  </a:ext>
                </a:extLst>
              </p:cNvPr>
              <p:cNvSpPr/>
              <p:nvPr/>
            </p:nvSpPr>
            <p:spPr>
              <a:xfrm>
                <a:off x="3383619" y="4774139"/>
                <a:ext cx="346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95C00FF-FCA0-4A14-9B15-5DE9B7B30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19" y="4774139"/>
                <a:ext cx="346179" cy="338554"/>
              </a:xfrm>
              <a:prstGeom prst="rect">
                <a:avLst/>
              </a:prstGeom>
              <a:blipFill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AAFCB75E-DD17-43EB-AB92-E8A794A0450E}"/>
              </a:ext>
            </a:extLst>
          </p:cNvPr>
          <p:cNvSpPr/>
          <p:nvPr/>
        </p:nvSpPr>
        <p:spPr>
          <a:xfrm>
            <a:off x="4722217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CD5F79B-A501-44ED-AB7C-D29CCD9007A3}"/>
                  </a:ext>
                </a:extLst>
              </p:cNvPr>
              <p:cNvSpPr/>
              <p:nvPr/>
            </p:nvSpPr>
            <p:spPr>
              <a:xfrm>
                <a:off x="4657752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CD5F79B-A501-44ED-AB7C-D29CCD900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752" y="4774139"/>
                <a:ext cx="444737" cy="338554"/>
              </a:xfrm>
              <a:prstGeom prst="rect">
                <a:avLst/>
              </a:prstGeom>
              <a:blipFill>
                <a:blip r:embed="rId2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AAE6B1AA-9416-4FE4-BEAE-BB4F0923104A}"/>
              </a:ext>
            </a:extLst>
          </p:cNvPr>
          <p:cNvSpPr/>
          <p:nvPr/>
        </p:nvSpPr>
        <p:spPr>
          <a:xfrm>
            <a:off x="6024045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8CAD2C8-A31B-46EE-AC82-CD75DDC2F044}"/>
                  </a:ext>
                </a:extLst>
              </p:cNvPr>
              <p:cNvSpPr/>
              <p:nvPr/>
            </p:nvSpPr>
            <p:spPr>
              <a:xfrm>
                <a:off x="5969245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8CAD2C8-A31B-46EE-AC82-CD75DDC2F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5" y="4774139"/>
                <a:ext cx="444737" cy="338554"/>
              </a:xfrm>
              <a:prstGeom prst="rect">
                <a:avLst/>
              </a:prstGeom>
              <a:blipFill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A17409BE-45A5-4F14-9F42-657F7C46D81C}"/>
              </a:ext>
            </a:extLst>
          </p:cNvPr>
          <p:cNvSpPr/>
          <p:nvPr/>
        </p:nvSpPr>
        <p:spPr>
          <a:xfrm>
            <a:off x="7320208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FFE9953-869F-4762-BDDD-ED301F6CFACF}"/>
                  </a:ext>
                </a:extLst>
              </p:cNvPr>
              <p:cNvSpPr/>
              <p:nvPr/>
            </p:nvSpPr>
            <p:spPr>
              <a:xfrm>
                <a:off x="7265817" y="4774139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FFE9953-869F-4762-BDDD-ED301F6CF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817" y="4774139"/>
                <a:ext cx="443262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40EF81F8-8E37-4C24-950C-443413C58911}"/>
              </a:ext>
            </a:extLst>
          </p:cNvPr>
          <p:cNvSpPr/>
          <p:nvPr/>
        </p:nvSpPr>
        <p:spPr>
          <a:xfrm>
            <a:off x="8619745" y="483232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0867649-0037-4F40-829D-6EF044BCFCDA}"/>
                  </a:ext>
                </a:extLst>
              </p:cNvPr>
              <p:cNvSpPr/>
              <p:nvPr/>
            </p:nvSpPr>
            <p:spPr>
              <a:xfrm>
                <a:off x="8564946" y="4774139"/>
                <a:ext cx="4447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0867649-0037-4F40-829D-6EF044BCF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46" y="4774139"/>
                <a:ext cx="444737" cy="338554"/>
              </a:xfrm>
              <a:prstGeom prst="rect">
                <a:avLst/>
              </a:prstGeom>
              <a:blipFill>
                <a:blip r:embed="rId2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4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267B667-8CDB-4AFD-8FBC-4F9F74EA2407}"/>
              </a:ext>
            </a:extLst>
          </p:cNvPr>
          <p:cNvGrpSpPr/>
          <p:nvPr/>
        </p:nvGrpSpPr>
        <p:grpSpPr>
          <a:xfrm>
            <a:off x="5438247" y="5331341"/>
            <a:ext cx="1365379" cy="352651"/>
            <a:chOff x="1826217" y="4031034"/>
            <a:chExt cx="1365379" cy="290443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1227CE-FB4D-427C-868D-CDB5A98A8A96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C45D4B9-B89A-467D-8E46-0D20065178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  <a:blipFill>
                  <a:blip r:embed="rId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507D0F6-7A37-4902-B175-6BC7655280D2}"/>
              </a:ext>
            </a:extLst>
          </p:cNvPr>
          <p:cNvCxnSpPr>
            <a:cxnSpLocks/>
            <a:stCxn id="320" idx="0"/>
            <a:endCxn id="371" idx="2"/>
          </p:cNvCxnSpPr>
          <p:nvPr/>
        </p:nvCxnSpPr>
        <p:spPr>
          <a:xfrm flipV="1">
            <a:off x="6120936" y="4774559"/>
            <a:ext cx="0" cy="60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55410" y="2187616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AC989E4E-5132-4891-A579-F7A8C637018F}"/>
              </a:ext>
            </a:extLst>
          </p:cNvPr>
          <p:cNvCxnSpPr>
            <a:cxnSpLocks/>
            <a:stCxn id="371" idx="0"/>
            <a:endCxn id="60" idx="2"/>
          </p:cNvCxnSpPr>
          <p:nvPr/>
        </p:nvCxnSpPr>
        <p:spPr>
          <a:xfrm flipH="1" flipV="1">
            <a:off x="6120441" y="1947875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E6B91A-67FB-4A57-B8DD-14A00F5F707C}"/>
              </a:ext>
            </a:extLst>
          </p:cNvPr>
          <p:cNvGrpSpPr/>
          <p:nvPr/>
        </p:nvGrpSpPr>
        <p:grpSpPr>
          <a:xfrm>
            <a:off x="5437751" y="1622164"/>
            <a:ext cx="1365379" cy="338554"/>
            <a:chOff x="833226" y="2122361"/>
            <a:chExt cx="1365379" cy="3385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BAA4909-14D7-44D4-BF0B-025E6DC7DA39}"/>
                </a:ext>
              </a:extLst>
            </p:cNvPr>
            <p:cNvSpPr/>
            <p:nvPr/>
          </p:nvSpPr>
          <p:spPr>
            <a:xfrm>
              <a:off x="833226" y="2143798"/>
              <a:ext cx="1365379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8A64118-D835-4D31-9F32-F0227B06563F}"/>
                  </a:ext>
                </a:extLst>
              </p:cNvPr>
              <p:cNvSpPr/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8A64118-D835-4D31-9F32-F0227B065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8A696CD4-C0E6-4205-8D6D-8B96D5F1DAB4}"/>
                  </a:ext>
                </a:extLst>
              </p:cNvPr>
              <p:cNvSpPr/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8A696CD4-C0E6-4205-8D6D-8B96D5F1D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7016FBF4-3A70-44B1-99DF-F40521B687C8}"/>
                  </a:ext>
                </a:extLst>
              </p:cNvPr>
              <p:cNvSpPr/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7016FBF4-3A70-44B1-99DF-F40521B68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7A025B14-FBE7-4974-9179-9015666E28E8}"/>
                  </a:ext>
                </a:extLst>
              </p:cNvPr>
              <p:cNvSpPr/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7A025B14-FBE7-4974-9179-9015666E2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A13952FF-A421-4374-8BF9-3C86A6F220DE}"/>
                  </a:ext>
                </a:extLst>
              </p:cNvPr>
              <p:cNvSpPr/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A13952FF-A421-4374-8BF9-3C86A6F22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ECF3974E-A37D-4255-9035-D006F49ABE10}"/>
                  </a:ext>
                </a:extLst>
              </p:cNvPr>
              <p:cNvSpPr/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ECF3974E-A37D-4255-9035-D006F49A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2AEC5212-3427-4BD5-A502-B0AC51684226}"/>
                  </a:ext>
                </a:extLst>
              </p:cNvPr>
              <p:cNvSpPr/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2AEC5212-3427-4BD5-A502-B0AC51684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B2D82CAF-9981-490C-BB62-BE2E137692D6}"/>
                  </a:ext>
                </a:extLst>
              </p:cNvPr>
              <p:cNvSpPr/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B2D82CAF-9981-490C-BB62-BE2E13769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2FC6628B-D53A-4917-9542-F37CF6CBF852}"/>
                  </a:ext>
                </a:extLst>
              </p:cNvPr>
              <p:cNvSpPr/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2FC6628B-D53A-4917-9542-F37CF6CBF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5815598-7DD6-4A7E-A973-DF41AC35B12D}"/>
              </a:ext>
            </a:extLst>
          </p:cNvPr>
          <p:cNvGrpSpPr/>
          <p:nvPr/>
        </p:nvGrpSpPr>
        <p:grpSpPr>
          <a:xfrm>
            <a:off x="5438247" y="5633271"/>
            <a:ext cx="1365379" cy="352651"/>
            <a:chOff x="1826217" y="4031034"/>
            <a:chExt cx="1365379" cy="290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8A53A92-9847-44C7-8DC0-9840272D41D8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B1BF66C-D7B7-4695-9252-D3AB24FF3212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B1BF66C-D7B7-4695-9252-D3AB24FF3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0017E-7F4A-4EB4-A102-6061B93360CB}"/>
              </a:ext>
            </a:extLst>
          </p:cNvPr>
          <p:cNvSpPr txBox="1"/>
          <p:nvPr/>
        </p:nvSpPr>
        <p:spPr>
          <a:xfrm>
            <a:off x="2525211" y="1422109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vector format…</a:t>
            </a:r>
          </a:p>
        </p:txBody>
      </p:sp>
    </p:spTree>
    <p:extLst>
      <p:ext uri="{BB962C8B-B14F-4D97-AF65-F5344CB8AC3E}">
        <p14:creationId xmlns:p14="http://schemas.microsoft.com/office/powerpoint/2010/main" val="77274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Multi-Head Self-Attention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55410" y="2187616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/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/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/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/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/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/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/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/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/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AC54-07AE-4E11-B02A-A7CDA36F25E1}"/>
              </a:ext>
            </a:extLst>
          </p:cNvPr>
          <p:cNvCxnSpPr>
            <a:cxnSpLocks/>
          </p:cNvCxnSpPr>
          <p:nvPr/>
        </p:nvCxnSpPr>
        <p:spPr>
          <a:xfrm flipV="1">
            <a:off x="6120936" y="4774559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3E6F1-4AF7-4D43-AE7A-79068E17D1BF}"/>
              </a:ext>
            </a:extLst>
          </p:cNvPr>
          <p:cNvCxnSpPr>
            <a:cxnSpLocks/>
          </p:cNvCxnSpPr>
          <p:nvPr/>
        </p:nvCxnSpPr>
        <p:spPr>
          <a:xfrm flipV="1">
            <a:off x="7179322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59A35-62FB-43E1-A5F7-7CF7DE560A7B}"/>
              </a:ext>
            </a:extLst>
          </p:cNvPr>
          <p:cNvCxnSpPr>
            <a:cxnSpLocks/>
          </p:cNvCxnSpPr>
          <p:nvPr/>
        </p:nvCxnSpPr>
        <p:spPr>
          <a:xfrm flipV="1">
            <a:off x="4813398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C043B1-409A-4A78-AC78-CF11C057168E}"/>
              </a:ext>
            </a:extLst>
          </p:cNvPr>
          <p:cNvCxnSpPr/>
          <p:nvPr/>
        </p:nvCxnSpPr>
        <p:spPr>
          <a:xfrm>
            <a:off x="4813398" y="5162310"/>
            <a:ext cx="2365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F52672-8586-40A4-8E72-9978787442C8}"/>
              </a:ext>
            </a:extLst>
          </p:cNvPr>
          <p:cNvSpPr txBox="1"/>
          <p:nvPr/>
        </p:nvSpPr>
        <p:spPr>
          <a:xfrm>
            <a:off x="6509372" y="4792404"/>
            <a:ext cx="71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3C7DE-B5D6-4060-ABE2-C0172B3C7EDF}"/>
              </a:ext>
            </a:extLst>
          </p:cNvPr>
          <p:cNvSpPr txBox="1"/>
          <p:nvPr/>
        </p:nvSpPr>
        <p:spPr>
          <a:xfrm>
            <a:off x="5561487" y="4775843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D7880A-A1D7-4DA5-AA6D-D0C10851596E}"/>
              </a:ext>
            </a:extLst>
          </p:cNvPr>
          <p:cNvSpPr txBox="1"/>
          <p:nvPr/>
        </p:nvSpPr>
        <p:spPr>
          <a:xfrm>
            <a:off x="4011737" y="479232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420123-03E0-4013-AC43-E8A4A58C2CDD}"/>
              </a:ext>
            </a:extLst>
          </p:cNvPr>
          <p:cNvGrpSpPr/>
          <p:nvPr/>
        </p:nvGrpSpPr>
        <p:grpSpPr>
          <a:xfrm>
            <a:off x="5438247" y="5331341"/>
            <a:ext cx="1365379" cy="352651"/>
            <a:chOff x="1826217" y="4031034"/>
            <a:chExt cx="1365379" cy="29044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1E97-10DE-4ABC-BF9D-598F95492A32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F197D0-CC64-4410-A501-C3AD6579B41F}"/>
              </a:ext>
            </a:extLst>
          </p:cNvPr>
          <p:cNvGrpSpPr/>
          <p:nvPr/>
        </p:nvGrpSpPr>
        <p:grpSpPr>
          <a:xfrm>
            <a:off x="5438247" y="5633271"/>
            <a:ext cx="1365379" cy="352651"/>
            <a:chOff x="1826217" y="4031034"/>
            <a:chExt cx="1365379" cy="290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ECB862-6DB2-489D-81DE-30638BC27785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  <a:blipFill>
                  <a:blip r:embed="rId13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78D444-C4FD-58DB-741E-58CB43A50E28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120441" y="1947875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44DE776-F92A-C4CE-CD2F-E70A2B9EA498}"/>
              </a:ext>
            </a:extLst>
          </p:cNvPr>
          <p:cNvGrpSpPr/>
          <p:nvPr/>
        </p:nvGrpSpPr>
        <p:grpSpPr>
          <a:xfrm>
            <a:off x="5437751" y="1622164"/>
            <a:ext cx="1365379" cy="338554"/>
            <a:chOff x="833226" y="2122361"/>
            <a:chExt cx="1365379" cy="3385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617074-B879-E94C-77A4-8E1CCEDD4FB4}"/>
                </a:ext>
              </a:extLst>
            </p:cNvPr>
            <p:cNvSpPr/>
            <p:nvPr/>
          </p:nvSpPr>
          <p:spPr>
            <a:xfrm>
              <a:off x="833226" y="2143798"/>
              <a:ext cx="1365379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6B8329-E6E3-71E7-79B6-08AC58C8920F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190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– Residual Connection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727685E-7313-4A66-BC54-B9BB8DF49D3F}"/>
              </a:ext>
            </a:extLst>
          </p:cNvPr>
          <p:cNvSpPr/>
          <p:nvPr/>
        </p:nvSpPr>
        <p:spPr>
          <a:xfrm>
            <a:off x="2455410" y="2187616"/>
            <a:ext cx="7331052" cy="258694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Transformer’s Multi-Head </a:t>
            </a:r>
          </a:p>
          <a:p>
            <a:pPr algn="ctr"/>
            <a:r>
              <a:rPr lang="en-US" sz="32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Attention Layer</a:t>
            </a: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32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/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D27B7CAC-09B5-458C-8868-066435494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1" y="4282633"/>
                <a:ext cx="398562" cy="356752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/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CCC9F694-F938-47D1-9E24-C52BE0182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01" y="4282633"/>
                <a:ext cx="398562" cy="356752"/>
              </a:xfrm>
              <a:prstGeom prst="trapezoi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/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12E1D4CA-FB6F-4883-B27B-800B0ACF0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17" y="4282633"/>
                <a:ext cx="398562" cy="356752"/>
              </a:xfrm>
              <a:prstGeom prst="trapezoi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/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89DC7222-63D4-42AA-839E-ECF13D80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22" y="3888688"/>
                <a:ext cx="398562" cy="356752"/>
              </a:xfrm>
              <a:prstGeom prst="trapezoi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/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94645AF-46E7-4110-BC10-FE829141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2" y="3888688"/>
                <a:ext cx="398562" cy="356752"/>
              </a:xfrm>
              <a:prstGeom prst="trapezoi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/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8327B44A-834E-4ADE-B243-981879E4B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8" y="3888688"/>
                <a:ext cx="398562" cy="356752"/>
              </a:xfrm>
              <a:prstGeom prst="trapezoi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/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324B6300-808B-42CA-8E97-69388F74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03" y="3508031"/>
                <a:ext cx="398562" cy="356752"/>
              </a:xfrm>
              <a:prstGeom prst="trapezoid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/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B4D16EB2-E9F4-4517-BCC2-1B701848C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63" y="3508031"/>
                <a:ext cx="398562" cy="356752"/>
              </a:xfrm>
              <a:prstGeom prst="trapezoid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/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BFFE88C5-F113-4E47-9BAB-95082796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79" y="3508031"/>
                <a:ext cx="398562" cy="356752"/>
              </a:xfrm>
              <a:prstGeom prst="trapezoi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AC54-07AE-4E11-B02A-A7CDA36F25E1}"/>
              </a:ext>
            </a:extLst>
          </p:cNvPr>
          <p:cNvCxnSpPr>
            <a:cxnSpLocks/>
          </p:cNvCxnSpPr>
          <p:nvPr/>
        </p:nvCxnSpPr>
        <p:spPr>
          <a:xfrm flipV="1">
            <a:off x="6120936" y="4774559"/>
            <a:ext cx="0" cy="60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3E6F1-4AF7-4D43-AE7A-79068E17D1BF}"/>
              </a:ext>
            </a:extLst>
          </p:cNvPr>
          <p:cNvCxnSpPr>
            <a:cxnSpLocks/>
          </p:cNvCxnSpPr>
          <p:nvPr/>
        </p:nvCxnSpPr>
        <p:spPr>
          <a:xfrm flipV="1">
            <a:off x="7179322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B59A35-62FB-43E1-A5F7-7CF7DE560A7B}"/>
              </a:ext>
            </a:extLst>
          </p:cNvPr>
          <p:cNvCxnSpPr>
            <a:cxnSpLocks/>
          </p:cNvCxnSpPr>
          <p:nvPr/>
        </p:nvCxnSpPr>
        <p:spPr>
          <a:xfrm flipV="1">
            <a:off x="4813398" y="4774560"/>
            <a:ext cx="0" cy="3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C043B1-409A-4A78-AC78-CF11C057168E}"/>
              </a:ext>
            </a:extLst>
          </p:cNvPr>
          <p:cNvCxnSpPr/>
          <p:nvPr/>
        </p:nvCxnSpPr>
        <p:spPr>
          <a:xfrm>
            <a:off x="4813398" y="5162310"/>
            <a:ext cx="2365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F52672-8586-40A4-8E72-9978787442C8}"/>
              </a:ext>
            </a:extLst>
          </p:cNvPr>
          <p:cNvSpPr txBox="1"/>
          <p:nvPr/>
        </p:nvSpPr>
        <p:spPr>
          <a:xfrm>
            <a:off x="6509372" y="4792404"/>
            <a:ext cx="71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3C7DE-B5D6-4060-ABE2-C0172B3C7EDF}"/>
              </a:ext>
            </a:extLst>
          </p:cNvPr>
          <p:cNvSpPr txBox="1"/>
          <p:nvPr/>
        </p:nvSpPr>
        <p:spPr>
          <a:xfrm>
            <a:off x="5561487" y="4775843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D7880A-A1D7-4DA5-AA6D-D0C10851596E}"/>
              </a:ext>
            </a:extLst>
          </p:cNvPr>
          <p:cNvSpPr txBox="1"/>
          <p:nvPr/>
        </p:nvSpPr>
        <p:spPr>
          <a:xfrm>
            <a:off x="4011737" y="479232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420123-03E0-4013-AC43-E8A4A58C2CDD}"/>
              </a:ext>
            </a:extLst>
          </p:cNvPr>
          <p:cNvGrpSpPr/>
          <p:nvPr/>
        </p:nvGrpSpPr>
        <p:grpSpPr>
          <a:xfrm>
            <a:off x="5438247" y="5331341"/>
            <a:ext cx="1365379" cy="352651"/>
            <a:chOff x="1826217" y="4031034"/>
            <a:chExt cx="1365379" cy="29044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4A1E97-10DE-4ABC-BF9D-598F95492A32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C0ABCBF-7CB8-4D4B-8414-889E49495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2" cy="278833"/>
                </a:xfrm>
                <a:prstGeom prst="rect">
                  <a:avLst/>
                </a:prstGeom>
                <a:blipFill>
                  <a:blip r:embed="rId12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F197D0-CC64-4410-A501-C3AD6579B41F}"/>
              </a:ext>
            </a:extLst>
          </p:cNvPr>
          <p:cNvGrpSpPr/>
          <p:nvPr/>
        </p:nvGrpSpPr>
        <p:grpSpPr>
          <a:xfrm>
            <a:off x="5438247" y="5633271"/>
            <a:ext cx="1365379" cy="352651"/>
            <a:chOff x="1826217" y="4031034"/>
            <a:chExt cx="1365379" cy="290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ECB862-6DB2-489D-81DE-30638BC27785}"/>
                </a:ext>
              </a:extLst>
            </p:cNvPr>
            <p:cNvSpPr/>
            <p:nvPr/>
          </p:nvSpPr>
          <p:spPr>
            <a:xfrm>
              <a:off x="1826217" y="4069162"/>
              <a:ext cx="1365379" cy="2523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/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00690E-3507-47F4-A8D1-C18A25894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07" y="4031034"/>
                  <a:ext cx="369011" cy="278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99B8555-E799-8CA1-BD09-F0F4BFAC335B}"/>
              </a:ext>
            </a:extLst>
          </p:cNvPr>
          <p:cNvSpPr/>
          <p:nvPr/>
        </p:nvSpPr>
        <p:spPr>
          <a:xfrm>
            <a:off x="5986804" y="1201005"/>
            <a:ext cx="276135" cy="276135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C2BE1-95EA-04EA-E6FA-8FB064E596CF}"/>
                  </a:ext>
                </a:extLst>
              </p:cNvPr>
              <p:cNvSpPr txBox="1"/>
              <p:nvPr/>
            </p:nvSpPr>
            <p:spPr>
              <a:xfrm>
                <a:off x="5866194" y="1132106"/>
                <a:ext cx="5655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C2BE1-95EA-04EA-E6FA-8FB064E5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194" y="1132106"/>
                <a:ext cx="5655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76E4CB-07C7-3ED9-3568-E443DC31A2C6}"/>
              </a:ext>
            </a:extLst>
          </p:cNvPr>
          <p:cNvCxnSpPr>
            <a:stCxn id="50" idx="1"/>
            <a:endCxn id="3" idx="2"/>
          </p:cNvCxnSpPr>
          <p:nvPr/>
        </p:nvCxnSpPr>
        <p:spPr>
          <a:xfrm rot="10800000" flipH="1">
            <a:off x="5438246" y="1339074"/>
            <a:ext cx="548557" cy="4493671"/>
          </a:xfrm>
          <a:prstGeom prst="bentConnector3">
            <a:avLst>
              <a:gd name="adj1" fmla="val -6608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C2B28-F190-AD78-262A-E48FCE9C6BA4}"/>
              </a:ext>
            </a:extLst>
          </p:cNvPr>
          <p:cNvCxnSpPr>
            <a:cxnSpLocks/>
            <a:stCxn id="15" idx="0"/>
            <a:endCxn id="3" idx="4"/>
          </p:cNvCxnSpPr>
          <p:nvPr/>
        </p:nvCxnSpPr>
        <p:spPr>
          <a:xfrm flipV="1">
            <a:off x="6120441" y="1477140"/>
            <a:ext cx="4431" cy="16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9327B-B780-8FE1-B472-CB13CCA84B2E}"/>
              </a:ext>
            </a:extLst>
          </p:cNvPr>
          <p:cNvGrpSpPr/>
          <p:nvPr/>
        </p:nvGrpSpPr>
        <p:grpSpPr>
          <a:xfrm>
            <a:off x="5437751" y="1622164"/>
            <a:ext cx="1365379" cy="338554"/>
            <a:chOff x="833226" y="2122361"/>
            <a:chExt cx="1365379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06F2B2-7957-AE1A-53E6-4E340A98B3CA}"/>
                </a:ext>
              </a:extLst>
            </p:cNvPr>
            <p:cNvSpPr/>
            <p:nvPr/>
          </p:nvSpPr>
          <p:spPr>
            <a:xfrm>
              <a:off x="833226" y="2143798"/>
              <a:ext cx="1365379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BDBC01F-4339-AE9B-ABD5-1CDA27D27F75}"/>
                    </a:ext>
                  </a:extLst>
                </p:cNvPr>
                <p:cNvSpPr/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303ADCB-523D-4060-93F7-CE4EA3568C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43" y="2122361"/>
                  <a:ext cx="37221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23EF42-4551-E39C-9201-6315CFE9F756}"/>
              </a:ext>
            </a:extLst>
          </p:cNvPr>
          <p:cNvCxnSpPr>
            <a:cxnSpLocks/>
          </p:cNvCxnSpPr>
          <p:nvPr/>
        </p:nvCxnSpPr>
        <p:spPr>
          <a:xfrm flipH="1" flipV="1">
            <a:off x="6120441" y="1947875"/>
            <a:ext cx="495" cy="23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E246E9-F318-F741-AA70-3E0C04BE069F}"/>
              </a:ext>
            </a:extLst>
          </p:cNvPr>
          <p:cNvGrpSpPr/>
          <p:nvPr/>
        </p:nvGrpSpPr>
        <p:grpSpPr>
          <a:xfrm>
            <a:off x="8383980" y="1658449"/>
            <a:ext cx="3615046" cy="4180114"/>
            <a:chOff x="8383980" y="1658449"/>
            <a:chExt cx="3615046" cy="418011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D86831C-6464-70DD-2238-3DB1101FE152}"/>
                </a:ext>
              </a:extLst>
            </p:cNvPr>
            <p:cNvSpPr/>
            <p:nvPr/>
          </p:nvSpPr>
          <p:spPr>
            <a:xfrm>
              <a:off x="8383980" y="1658449"/>
              <a:ext cx="3615046" cy="4180114"/>
            </a:xfrm>
            <a:prstGeom prst="roundRect">
              <a:avLst>
                <a:gd name="adj" fmla="val 99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26" name="Picture 2" descr="The Transformer Family | Lil'Log">
              <a:extLst>
                <a:ext uri="{FF2B5EF4-FFF2-40B4-BE49-F238E27FC236}">
                  <a16:creationId xmlns:a16="http://schemas.microsoft.com/office/drawing/2014/main" id="{C5AA253B-C057-2E67-3745-4C4BBE3E49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21" r="80928" b="3230"/>
            <a:stretch/>
          </p:blipFill>
          <p:spPr bwMode="auto">
            <a:xfrm>
              <a:off x="8704778" y="1791441"/>
              <a:ext cx="2271660" cy="396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1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A908-9D68-C980-4EA7-C4AF4E8C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to route information, then apply local computation to compose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Attention is input-dependent similarity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Compose multiple simple learned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Highly parallelizable; allows data to trump inductive biases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EDC8E-824E-067C-0896-8D9A34C5BDE0}"/>
              </a:ext>
            </a:extLst>
          </p:cNvPr>
          <p:cNvSpPr txBox="1"/>
          <p:nvPr/>
        </p:nvSpPr>
        <p:spPr>
          <a:xfrm>
            <a:off x="741102" y="5579399"/>
            <a:ext cx="10972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more intuition: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https://transformer-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circuits.pub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/2021/framework/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index.html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38" y="2967335"/>
            <a:ext cx="806186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Language Pre-training</a:t>
            </a:r>
          </a:p>
        </p:txBody>
      </p:sp>
    </p:spTree>
    <p:extLst>
      <p:ext uri="{BB962C8B-B14F-4D97-AF65-F5344CB8AC3E}">
        <p14:creationId xmlns:p14="http://schemas.microsoft.com/office/powerpoint/2010/main" val="186431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6336-B07A-40F0-B5EF-9C9867B0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Token-level and Sentence-level Embeddings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14:cNvPr>
              <p14:cNvContentPartPr/>
              <p14:nvPr/>
            </p14:nvContentPartPr>
            <p14:xfrm>
              <a:off x="3069084" y="7520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084" y="7430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A4F98DE-DC7E-4473-BAF7-1EBE5A9A8BCB}"/>
              </a:ext>
            </a:extLst>
          </p:cNvPr>
          <p:cNvGrpSpPr/>
          <p:nvPr/>
        </p:nvGrpSpPr>
        <p:grpSpPr>
          <a:xfrm>
            <a:off x="2851379" y="4232382"/>
            <a:ext cx="2060525" cy="252110"/>
            <a:chOff x="1012662" y="3733274"/>
            <a:chExt cx="2060525" cy="16396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A1712-34E2-44D2-A7C7-8633E0FFD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7F17F2-A02C-425E-9499-203FA9FD2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958889-2D91-4706-AAEF-585F68FD8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AC2B0A-7A1A-4CB0-A33F-25AA393DE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6E142A-9420-4EA3-A35E-5C86A476B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A8DC6-1E16-4696-9214-B3BE61F1DEE2}"/>
              </a:ext>
            </a:extLst>
          </p:cNvPr>
          <p:cNvSpPr/>
          <p:nvPr/>
        </p:nvSpPr>
        <p:spPr>
          <a:xfrm>
            <a:off x="2699241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D488B-4FB8-471E-AED0-BC4292018C02}"/>
              </a:ext>
            </a:extLst>
          </p:cNvPr>
          <p:cNvSpPr/>
          <p:nvPr/>
        </p:nvSpPr>
        <p:spPr>
          <a:xfrm>
            <a:off x="3216350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1CF43-9692-4981-8E86-8C02D8A46F7B}"/>
              </a:ext>
            </a:extLst>
          </p:cNvPr>
          <p:cNvSpPr/>
          <p:nvPr/>
        </p:nvSpPr>
        <p:spPr>
          <a:xfrm>
            <a:off x="3730822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FD70F-B938-4719-8B49-7621F579988C}"/>
              </a:ext>
            </a:extLst>
          </p:cNvPr>
          <p:cNvSpPr/>
          <p:nvPr/>
        </p:nvSpPr>
        <p:spPr>
          <a:xfrm>
            <a:off x="4245294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29196-9CF9-455F-B579-A09AF1E0EB6F}"/>
              </a:ext>
            </a:extLst>
          </p:cNvPr>
          <p:cNvSpPr/>
          <p:nvPr/>
        </p:nvSpPr>
        <p:spPr>
          <a:xfrm>
            <a:off x="4759766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301D2-7D09-4305-BD3B-1D466FD66C75}"/>
              </a:ext>
            </a:extLst>
          </p:cNvPr>
          <p:cNvSpPr/>
          <p:nvPr/>
        </p:nvSpPr>
        <p:spPr>
          <a:xfrm>
            <a:off x="2699241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E1C3E-350F-40FF-8AE6-075E6683A767}"/>
              </a:ext>
            </a:extLst>
          </p:cNvPr>
          <p:cNvSpPr/>
          <p:nvPr/>
        </p:nvSpPr>
        <p:spPr>
          <a:xfrm>
            <a:off x="3216350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AB39E-ACCA-4B3A-B889-9A9468036BDC}"/>
              </a:ext>
            </a:extLst>
          </p:cNvPr>
          <p:cNvSpPr/>
          <p:nvPr/>
        </p:nvSpPr>
        <p:spPr>
          <a:xfrm>
            <a:off x="3730822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A0566C-EE6A-4B5A-96A0-727F9FF13A51}"/>
              </a:ext>
            </a:extLst>
          </p:cNvPr>
          <p:cNvSpPr/>
          <p:nvPr/>
        </p:nvSpPr>
        <p:spPr>
          <a:xfrm>
            <a:off x="4245294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F5E67-8A7A-4858-918C-2E4135A02867}"/>
              </a:ext>
            </a:extLst>
          </p:cNvPr>
          <p:cNvSpPr/>
          <p:nvPr/>
        </p:nvSpPr>
        <p:spPr>
          <a:xfrm>
            <a:off x="4759766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7C97A1-4308-4E89-9C9F-6E3E1089DDEB}"/>
              </a:ext>
            </a:extLst>
          </p:cNvPr>
          <p:cNvGrpSpPr/>
          <p:nvPr/>
        </p:nvGrpSpPr>
        <p:grpSpPr>
          <a:xfrm>
            <a:off x="2851379" y="2863407"/>
            <a:ext cx="2060525" cy="277007"/>
            <a:chOff x="1012662" y="3733274"/>
            <a:chExt cx="2060525" cy="16396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E992DF-77F9-4D90-B7B8-0D63A1CE19B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286B08-CA86-4BE0-8F2A-0E1AB7DE0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485077-CD0E-4074-8CF3-11DCBF6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513011-2F3F-4847-A83A-C731DF5D0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F85D9F-B23F-4C0A-B4CB-734115085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A43E82-3D83-4636-8034-7E9F0D40C712}"/>
              </a:ext>
            </a:extLst>
          </p:cNvPr>
          <p:cNvSpPr txBox="1"/>
          <p:nvPr/>
        </p:nvSpPr>
        <p:spPr>
          <a:xfrm>
            <a:off x="2699242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E661B0-003C-4D72-B1B7-501A5A163381}"/>
              </a:ext>
            </a:extLst>
          </p:cNvPr>
          <p:cNvSpPr txBox="1"/>
          <p:nvPr/>
        </p:nvSpPr>
        <p:spPr>
          <a:xfrm>
            <a:off x="3137627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63702-DFC7-4C33-9577-886EC47FADCE}"/>
              </a:ext>
            </a:extLst>
          </p:cNvPr>
          <p:cNvSpPr txBox="1"/>
          <p:nvPr/>
        </p:nvSpPr>
        <p:spPr>
          <a:xfrm>
            <a:off x="3650413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40AC3-0DF8-43F9-BEA4-F78AD9208C96}"/>
              </a:ext>
            </a:extLst>
          </p:cNvPr>
          <p:cNvSpPr txBox="1"/>
          <p:nvPr/>
        </p:nvSpPr>
        <p:spPr>
          <a:xfrm>
            <a:off x="4180215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41D25-78F8-47B7-B5EF-48FF52540365}"/>
              </a:ext>
            </a:extLst>
          </p:cNvPr>
          <p:cNvSpPr txBox="1"/>
          <p:nvPr/>
        </p:nvSpPr>
        <p:spPr>
          <a:xfrm>
            <a:off x="4693001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/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/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/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/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/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/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/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/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/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/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182ECEC-DA47-4426-AD59-FA15E1150927}"/>
              </a:ext>
            </a:extLst>
          </p:cNvPr>
          <p:cNvSpPr/>
          <p:nvPr/>
        </p:nvSpPr>
        <p:spPr>
          <a:xfrm>
            <a:off x="2395871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DB0C9-9B7D-40F9-9256-C7AB6495C3E6}"/>
              </a:ext>
            </a:extLst>
          </p:cNvPr>
          <p:cNvSpPr txBox="1"/>
          <p:nvPr/>
        </p:nvSpPr>
        <p:spPr>
          <a:xfrm>
            <a:off x="2339163" y="1620408"/>
            <a:ext cx="295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Token-level embeddings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5C8DE2-1E54-4478-AE12-1C97CAC1BEB6}"/>
              </a:ext>
            </a:extLst>
          </p:cNvPr>
          <p:cNvGrpSpPr/>
          <p:nvPr/>
        </p:nvGrpSpPr>
        <p:grpSpPr>
          <a:xfrm>
            <a:off x="7203640" y="4232382"/>
            <a:ext cx="2060525" cy="252110"/>
            <a:chOff x="1012662" y="3733274"/>
            <a:chExt cx="2060525" cy="16396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39BAFF9-0F08-4497-9AF3-74242CCDA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66CF4FE-7B08-449B-A9A7-720B471A4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412319E-61FD-4178-8D03-216ABE47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FCBE2F0-78B7-48BD-A50B-0892A4CA2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A43507-761F-4179-9F4A-A99F4D9EB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F60B5-6065-4916-AD4B-DD05480B3CBA}"/>
              </a:ext>
            </a:extLst>
          </p:cNvPr>
          <p:cNvSpPr/>
          <p:nvPr/>
        </p:nvSpPr>
        <p:spPr>
          <a:xfrm>
            <a:off x="7051502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57521-C968-4064-8C82-CCE181EEC573}"/>
              </a:ext>
            </a:extLst>
          </p:cNvPr>
          <p:cNvSpPr/>
          <p:nvPr/>
        </p:nvSpPr>
        <p:spPr>
          <a:xfrm>
            <a:off x="7568611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7ADFC8-00E0-4632-ADF4-85C2A6C22DC3}"/>
              </a:ext>
            </a:extLst>
          </p:cNvPr>
          <p:cNvSpPr/>
          <p:nvPr/>
        </p:nvSpPr>
        <p:spPr>
          <a:xfrm>
            <a:off x="8083083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87E21F-D123-4159-A147-14FB7BAE8E82}"/>
              </a:ext>
            </a:extLst>
          </p:cNvPr>
          <p:cNvSpPr/>
          <p:nvPr/>
        </p:nvSpPr>
        <p:spPr>
          <a:xfrm>
            <a:off x="8597555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B2173F-EE96-4C9D-BD6F-79A246738593}"/>
              </a:ext>
            </a:extLst>
          </p:cNvPr>
          <p:cNvSpPr/>
          <p:nvPr/>
        </p:nvSpPr>
        <p:spPr>
          <a:xfrm>
            <a:off x="9112027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D44D73-960F-43BF-AD31-558580B82ECE}"/>
              </a:ext>
            </a:extLst>
          </p:cNvPr>
          <p:cNvSpPr/>
          <p:nvPr/>
        </p:nvSpPr>
        <p:spPr>
          <a:xfrm>
            <a:off x="8044578" y="2559130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7E95FB-D57A-42A5-8352-ECAE7AAC99A8}"/>
              </a:ext>
            </a:extLst>
          </p:cNvPr>
          <p:cNvCxnSpPr/>
          <p:nvPr/>
        </p:nvCxnSpPr>
        <p:spPr>
          <a:xfrm flipV="1">
            <a:off x="8196715" y="2863407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9268E6B-64C4-465A-8D42-410DA9A9944C}"/>
              </a:ext>
            </a:extLst>
          </p:cNvPr>
          <p:cNvSpPr txBox="1"/>
          <p:nvPr/>
        </p:nvSpPr>
        <p:spPr>
          <a:xfrm>
            <a:off x="7051503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41F2CE-8BED-4AA2-99F5-A28BE6EDDE3E}"/>
              </a:ext>
            </a:extLst>
          </p:cNvPr>
          <p:cNvSpPr txBox="1"/>
          <p:nvPr/>
        </p:nvSpPr>
        <p:spPr>
          <a:xfrm>
            <a:off x="7489888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79D85C-DF2F-45B0-8A5B-0948B7A304F1}"/>
              </a:ext>
            </a:extLst>
          </p:cNvPr>
          <p:cNvSpPr txBox="1"/>
          <p:nvPr/>
        </p:nvSpPr>
        <p:spPr>
          <a:xfrm>
            <a:off x="8002674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CD110E-76A2-4D65-B597-0895CCF97D3C}"/>
              </a:ext>
            </a:extLst>
          </p:cNvPr>
          <p:cNvSpPr txBox="1"/>
          <p:nvPr/>
        </p:nvSpPr>
        <p:spPr>
          <a:xfrm>
            <a:off x="8532476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3E10D7-A051-41DA-B20C-0DC6821F9402}"/>
              </a:ext>
            </a:extLst>
          </p:cNvPr>
          <p:cNvSpPr txBox="1"/>
          <p:nvPr/>
        </p:nvSpPr>
        <p:spPr>
          <a:xfrm>
            <a:off x="9045262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894C65C-888A-4749-B1FB-9F2657E6D7F2}"/>
                  </a:ext>
                </a:extLst>
              </p:cNvPr>
              <p:cNvSpPr/>
              <p:nvPr/>
            </p:nvSpPr>
            <p:spPr>
              <a:xfrm>
                <a:off x="7009597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894C65C-888A-4749-B1FB-9F2657E6D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97" y="4426309"/>
                <a:ext cx="43973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FF3B983-A546-4DEA-9149-07ADFA87E0F3}"/>
                  </a:ext>
                </a:extLst>
              </p:cNvPr>
              <p:cNvSpPr/>
              <p:nvPr/>
            </p:nvSpPr>
            <p:spPr>
              <a:xfrm>
                <a:off x="7504146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FF3B983-A546-4DEA-9149-07ADFA87E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46" y="4426309"/>
                <a:ext cx="44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49F6CC-EEAF-4C4C-8DA8-CD30C5ECA270}"/>
                  </a:ext>
                </a:extLst>
              </p:cNvPr>
              <p:cNvSpPr/>
              <p:nvPr/>
            </p:nvSpPr>
            <p:spPr>
              <a:xfrm>
                <a:off x="8028283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49F6CC-EEAF-4C4C-8DA8-CD30C5ECA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83" y="4426309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5F8E57-74E4-4429-B40C-4D5707FFBAD1}"/>
                  </a:ext>
                </a:extLst>
              </p:cNvPr>
              <p:cNvSpPr/>
              <p:nvPr/>
            </p:nvSpPr>
            <p:spPr>
              <a:xfrm>
                <a:off x="8543165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5F8E57-74E4-4429-B40C-4D5707FFB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165" y="4426309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786981-4BA6-423D-A0E3-4A202ED9FE8D}"/>
                  </a:ext>
                </a:extLst>
              </p:cNvPr>
              <p:cNvSpPr/>
              <p:nvPr/>
            </p:nvSpPr>
            <p:spPr>
              <a:xfrm>
                <a:off x="9057228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786981-4BA6-423D-A0E3-4A202ED9F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228" y="4426309"/>
                <a:ext cx="44448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58F5AB-D68F-4FEC-B639-C57B17196AB4}"/>
                  </a:ext>
                </a:extLst>
              </p:cNvPr>
              <p:cNvSpPr/>
              <p:nvPr/>
            </p:nvSpPr>
            <p:spPr>
              <a:xfrm>
                <a:off x="7976751" y="2523837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58F5AB-D68F-4FEC-B639-C57B1719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51" y="2523837"/>
                <a:ext cx="43992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CB5765FE-93E5-46E6-AB65-1651275EC2DF}"/>
              </a:ext>
            </a:extLst>
          </p:cNvPr>
          <p:cNvSpPr/>
          <p:nvPr/>
        </p:nvSpPr>
        <p:spPr>
          <a:xfrm>
            <a:off x="6748132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D68E06-87C1-4A1D-A704-9A879B88D79C}"/>
              </a:ext>
            </a:extLst>
          </p:cNvPr>
          <p:cNvSpPr txBox="1"/>
          <p:nvPr/>
        </p:nvSpPr>
        <p:spPr>
          <a:xfrm>
            <a:off x="6502241" y="1620408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embedding</a:t>
            </a:r>
          </a:p>
        </p:txBody>
      </p:sp>
    </p:spTree>
    <p:extLst>
      <p:ext uri="{BB962C8B-B14F-4D97-AF65-F5344CB8AC3E}">
        <p14:creationId xmlns:p14="http://schemas.microsoft.com/office/powerpoint/2010/main" val="651977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6336-B07A-40F0-B5EF-9C9867B0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Pre-Training and Fine-Tuning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14:cNvPr>
              <p14:cNvContentPartPr/>
              <p14:nvPr/>
            </p14:nvContentPartPr>
            <p14:xfrm>
              <a:off x="3069084" y="7520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3448AD-0F46-468F-A947-720DC8446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084" y="7430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A4F98DE-DC7E-4473-BAF7-1EBE5A9A8BCB}"/>
              </a:ext>
            </a:extLst>
          </p:cNvPr>
          <p:cNvGrpSpPr/>
          <p:nvPr/>
        </p:nvGrpSpPr>
        <p:grpSpPr>
          <a:xfrm>
            <a:off x="2851379" y="4232382"/>
            <a:ext cx="2060525" cy="252110"/>
            <a:chOff x="1012662" y="3733274"/>
            <a:chExt cx="2060525" cy="16396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A1712-34E2-44D2-A7C7-8633E0FFD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7F17F2-A02C-425E-9499-203FA9FD2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958889-2D91-4706-AAEF-585F68FD8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AC2B0A-7A1A-4CB0-A33F-25AA393DE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6E142A-9420-4EA3-A35E-5C86A476B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A8DC6-1E16-4696-9214-B3BE61F1DEE2}"/>
              </a:ext>
            </a:extLst>
          </p:cNvPr>
          <p:cNvSpPr/>
          <p:nvPr/>
        </p:nvSpPr>
        <p:spPr>
          <a:xfrm>
            <a:off x="2699241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D488B-4FB8-471E-AED0-BC4292018C02}"/>
              </a:ext>
            </a:extLst>
          </p:cNvPr>
          <p:cNvSpPr/>
          <p:nvPr/>
        </p:nvSpPr>
        <p:spPr>
          <a:xfrm>
            <a:off x="3216350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1CF43-9692-4981-8E86-8C02D8A46F7B}"/>
              </a:ext>
            </a:extLst>
          </p:cNvPr>
          <p:cNvSpPr/>
          <p:nvPr/>
        </p:nvSpPr>
        <p:spPr>
          <a:xfrm>
            <a:off x="3730822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FD70F-B938-4719-8B49-7621F579988C}"/>
              </a:ext>
            </a:extLst>
          </p:cNvPr>
          <p:cNvSpPr/>
          <p:nvPr/>
        </p:nvSpPr>
        <p:spPr>
          <a:xfrm>
            <a:off x="4245294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29196-9CF9-455F-B579-A09AF1E0EB6F}"/>
              </a:ext>
            </a:extLst>
          </p:cNvPr>
          <p:cNvSpPr/>
          <p:nvPr/>
        </p:nvSpPr>
        <p:spPr>
          <a:xfrm>
            <a:off x="4759766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301D2-7D09-4305-BD3B-1D466FD66C75}"/>
              </a:ext>
            </a:extLst>
          </p:cNvPr>
          <p:cNvSpPr/>
          <p:nvPr/>
        </p:nvSpPr>
        <p:spPr>
          <a:xfrm>
            <a:off x="2699241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E1C3E-350F-40FF-8AE6-075E6683A767}"/>
              </a:ext>
            </a:extLst>
          </p:cNvPr>
          <p:cNvSpPr/>
          <p:nvPr/>
        </p:nvSpPr>
        <p:spPr>
          <a:xfrm>
            <a:off x="3216350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AB39E-ACCA-4B3A-B889-9A9468036BDC}"/>
              </a:ext>
            </a:extLst>
          </p:cNvPr>
          <p:cNvSpPr/>
          <p:nvPr/>
        </p:nvSpPr>
        <p:spPr>
          <a:xfrm>
            <a:off x="3730822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A0566C-EE6A-4B5A-96A0-727F9FF13A51}"/>
              </a:ext>
            </a:extLst>
          </p:cNvPr>
          <p:cNvSpPr/>
          <p:nvPr/>
        </p:nvSpPr>
        <p:spPr>
          <a:xfrm>
            <a:off x="4245294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CF5E67-8A7A-4858-918C-2E4135A02867}"/>
              </a:ext>
            </a:extLst>
          </p:cNvPr>
          <p:cNvSpPr/>
          <p:nvPr/>
        </p:nvSpPr>
        <p:spPr>
          <a:xfrm>
            <a:off x="4759766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7C97A1-4308-4E89-9C9F-6E3E1089DDEB}"/>
              </a:ext>
            </a:extLst>
          </p:cNvPr>
          <p:cNvGrpSpPr/>
          <p:nvPr/>
        </p:nvGrpSpPr>
        <p:grpSpPr>
          <a:xfrm>
            <a:off x="2851379" y="2863407"/>
            <a:ext cx="2060525" cy="277007"/>
            <a:chOff x="1012662" y="3733274"/>
            <a:chExt cx="2060525" cy="16396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E992DF-77F9-4D90-B7B8-0D63A1CE19B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286B08-CA86-4BE0-8F2A-0E1AB7DE0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485077-CD0E-4074-8CF3-11DCBF6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513011-2F3F-4847-A83A-C731DF5D0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F85D9F-B23F-4C0A-B4CB-734115085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A43E82-3D83-4636-8034-7E9F0D40C712}"/>
              </a:ext>
            </a:extLst>
          </p:cNvPr>
          <p:cNvSpPr txBox="1"/>
          <p:nvPr/>
        </p:nvSpPr>
        <p:spPr>
          <a:xfrm>
            <a:off x="2699242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E661B0-003C-4D72-B1B7-501A5A163381}"/>
              </a:ext>
            </a:extLst>
          </p:cNvPr>
          <p:cNvSpPr txBox="1"/>
          <p:nvPr/>
        </p:nvSpPr>
        <p:spPr>
          <a:xfrm>
            <a:off x="3137627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63702-DFC7-4C33-9577-886EC47FADCE}"/>
              </a:ext>
            </a:extLst>
          </p:cNvPr>
          <p:cNvSpPr txBox="1"/>
          <p:nvPr/>
        </p:nvSpPr>
        <p:spPr>
          <a:xfrm>
            <a:off x="3650413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40AC3-0DF8-43F9-BEA4-F78AD9208C96}"/>
              </a:ext>
            </a:extLst>
          </p:cNvPr>
          <p:cNvSpPr txBox="1"/>
          <p:nvPr/>
        </p:nvSpPr>
        <p:spPr>
          <a:xfrm>
            <a:off x="4180215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41D25-78F8-47B7-B5EF-48FF52540365}"/>
              </a:ext>
            </a:extLst>
          </p:cNvPr>
          <p:cNvSpPr txBox="1"/>
          <p:nvPr/>
        </p:nvSpPr>
        <p:spPr>
          <a:xfrm>
            <a:off x="4693001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/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3A9C8-7674-4D13-AF1B-E9327FB9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4426309"/>
                <a:ext cx="43973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/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1352A5-279C-41AA-A3CD-DF04A8F16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426309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/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FADDAE2-D37A-47CD-BB09-6A7231CC0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4426309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/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165D41-2F57-4DC8-9922-BD621917F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4426309"/>
                <a:ext cx="44448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/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95CCDD-E22B-4D6D-B8CC-BC048C983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4426309"/>
                <a:ext cx="44448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/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5D1A8D-1A82-410D-AC9F-D8163E84B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36" y="2523837"/>
                <a:ext cx="44653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/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088AAC-9B8C-4470-87A4-35A8625FC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252383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/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039A1D3-1B11-4743-83F1-3CF8E276E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22" y="2523837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/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B9B145-BF51-4B7D-8671-399AF65CF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04" y="2523837"/>
                <a:ext cx="45127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/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BC342E-E39C-423D-9673-0027AFC31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67" y="2523837"/>
                <a:ext cx="45127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182ECEC-DA47-4426-AD59-FA15E1150927}"/>
              </a:ext>
            </a:extLst>
          </p:cNvPr>
          <p:cNvSpPr/>
          <p:nvPr/>
        </p:nvSpPr>
        <p:spPr>
          <a:xfrm>
            <a:off x="2395871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DB0C9-9B7D-40F9-9256-C7AB6495C3E6}"/>
              </a:ext>
            </a:extLst>
          </p:cNvPr>
          <p:cNvSpPr txBox="1"/>
          <p:nvPr/>
        </p:nvSpPr>
        <p:spPr>
          <a:xfrm>
            <a:off x="3182650" y="5373018"/>
            <a:ext cx="152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Pre-training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A9F251-5B7E-4E2A-BAFC-A35D76980DD7}"/>
              </a:ext>
            </a:extLst>
          </p:cNvPr>
          <p:cNvGrpSpPr/>
          <p:nvPr/>
        </p:nvGrpSpPr>
        <p:grpSpPr>
          <a:xfrm>
            <a:off x="7138033" y="4232382"/>
            <a:ext cx="2060525" cy="252110"/>
            <a:chOff x="1012662" y="3733274"/>
            <a:chExt cx="2060525" cy="16396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D6CEF1-8B11-4391-9E03-002A6C74A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211722A-EEA4-4E50-90DC-1152FEB9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D4666D2-5DEE-4FC3-89B8-5E810257F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180B0E4-D8C0-480D-8F9C-3297D13D6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C9C48C4-9E79-4117-A838-DB3700769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4815D0-B12A-4D35-BCAC-BAF35F44A021}"/>
              </a:ext>
            </a:extLst>
          </p:cNvPr>
          <p:cNvSpPr/>
          <p:nvPr/>
        </p:nvSpPr>
        <p:spPr>
          <a:xfrm>
            <a:off x="6985895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1EFCD1-2819-4684-A2B7-16F39E290644}"/>
              </a:ext>
            </a:extLst>
          </p:cNvPr>
          <p:cNvSpPr/>
          <p:nvPr/>
        </p:nvSpPr>
        <p:spPr>
          <a:xfrm>
            <a:off x="7503004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B08AF6-A4EE-41FE-BF13-13CF407935FE}"/>
              </a:ext>
            </a:extLst>
          </p:cNvPr>
          <p:cNvSpPr/>
          <p:nvPr/>
        </p:nvSpPr>
        <p:spPr>
          <a:xfrm>
            <a:off x="8017476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F6D337-C172-4B8D-BE88-5DDA9EFB52A5}"/>
              </a:ext>
            </a:extLst>
          </p:cNvPr>
          <p:cNvSpPr/>
          <p:nvPr/>
        </p:nvSpPr>
        <p:spPr>
          <a:xfrm>
            <a:off x="8531948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F0FF22-C3C8-46F8-B08D-730F027D557A}"/>
              </a:ext>
            </a:extLst>
          </p:cNvPr>
          <p:cNvSpPr/>
          <p:nvPr/>
        </p:nvSpPr>
        <p:spPr>
          <a:xfrm>
            <a:off x="9046420" y="4484494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F5884F-4DD4-4516-B46C-F26CB0CF4DCA}"/>
              </a:ext>
            </a:extLst>
          </p:cNvPr>
          <p:cNvSpPr/>
          <p:nvPr/>
        </p:nvSpPr>
        <p:spPr>
          <a:xfrm>
            <a:off x="6985895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BE8076-1C28-4E78-9941-33EA8127536C}"/>
              </a:ext>
            </a:extLst>
          </p:cNvPr>
          <p:cNvSpPr/>
          <p:nvPr/>
        </p:nvSpPr>
        <p:spPr>
          <a:xfrm>
            <a:off x="7503004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864788B-CA63-40A0-922B-5D56D443DE8F}"/>
              </a:ext>
            </a:extLst>
          </p:cNvPr>
          <p:cNvSpPr/>
          <p:nvPr/>
        </p:nvSpPr>
        <p:spPr>
          <a:xfrm>
            <a:off x="8017476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19760C-05A4-4E8A-B25D-1645A271C2BD}"/>
              </a:ext>
            </a:extLst>
          </p:cNvPr>
          <p:cNvSpPr/>
          <p:nvPr/>
        </p:nvSpPr>
        <p:spPr>
          <a:xfrm>
            <a:off x="8531948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6BE3C0-2191-47EE-8328-276756779C72}"/>
              </a:ext>
            </a:extLst>
          </p:cNvPr>
          <p:cNvSpPr/>
          <p:nvPr/>
        </p:nvSpPr>
        <p:spPr>
          <a:xfrm>
            <a:off x="9046420" y="255913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0B27EA3-023E-48FF-A556-2A8487E4D941}"/>
              </a:ext>
            </a:extLst>
          </p:cNvPr>
          <p:cNvGrpSpPr/>
          <p:nvPr/>
        </p:nvGrpSpPr>
        <p:grpSpPr>
          <a:xfrm>
            <a:off x="7138033" y="2863407"/>
            <a:ext cx="2060525" cy="277007"/>
            <a:chOff x="1012662" y="3733274"/>
            <a:chExt cx="2060525" cy="16396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9082E84-D182-4883-A753-A363DBB65DE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529896-F0D7-4DD9-BD65-D8AC615F8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C7A8E7D-756E-4C21-AE35-954892283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99B0C23-4C1C-408A-BF5B-0FC92743B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7628035-A75F-4C7F-A748-AEE12EFB2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9E63871-968D-4B56-8DFC-353BA1E4E17A}"/>
              </a:ext>
            </a:extLst>
          </p:cNvPr>
          <p:cNvSpPr txBox="1"/>
          <p:nvPr/>
        </p:nvSpPr>
        <p:spPr>
          <a:xfrm>
            <a:off x="6985896" y="4857050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B3770E-F99F-436E-920D-1F55AD280629}"/>
              </a:ext>
            </a:extLst>
          </p:cNvPr>
          <p:cNvSpPr txBox="1"/>
          <p:nvPr/>
        </p:nvSpPr>
        <p:spPr>
          <a:xfrm>
            <a:off x="7424281" y="4844743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524BB9-A6ED-47F0-BA16-70CEE3F13C59}"/>
              </a:ext>
            </a:extLst>
          </p:cNvPr>
          <p:cNvSpPr txBox="1"/>
          <p:nvPr/>
        </p:nvSpPr>
        <p:spPr>
          <a:xfrm>
            <a:off x="7937067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AA33E8-90EB-4C15-8423-93F63D3DCA6F}"/>
              </a:ext>
            </a:extLst>
          </p:cNvPr>
          <p:cNvSpPr txBox="1"/>
          <p:nvPr/>
        </p:nvSpPr>
        <p:spPr>
          <a:xfrm>
            <a:off x="8466869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A1081C-1328-4E31-8C1E-D6DD96BF1F22}"/>
              </a:ext>
            </a:extLst>
          </p:cNvPr>
          <p:cNvSpPr txBox="1"/>
          <p:nvPr/>
        </p:nvSpPr>
        <p:spPr>
          <a:xfrm>
            <a:off x="8979655" y="4857050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AFC8839-944E-44E4-952A-CB6B09B6C562}"/>
                  </a:ext>
                </a:extLst>
              </p:cNvPr>
              <p:cNvSpPr/>
              <p:nvPr/>
            </p:nvSpPr>
            <p:spPr>
              <a:xfrm>
                <a:off x="6943990" y="4426309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AFC8839-944E-44E4-952A-CB6B09B6C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90" y="4426309"/>
                <a:ext cx="43973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4980421-54E3-4223-B320-AF73754EE2E6}"/>
                  </a:ext>
                </a:extLst>
              </p:cNvPr>
              <p:cNvSpPr/>
              <p:nvPr/>
            </p:nvSpPr>
            <p:spPr>
              <a:xfrm>
                <a:off x="7438539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4980421-54E3-4223-B320-AF73754EE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39" y="4426309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F4FB1DB-78B0-4D89-9375-8FEF1F17A75F}"/>
                  </a:ext>
                </a:extLst>
              </p:cNvPr>
              <p:cNvSpPr/>
              <p:nvPr/>
            </p:nvSpPr>
            <p:spPr>
              <a:xfrm>
                <a:off x="7962676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F4FB1DB-78B0-4D89-9375-8FEF1F17A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6" y="4426309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B009A1-507C-4244-B505-D1E2D33811B9}"/>
                  </a:ext>
                </a:extLst>
              </p:cNvPr>
              <p:cNvSpPr/>
              <p:nvPr/>
            </p:nvSpPr>
            <p:spPr>
              <a:xfrm>
                <a:off x="8477558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B009A1-507C-4244-B505-D1E2D3381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58" y="4426309"/>
                <a:ext cx="44448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2D062DE-33A2-4CE2-BDDC-9DD3CFE616EF}"/>
                  </a:ext>
                </a:extLst>
              </p:cNvPr>
              <p:cNvSpPr/>
              <p:nvPr/>
            </p:nvSpPr>
            <p:spPr>
              <a:xfrm>
                <a:off x="8991621" y="442630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2D062DE-33A2-4CE2-BDDC-9DD3CFE61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21" y="4426309"/>
                <a:ext cx="44448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033891B-7F36-40CC-830E-8065A5CA08A9}"/>
                  </a:ext>
                </a:extLst>
              </p:cNvPr>
              <p:cNvSpPr/>
              <p:nvPr/>
            </p:nvSpPr>
            <p:spPr>
              <a:xfrm>
                <a:off x="6943990" y="252383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033891B-7F36-40CC-830E-8065A5CA0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90" y="2523837"/>
                <a:ext cx="44653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D06A594-0A5F-4BB4-8DAA-8557DF1A3937}"/>
                  </a:ext>
                </a:extLst>
              </p:cNvPr>
              <p:cNvSpPr/>
              <p:nvPr/>
            </p:nvSpPr>
            <p:spPr>
              <a:xfrm>
                <a:off x="7438539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D06A594-0A5F-4BB4-8DAA-8557DF1A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39" y="2523837"/>
                <a:ext cx="4512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9562A1A-36E5-4247-A59C-F9CB87794C79}"/>
                  </a:ext>
                </a:extLst>
              </p:cNvPr>
              <p:cNvSpPr/>
              <p:nvPr/>
            </p:nvSpPr>
            <p:spPr>
              <a:xfrm>
                <a:off x="7962676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9562A1A-36E5-4247-A59C-F9CB87794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6" y="2523837"/>
                <a:ext cx="45127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3C052CF-4E13-42B7-910A-C1AB0A6BFFBF}"/>
                  </a:ext>
                </a:extLst>
              </p:cNvPr>
              <p:cNvSpPr/>
              <p:nvPr/>
            </p:nvSpPr>
            <p:spPr>
              <a:xfrm>
                <a:off x="8477558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3C052CF-4E13-42B7-910A-C1AB0A6BF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58" y="2523837"/>
                <a:ext cx="45127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045478-DF73-4161-AA79-8804E7B9E1E9}"/>
                  </a:ext>
                </a:extLst>
              </p:cNvPr>
              <p:cNvSpPr/>
              <p:nvPr/>
            </p:nvSpPr>
            <p:spPr>
              <a:xfrm>
                <a:off x="8991621" y="252383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045478-DF73-4161-AA79-8804E7B9E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21" y="2523837"/>
                <a:ext cx="451277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FFF5AC63-0296-406F-B656-9F941943848A}"/>
              </a:ext>
            </a:extLst>
          </p:cNvPr>
          <p:cNvSpPr/>
          <p:nvPr/>
        </p:nvSpPr>
        <p:spPr>
          <a:xfrm>
            <a:off x="6682525" y="3141428"/>
            <a:ext cx="2948763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B832236F-8372-4874-84B5-C957C5E65411}"/>
              </a:ext>
            </a:extLst>
          </p:cNvPr>
          <p:cNvSpPr/>
          <p:nvPr/>
        </p:nvSpPr>
        <p:spPr>
          <a:xfrm>
            <a:off x="4070302" y="3078667"/>
            <a:ext cx="3922977" cy="663477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0E0553C-0FDD-4AFA-8E4E-7F0B9A1B8161}"/>
              </a:ext>
            </a:extLst>
          </p:cNvPr>
          <p:cNvSpPr/>
          <p:nvPr/>
        </p:nvSpPr>
        <p:spPr>
          <a:xfrm>
            <a:off x="6682524" y="1925577"/>
            <a:ext cx="294876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B503EC-457B-4F7E-8525-3DFD9583C382}"/>
              </a:ext>
            </a:extLst>
          </p:cNvPr>
          <p:cNvGrpSpPr/>
          <p:nvPr/>
        </p:nvGrpSpPr>
        <p:grpSpPr>
          <a:xfrm>
            <a:off x="7138033" y="2325687"/>
            <a:ext cx="2060525" cy="228516"/>
            <a:chOff x="1012662" y="3733274"/>
            <a:chExt cx="2060525" cy="163962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D5BBE8A-457B-426E-BD83-66BD9CD78B3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BE67BB2-D830-4EF7-887A-8C033E3D7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35680D8-02D3-4A1B-8D28-6C987AFC9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60B100A-258F-4EBD-AE3E-E6412CF7D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FBA459D-E50A-43A6-AA46-B67C14BA1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5AF4128-255F-4DC7-8993-6E4ADDDFD1AE}"/>
              </a:ext>
            </a:extLst>
          </p:cNvPr>
          <p:cNvGrpSpPr/>
          <p:nvPr/>
        </p:nvGrpSpPr>
        <p:grpSpPr>
          <a:xfrm>
            <a:off x="7138033" y="1690128"/>
            <a:ext cx="2060525" cy="228516"/>
            <a:chOff x="1012662" y="3733274"/>
            <a:chExt cx="2060525" cy="163962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8008F50-A1A3-43CD-A180-D0A4A280515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B8AAC07-232E-4026-A0F4-F3C590AEC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77A7CF7-3492-4F91-95D0-F0BF34F27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80C7802-35D3-4EF7-A419-1CCC37D4E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1BFC37B-AFF7-4671-BE47-8262657D3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214C0EC-6805-4E99-9FDA-3DF72AF136D9}"/>
              </a:ext>
            </a:extLst>
          </p:cNvPr>
          <p:cNvSpPr txBox="1"/>
          <p:nvPr/>
        </p:nvSpPr>
        <p:spPr>
          <a:xfrm>
            <a:off x="7438539" y="5373018"/>
            <a:ext cx="1526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Fine-Tuning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D8BF4-A3A9-4926-A04C-FBAF7D92371A}"/>
              </a:ext>
            </a:extLst>
          </p:cNvPr>
          <p:cNvSpPr/>
          <p:nvPr/>
        </p:nvSpPr>
        <p:spPr>
          <a:xfrm>
            <a:off x="6985895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F9B1401-4A20-442D-91E2-9EBCDA80E93C}"/>
              </a:ext>
            </a:extLst>
          </p:cNvPr>
          <p:cNvSpPr/>
          <p:nvPr/>
        </p:nvSpPr>
        <p:spPr>
          <a:xfrm>
            <a:off x="7503004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58F04C9-842B-4ADD-B9D2-8C8F48F2230E}"/>
              </a:ext>
            </a:extLst>
          </p:cNvPr>
          <p:cNvSpPr/>
          <p:nvPr/>
        </p:nvSpPr>
        <p:spPr>
          <a:xfrm>
            <a:off x="8017476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BD8F565-BB1E-430A-A22E-E72E81DD79C7}"/>
              </a:ext>
            </a:extLst>
          </p:cNvPr>
          <p:cNvSpPr/>
          <p:nvPr/>
        </p:nvSpPr>
        <p:spPr>
          <a:xfrm>
            <a:off x="8531948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A9B9CB0-3277-4DED-A127-B54A3BF6A8B1}"/>
              </a:ext>
            </a:extLst>
          </p:cNvPr>
          <p:cNvSpPr/>
          <p:nvPr/>
        </p:nvSpPr>
        <p:spPr>
          <a:xfrm>
            <a:off x="9046420" y="1383217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541377A-F8D0-44B6-B9C5-9855C1EDAD89}"/>
                  </a:ext>
                </a:extLst>
              </p:cNvPr>
              <p:cNvSpPr/>
              <p:nvPr/>
            </p:nvSpPr>
            <p:spPr>
              <a:xfrm>
                <a:off x="6943990" y="1347924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541377A-F8D0-44B6-B9C5-9855C1ED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90" y="1347924"/>
                <a:ext cx="446532" cy="338554"/>
              </a:xfrm>
              <a:prstGeom prst="rect">
                <a:avLst/>
              </a:prstGeom>
              <a:blipFill>
                <a:blip r:embed="rId2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0BE6D68-D371-408D-BBD9-94078CF95641}"/>
                  </a:ext>
                </a:extLst>
              </p:cNvPr>
              <p:cNvSpPr/>
              <p:nvPr/>
            </p:nvSpPr>
            <p:spPr>
              <a:xfrm>
                <a:off x="7438539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0BE6D68-D371-408D-BBD9-94078CF95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39" y="1347924"/>
                <a:ext cx="451277" cy="338554"/>
              </a:xfrm>
              <a:prstGeom prst="rect">
                <a:avLst/>
              </a:prstGeom>
              <a:blipFill>
                <a:blip r:embed="rId2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980E8B0-5DEF-4EF4-BFDC-41C47BB6F4F2}"/>
                  </a:ext>
                </a:extLst>
              </p:cNvPr>
              <p:cNvSpPr/>
              <p:nvPr/>
            </p:nvSpPr>
            <p:spPr>
              <a:xfrm>
                <a:off x="7962676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980E8B0-5DEF-4EF4-BFDC-41C47BB6F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6" y="1347924"/>
                <a:ext cx="451277" cy="338554"/>
              </a:xfrm>
              <a:prstGeom prst="rect">
                <a:avLst/>
              </a:prstGeom>
              <a:blipFill>
                <a:blip r:embed="rId2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556304B-B8D6-4588-BDBA-25FB100C2ED1}"/>
                  </a:ext>
                </a:extLst>
              </p:cNvPr>
              <p:cNvSpPr/>
              <p:nvPr/>
            </p:nvSpPr>
            <p:spPr>
              <a:xfrm>
                <a:off x="8477558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556304B-B8D6-4588-BDBA-25FB100C2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58" y="1347924"/>
                <a:ext cx="451277" cy="338554"/>
              </a:xfrm>
              <a:prstGeom prst="rect">
                <a:avLst/>
              </a:prstGeom>
              <a:blipFill>
                <a:blip r:embed="rId2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F44F87-FC36-4B95-A158-24BC91A1C07F}"/>
                  </a:ext>
                </a:extLst>
              </p:cNvPr>
              <p:cNvSpPr/>
              <p:nvPr/>
            </p:nvSpPr>
            <p:spPr>
              <a:xfrm>
                <a:off x="8991621" y="1347924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F44F87-FC36-4B95-A158-24BC91A1C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21" y="1347924"/>
                <a:ext cx="451277" cy="338554"/>
              </a:xfrm>
              <a:prstGeom prst="rect">
                <a:avLst/>
              </a:prstGeom>
              <a:blipFill>
                <a:blip r:embed="rId2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D05DA9C-25CE-4C77-8A68-45C5E81EE2E1}"/>
              </a:ext>
            </a:extLst>
          </p:cNvPr>
          <p:cNvSpPr txBox="1"/>
          <p:nvPr/>
        </p:nvSpPr>
        <p:spPr>
          <a:xfrm>
            <a:off x="5269895" y="2691246"/>
            <a:ext cx="1484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Initialize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parameters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E32BE-8142-4AB5-9E2E-AF52733C7CCD}"/>
              </a:ext>
            </a:extLst>
          </p:cNvPr>
          <p:cNvSpPr/>
          <p:nvPr/>
        </p:nvSpPr>
        <p:spPr>
          <a:xfrm>
            <a:off x="3421629" y="5719120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(e.g., language model)</a:t>
            </a:r>
          </a:p>
        </p:txBody>
      </p:sp>
    </p:spTree>
    <p:extLst>
      <p:ext uri="{BB962C8B-B14F-4D97-AF65-F5344CB8AC3E}">
        <p14:creationId xmlns:p14="http://schemas.microsoft.com/office/powerpoint/2010/main" val="1900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B0B-DE29-4EC7-8F1D-B6912A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- Contextualization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690A07-AEC4-4E28-9ADD-F9C33CF574FA}"/>
              </a:ext>
            </a:extLst>
          </p:cNvPr>
          <p:cNvGrpSpPr/>
          <p:nvPr/>
        </p:nvGrpSpPr>
        <p:grpSpPr>
          <a:xfrm>
            <a:off x="6719373" y="2108506"/>
            <a:ext cx="3087752" cy="2610211"/>
            <a:chOff x="556591" y="2240853"/>
            <a:chExt cx="3087752" cy="261021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B65F8E8-9750-490D-BE38-701BDA419235}"/>
                </a:ext>
              </a:extLst>
            </p:cNvPr>
            <p:cNvSpPr/>
            <p:nvPr/>
          </p:nvSpPr>
          <p:spPr>
            <a:xfrm>
              <a:off x="556591" y="2858443"/>
              <a:ext cx="3087752" cy="10909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A65577A-6532-40B4-A11D-E215905FB2C4}"/>
                </a:ext>
              </a:extLst>
            </p:cNvPr>
            <p:cNvGrpSpPr/>
            <p:nvPr/>
          </p:nvGrpSpPr>
          <p:grpSpPr>
            <a:xfrm>
              <a:off x="860525" y="3429000"/>
              <a:ext cx="2364799" cy="304274"/>
              <a:chOff x="860525" y="3429000"/>
              <a:chExt cx="2364799" cy="30427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155208-8799-4FAE-9CF9-2C4E5DE1BD89}"/>
                  </a:ext>
                </a:extLst>
              </p:cNvPr>
              <p:cNvSpPr/>
              <p:nvPr/>
            </p:nvSpPr>
            <p:spPr>
              <a:xfrm>
                <a:off x="860525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E15960-70B9-4C91-9E4D-64AC02985FC8}"/>
                  </a:ext>
                </a:extLst>
              </p:cNvPr>
              <p:cNvSpPr/>
              <p:nvPr/>
            </p:nvSpPr>
            <p:spPr>
              <a:xfrm>
                <a:off x="1377634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7F2D4B-7CFF-4B01-9FC3-DD483405A11D}"/>
                  </a:ext>
                </a:extLst>
              </p:cNvPr>
              <p:cNvSpPr/>
              <p:nvPr/>
            </p:nvSpPr>
            <p:spPr>
              <a:xfrm>
                <a:off x="1892106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FCB9CA-E19A-4235-B2C7-14813956FC09}"/>
                  </a:ext>
                </a:extLst>
              </p:cNvPr>
              <p:cNvSpPr/>
              <p:nvPr/>
            </p:nvSpPr>
            <p:spPr>
              <a:xfrm>
                <a:off x="2406578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064CE3-6992-4C2F-A864-A67D89471066}"/>
                  </a:ext>
                </a:extLst>
              </p:cNvPr>
              <p:cNvSpPr/>
              <p:nvPr/>
            </p:nvSpPr>
            <p:spPr>
              <a:xfrm>
                <a:off x="2921050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A792B83-4A30-4209-96D7-DFFA99BC766E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1164799" y="3581137"/>
                <a:ext cx="2128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134FFB7-3EEB-483F-B682-6ED2447EC5A7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1681908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8C3CB4B-FFEF-4E91-AF79-20E16250974A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2196380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34BA2F-1E03-4EFA-B7E9-60DD23955E68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710852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2F1407-39CB-4221-B097-1D6C4348B52C}"/>
                </a:ext>
              </a:extLst>
            </p:cNvPr>
            <p:cNvGrpSpPr/>
            <p:nvPr/>
          </p:nvGrpSpPr>
          <p:grpSpPr>
            <a:xfrm>
              <a:off x="1012662" y="3733273"/>
              <a:ext cx="2060525" cy="468235"/>
              <a:chOff x="1012662" y="3733274"/>
              <a:chExt cx="2060525" cy="163962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597F567-051E-4F02-A50F-82DA6564BBE0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V="1">
                <a:off x="101266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1D6B7F-2B89-4C6D-93BC-FD633A45E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9771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D40DD09-00F8-4E3D-BA84-9B8154778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1606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A527E29-A3A8-4923-BFB6-25E0D56F8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972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6A5754D-A6D3-4A4F-9BAE-B0765073AF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187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D4B78D-49F1-4FB8-9746-F35F9CADE67B}"/>
                </a:ext>
              </a:extLst>
            </p:cNvPr>
            <p:cNvSpPr/>
            <p:nvPr/>
          </p:nvSpPr>
          <p:spPr>
            <a:xfrm>
              <a:off x="860525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1E13E-B711-48EF-A121-36689E44983B}"/>
                </a:ext>
              </a:extLst>
            </p:cNvPr>
            <p:cNvSpPr/>
            <p:nvPr/>
          </p:nvSpPr>
          <p:spPr>
            <a:xfrm>
              <a:off x="1377634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0C4983-6141-41F8-A389-781DCC5937FE}"/>
                </a:ext>
              </a:extLst>
            </p:cNvPr>
            <p:cNvSpPr/>
            <p:nvPr/>
          </p:nvSpPr>
          <p:spPr>
            <a:xfrm>
              <a:off x="1892106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DB4C1B-F62C-46FB-85AD-0AF4726A9D45}"/>
                </a:ext>
              </a:extLst>
            </p:cNvPr>
            <p:cNvSpPr/>
            <p:nvPr/>
          </p:nvSpPr>
          <p:spPr>
            <a:xfrm>
              <a:off x="2406578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A0DD8E-99E3-4C67-91E7-47B441156C1F}"/>
                </a:ext>
              </a:extLst>
            </p:cNvPr>
            <p:cNvSpPr/>
            <p:nvPr/>
          </p:nvSpPr>
          <p:spPr>
            <a:xfrm>
              <a:off x="2921050" y="4201510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098464-1C11-41C0-8E55-335C603888B2}"/>
                </a:ext>
              </a:extLst>
            </p:cNvPr>
            <p:cNvGrpSpPr/>
            <p:nvPr/>
          </p:nvGrpSpPr>
          <p:grpSpPr>
            <a:xfrm rot="10800000">
              <a:off x="860525" y="3048658"/>
              <a:ext cx="2364799" cy="304274"/>
              <a:chOff x="860525" y="3429000"/>
              <a:chExt cx="2364799" cy="30427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99C89F-4263-46F4-B7C2-7A7282931A18}"/>
                  </a:ext>
                </a:extLst>
              </p:cNvPr>
              <p:cNvSpPr/>
              <p:nvPr/>
            </p:nvSpPr>
            <p:spPr>
              <a:xfrm>
                <a:off x="860525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FF8662-B204-4069-BFB5-BA936B9403EC}"/>
                  </a:ext>
                </a:extLst>
              </p:cNvPr>
              <p:cNvSpPr/>
              <p:nvPr/>
            </p:nvSpPr>
            <p:spPr>
              <a:xfrm>
                <a:off x="1377634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56242C-1A78-4181-A8A3-FD9B59094754}"/>
                  </a:ext>
                </a:extLst>
              </p:cNvPr>
              <p:cNvSpPr/>
              <p:nvPr/>
            </p:nvSpPr>
            <p:spPr>
              <a:xfrm>
                <a:off x="1892106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03B584-1961-4ACF-8132-61BD86DCCF01}"/>
                  </a:ext>
                </a:extLst>
              </p:cNvPr>
              <p:cNvSpPr/>
              <p:nvPr/>
            </p:nvSpPr>
            <p:spPr>
              <a:xfrm>
                <a:off x="2406578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38C3A0-2B3A-484B-BEEC-2C79CCC62EF6}"/>
                  </a:ext>
                </a:extLst>
              </p:cNvPr>
              <p:cNvSpPr/>
              <p:nvPr/>
            </p:nvSpPr>
            <p:spPr>
              <a:xfrm>
                <a:off x="2921050" y="3429000"/>
                <a:ext cx="304274" cy="3042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DF3BBF3-FDFB-4FD3-B818-8F247E0F33FF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>
                <a:off x="1164799" y="3581137"/>
                <a:ext cx="2128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7CB26F0-2450-4C28-AE33-7B8841FBA52E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>
                <a:off x="1681908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FCD2B79-7FCB-40A3-A2D0-94E675110EAA}"/>
                  </a:ext>
                </a:extLst>
              </p:cNvPr>
              <p:cNvCxnSpPr>
                <a:cxnSpLocks/>
                <a:stCxn id="31" idx="3"/>
                <a:endCxn id="32" idx="1"/>
              </p:cNvCxnSpPr>
              <p:nvPr/>
            </p:nvCxnSpPr>
            <p:spPr>
              <a:xfrm>
                <a:off x="2196380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DEE714F-DF80-4BE9-89B4-817AEEF84D45}"/>
                  </a:ext>
                </a:extLst>
              </p:cNvPr>
              <p:cNvCxnSpPr>
                <a:cxnSpLocks/>
                <a:stCxn id="32" idx="3"/>
                <a:endCxn id="33" idx="1"/>
              </p:cNvCxnSpPr>
              <p:nvPr/>
            </p:nvCxnSpPr>
            <p:spPr>
              <a:xfrm>
                <a:off x="2710852" y="3581137"/>
                <a:ext cx="2101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F127E7-5C78-41AA-B09B-11761525A0F8}"/>
                </a:ext>
              </a:extLst>
            </p:cNvPr>
            <p:cNvSpPr/>
            <p:nvPr/>
          </p:nvSpPr>
          <p:spPr>
            <a:xfrm>
              <a:off x="860525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57D874-8FFD-4F4A-B5A3-C205490827A6}"/>
                </a:ext>
              </a:extLst>
            </p:cNvPr>
            <p:cNvSpPr/>
            <p:nvPr/>
          </p:nvSpPr>
          <p:spPr>
            <a:xfrm>
              <a:off x="1377634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4278F7-D575-4334-99C1-B42825EF37F3}"/>
                </a:ext>
              </a:extLst>
            </p:cNvPr>
            <p:cNvSpPr/>
            <p:nvPr/>
          </p:nvSpPr>
          <p:spPr>
            <a:xfrm>
              <a:off x="1892106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C3E35D-5B66-4946-8470-1FABABAC5A8F}"/>
                </a:ext>
              </a:extLst>
            </p:cNvPr>
            <p:cNvSpPr/>
            <p:nvPr/>
          </p:nvSpPr>
          <p:spPr>
            <a:xfrm>
              <a:off x="2406578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9F2435-09CD-461D-B6CF-5C300A838193}"/>
                </a:ext>
              </a:extLst>
            </p:cNvPr>
            <p:cNvSpPr/>
            <p:nvPr/>
          </p:nvSpPr>
          <p:spPr>
            <a:xfrm>
              <a:off x="2921050" y="2276146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4995E3C-C30F-46D5-98CD-8A3AAE07920B}"/>
                </a:ext>
              </a:extLst>
            </p:cNvPr>
            <p:cNvGrpSpPr/>
            <p:nvPr/>
          </p:nvGrpSpPr>
          <p:grpSpPr>
            <a:xfrm>
              <a:off x="1012662" y="2580422"/>
              <a:ext cx="2060525" cy="468235"/>
              <a:chOff x="1012662" y="3733274"/>
              <a:chExt cx="2060525" cy="16396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B9AE337-BC23-4D32-9F4D-DD362AD635E9}"/>
                  </a:ext>
                </a:extLst>
              </p:cNvPr>
              <p:cNvCxnSpPr/>
              <p:nvPr/>
            </p:nvCxnSpPr>
            <p:spPr>
              <a:xfrm flipV="1">
                <a:off x="101266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C3D88D0-1575-4CCE-B057-32F34A0F6D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9771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AC217A3-013D-42F4-8EA1-28E5F922C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1606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2951837-441D-4672-A73D-479096830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9722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605E630-A22C-494E-8FBB-F815F8E1A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3187" y="3733274"/>
                <a:ext cx="0" cy="163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0D3F34-DAF6-4521-AA56-05D241B48B2A}"/>
                </a:ext>
              </a:extLst>
            </p:cNvPr>
            <p:cNvSpPr txBox="1"/>
            <p:nvPr/>
          </p:nvSpPr>
          <p:spPr>
            <a:xfrm>
              <a:off x="860526" y="4574065"/>
              <a:ext cx="304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7B11F8-90EA-4007-A7BC-28AF3AB6D825}"/>
                </a:ext>
              </a:extLst>
            </p:cNvPr>
            <p:cNvSpPr txBox="1"/>
            <p:nvPr/>
          </p:nvSpPr>
          <p:spPr>
            <a:xfrm>
              <a:off x="1298910" y="4561758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C7DEBB-9B7C-4270-BD0D-3A2F2846743A}"/>
                </a:ext>
              </a:extLst>
            </p:cNvPr>
            <p:cNvSpPr txBox="1"/>
            <p:nvPr/>
          </p:nvSpPr>
          <p:spPr>
            <a:xfrm>
              <a:off x="1811696" y="4574065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09B5CF-3355-4036-A9DA-8D3420FA1919}"/>
                </a:ext>
              </a:extLst>
            </p:cNvPr>
            <p:cNvSpPr txBox="1"/>
            <p:nvPr/>
          </p:nvSpPr>
          <p:spPr>
            <a:xfrm>
              <a:off x="2341498" y="4574065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like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C29DED-E1F3-407E-9627-C6951E48AD39}"/>
                </a:ext>
              </a:extLst>
            </p:cNvPr>
            <p:cNvSpPr txBox="1"/>
            <p:nvPr/>
          </p:nvSpPr>
          <p:spPr>
            <a:xfrm>
              <a:off x="2854284" y="4574065"/>
              <a:ext cx="456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AE0C445-87FF-4784-A397-6A053B1EB1F0}"/>
                    </a:ext>
                  </a:extLst>
                </p:cNvPr>
                <p:cNvSpPr/>
                <p:nvPr/>
              </p:nvSpPr>
              <p:spPr>
                <a:xfrm>
                  <a:off x="818620" y="4143325"/>
                  <a:ext cx="4541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AE0C445-87FF-4784-A397-6A053B1EB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20" y="4143325"/>
                  <a:ext cx="45416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E7D9AFD-D372-49FC-BF44-C2CFBBBEDBD9}"/>
                    </a:ext>
                  </a:extLst>
                </p:cNvPr>
                <p:cNvSpPr/>
                <p:nvPr/>
              </p:nvSpPr>
              <p:spPr>
                <a:xfrm>
                  <a:off x="1313168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E7D9AFD-D372-49FC-BF44-C2CFBBBED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68" y="4143325"/>
                  <a:ext cx="458908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8C84463-11C5-415B-A38E-00D0B4E31CC2}"/>
                    </a:ext>
                  </a:extLst>
                </p:cNvPr>
                <p:cNvSpPr/>
                <p:nvPr/>
              </p:nvSpPr>
              <p:spPr>
                <a:xfrm>
                  <a:off x="1837305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8C84463-11C5-415B-A38E-00D0B4E31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05" y="4143325"/>
                  <a:ext cx="45890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4CBC55-0842-4743-8DA6-96B29C054E71}"/>
                    </a:ext>
                  </a:extLst>
                </p:cNvPr>
                <p:cNvSpPr/>
                <p:nvPr/>
              </p:nvSpPr>
              <p:spPr>
                <a:xfrm>
                  <a:off x="2352187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4CBC55-0842-4743-8DA6-96B29C054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87" y="4143325"/>
                  <a:ext cx="45890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2ADE67E-6922-4B22-863E-6A5FBACCED1C}"/>
                    </a:ext>
                  </a:extLst>
                </p:cNvPr>
                <p:cNvSpPr/>
                <p:nvPr/>
              </p:nvSpPr>
              <p:spPr>
                <a:xfrm>
                  <a:off x="2866250" y="4143325"/>
                  <a:ext cx="4589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2ADE67E-6922-4B22-863E-6A5FBACCE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50" y="4143325"/>
                  <a:ext cx="45890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DBCCBCE-5947-4D87-B731-0E9775B7A5D5}"/>
                    </a:ext>
                  </a:extLst>
                </p:cNvPr>
                <p:cNvSpPr/>
                <p:nvPr/>
              </p:nvSpPr>
              <p:spPr>
                <a:xfrm>
                  <a:off x="818620" y="2240853"/>
                  <a:ext cx="46095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DBCCBCE-5947-4D87-B731-0E9775B7A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20" y="2240853"/>
                  <a:ext cx="46095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D5D54F1-9697-4F68-8612-D0B409F56D96}"/>
                    </a:ext>
                  </a:extLst>
                </p:cNvPr>
                <p:cNvSpPr/>
                <p:nvPr/>
              </p:nvSpPr>
              <p:spPr>
                <a:xfrm>
                  <a:off x="1313168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D5D54F1-9697-4F68-8612-D0B409F56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168" y="2240853"/>
                  <a:ext cx="46570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131F26E-D2B7-433E-8461-43FBE039DBA7}"/>
                    </a:ext>
                  </a:extLst>
                </p:cNvPr>
                <p:cNvSpPr/>
                <p:nvPr/>
              </p:nvSpPr>
              <p:spPr>
                <a:xfrm>
                  <a:off x="1837305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131F26E-D2B7-433E-8461-43FBE039D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05" y="2240853"/>
                  <a:ext cx="46570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9693F24-4FD6-41E8-B01A-2210F759F84E}"/>
                    </a:ext>
                  </a:extLst>
                </p:cNvPr>
                <p:cNvSpPr/>
                <p:nvPr/>
              </p:nvSpPr>
              <p:spPr>
                <a:xfrm>
                  <a:off x="2352187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9693F24-4FD6-41E8-B01A-2210F759F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87" y="2240853"/>
                  <a:ext cx="465704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3FB3D2-E8E9-4222-B71B-06B315D374BA}"/>
                    </a:ext>
                  </a:extLst>
                </p:cNvPr>
                <p:cNvSpPr/>
                <p:nvPr/>
              </p:nvSpPr>
              <p:spPr>
                <a:xfrm>
                  <a:off x="2866250" y="2240853"/>
                  <a:ext cx="4657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3FB3D2-E8E9-4222-B71B-06B315D37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250" y="2240853"/>
                  <a:ext cx="46570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3683E9-966C-46AD-8685-BE24A151558C}"/>
              </a:ext>
            </a:extLst>
          </p:cNvPr>
          <p:cNvGrpSpPr/>
          <p:nvPr/>
        </p:nvGrpSpPr>
        <p:grpSpPr>
          <a:xfrm>
            <a:off x="3014411" y="3600926"/>
            <a:ext cx="2060525" cy="468235"/>
            <a:chOff x="1012662" y="3733274"/>
            <a:chExt cx="2060525" cy="1639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4FF54B-6C04-4551-AF71-09C35CDA2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8FB31A-3F55-41CD-A343-26DB36D2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A20531F-A1B2-4C32-B5D0-D5C89F8C9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3A1DF6-9BA0-4D55-8511-39F2469B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F70EA29-5229-4745-9351-6993A55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A5A5D4D-2C83-4A0D-9D06-07A88BA1E411}"/>
              </a:ext>
            </a:extLst>
          </p:cNvPr>
          <p:cNvSpPr/>
          <p:nvPr/>
        </p:nvSpPr>
        <p:spPr>
          <a:xfrm>
            <a:off x="2862273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8B3FB-D2C1-4D42-A78A-01A961EFCD7B}"/>
              </a:ext>
            </a:extLst>
          </p:cNvPr>
          <p:cNvSpPr/>
          <p:nvPr/>
        </p:nvSpPr>
        <p:spPr>
          <a:xfrm>
            <a:off x="337938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A64C1-C612-4FF8-90FC-DC58659B1425}"/>
              </a:ext>
            </a:extLst>
          </p:cNvPr>
          <p:cNvSpPr/>
          <p:nvPr/>
        </p:nvSpPr>
        <p:spPr>
          <a:xfrm>
            <a:off x="3893854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57B50A-E1E6-4B74-852F-1D82AE48B988}"/>
              </a:ext>
            </a:extLst>
          </p:cNvPr>
          <p:cNvSpPr/>
          <p:nvPr/>
        </p:nvSpPr>
        <p:spPr>
          <a:xfrm>
            <a:off x="440832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E4A904-1477-45E6-9228-35DF5ADA9909}"/>
              </a:ext>
            </a:extLst>
          </p:cNvPr>
          <p:cNvSpPr/>
          <p:nvPr/>
        </p:nvSpPr>
        <p:spPr>
          <a:xfrm>
            <a:off x="492279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24C1BD-879C-4799-8C76-6D98D754E097}"/>
              </a:ext>
            </a:extLst>
          </p:cNvPr>
          <p:cNvSpPr/>
          <p:nvPr/>
        </p:nvSpPr>
        <p:spPr>
          <a:xfrm>
            <a:off x="2862273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C58BE-8B50-4785-948A-E0B1999AA3C0}"/>
              </a:ext>
            </a:extLst>
          </p:cNvPr>
          <p:cNvSpPr/>
          <p:nvPr/>
        </p:nvSpPr>
        <p:spPr>
          <a:xfrm>
            <a:off x="337938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974745-241D-46AE-BC83-41D850286754}"/>
              </a:ext>
            </a:extLst>
          </p:cNvPr>
          <p:cNvSpPr/>
          <p:nvPr/>
        </p:nvSpPr>
        <p:spPr>
          <a:xfrm>
            <a:off x="3893854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14FE7-9CEF-4293-AA16-7647CF10E18D}"/>
              </a:ext>
            </a:extLst>
          </p:cNvPr>
          <p:cNvSpPr/>
          <p:nvPr/>
        </p:nvSpPr>
        <p:spPr>
          <a:xfrm>
            <a:off x="440832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952D8F-0F75-4B4E-89BD-860B38A5E83B}"/>
              </a:ext>
            </a:extLst>
          </p:cNvPr>
          <p:cNvSpPr/>
          <p:nvPr/>
        </p:nvSpPr>
        <p:spPr>
          <a:xfrm>
            <a:off x="492279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F1A1D5-203A-43CC-AA53-2FD2BAEC738B}"/>
              </a:ext>
            </a:extLst>
          </p:cNvPr>
          <p:cNvGrpSpPr/>
          <p:nvPr/>
        </p:nvGrpSpPr>
        <p:grpSpPr>
          <a:xfrm>
            <a:off x="3014411" y="2448075"/>
            <a:ext cx="2060525" cy="468235"/>
            <a:chOff x="1012662" y="3733274"/>
            <a:chExt cx="2060525" cy="1639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458365-B6A7-4558-9174-3234EFB4FE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E3F767-809B-45C7-9455-DFD9A2A4B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74264A-0561-4470-99B3-6BEBF730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858E5CB-D67D-44C9-9A87-891AAE6CA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2CCF99-ACD5-4575-940B-BC33BC69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7D7D4-340C-41D7-84B3-6B11C043D1BD}"/>
              </a:ext>
            </a:extLst>
          </p:cNvPr>
          <p:cNvSpPr txBox="1"/>
          <p:nvPr/>
        </p:nvSpPr>
        <p:spPr>
          <a:xfrm>
            <a:off x="2862274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BBA671-EA5C-4D37-8F91-532B205D42FC}"/>
              </a:ext>
            </a:extLst>
          </p:cNvPr>
          <p:cNvSpPr txBox="1"/>
          <p:nvPr/>
        </p:nvSpPr>
        <p:spPr>
          <a:xfrm>
            <a:off x="3300659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A7823-40E4-472B-BBF3-0A64D715A12B}"/>
              </a:ext>
            </a:extLst>
          </p:cNvPr>
          <p:cNvSpPr txBox="1"/>
          <p:nvPr/>
        </p:nvSpPr>
        <p:spPr>
          <a:xfrm>
            <a:off x="3813445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DBA465-BE10-4905-B406-348FEF96D4C1}"/>
              </a:ext>
            </a:extLst>
          </p:cNvPr>
          <p:cNvSpPr txBox="1"/>
          <p:nvPr/>
        </p:nvSpPr>
        <p:spPr>
          <a:xfrm>
            <a:off x="434324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959EA-A265-4322-9A27-678581099924}"/>
              </a:ext>
            </a:extLst>
          </p:cNvPr>
          <p:cNvSpPr txBox="1"/>
          <p:nvPr/>
        </p:nvSpPr>
        <p:spPr>
          <a:xfrm>
            <a:off x="4856033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/>
              <p:nvPr/>
            </p:nvSpPr>
            <p:spPr>
              <a:xfrm>
                <a:off x="2820368" y="4010977"/>
                <a:ext cx="4541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4010977"/>
                <a:ext cx="45416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/>
              <p:nvPr/>
            </p:nvSpPr>
            <p:spPr>
              <a:xfrm>
                <a:off x="3314917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4010977"/>
                <a:ext cx="45890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/>
              <p:nvPr/>
            </p:nvSpPr>
            <p:spPr>
              <a:xfrm>
                <a:off x="3839054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4010977"/>
                <a:ext cx="45890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/>
              <p:nvPr/>
            </p:nvSpPr>
            <p:spPr>
              <a:xfrm>
                <a:off x="4353936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010977"/>
                <a:ext cx="45890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/>
              <p:nvPr/>
            </p:nvSpPr>
            <p:spPr>
              <a:xfrm>
                <a:off x="4867999" y="40109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4010977"/>
                <a:ext cx="45890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/>
              <p:nvPr/>
            </p:nvSpPr>
            <p:spPr>
              <a:xfrm>
                <a:off x="2820368" y="2108505"/>
                <a:ext cx="4609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2108505"/>
                <a:ext cx="46095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/>
              <p:nvPr/>
            </p:nvSpPr>
            <p:spPr>
              <a:xfrm>
                <a:off x="3314917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2108505"/>
                <a:ext cx="46570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/>
              <p:nvPr/>
            </p:nvSpPr>
            <p:spPr>
              <a:xfrm>
                <a:off x="3839054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2108505"/>
                <a:ext cx="46570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/>
              <p:nvPr/>
            </p:nvSpPr>
            <p:spPr>
              <a:xfrm>
                <a:off x="4353936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2108505"/>
                <a:ext cx="465704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/>
              <p:nvPr/>
            </p:nvSpPr>
            <p:spPr>
              <a:xfrm>
                <a:off x="4867999" y="2108505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2108505"/>
                <a:ext cx="46570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6329C7D-DA51-49EA-9885-261CF5FF43EA}"/>
              </a:ext>
            </a:extLst>
          </p:cNvPr>
          <p:cNvSpPr/>
          <p:nvPr/>
        </p:nvSpPr>
        <p:spPr>
          <a:xfrm>
            <a:off x="2558339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Contextualized 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Sequence Encoding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0C251-B583-403A-B4D4-DC2340BC5C79}"/>
              </a:ext>
            </a:extLst>
          </p:cNvPr>
          <p:cNvSpPr txBox="1"/>
          <p:nvPr/>
        </p:nvSpPr>
        <p:spPr>
          <a:xfrm>
            <a:off x="2196336" y="4974028"/>
            <a:ext cx="400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encode this sequence while modeling the interaction between elements (e.g., words)?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17FA9-9CA7-4D2C-B108-5313500FF3EC}"/>
              </a:ext>
            </a:extLst>
          </p:cNvPr>
          <p:cNvSpPr txBox="1"/>
          <p:nvPr/>
        </p:nvSpPr>
        <p:spPr>
          <a:xfrm>
            <a:off x="6127481" y="1427083"/>
            <a:ext cx="4351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 1: Bi-directional LSTM: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1AC0E-AB44-4A39-9B56-C3EE15E85C25}"/>
              </a:ext>
            </a:extLst>
          </p:cNvPr>
          <p:cNvSpPr txBox="1"/>
          <p:nvPr/>
        </p:nvSpPr>
        <p:spPr>
          <a:xfrm>
            <a:off x="6891882" y="5432582"/>
            <a:ext cx="315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harder to parallelize…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8B0A8-1F48-449C-A016-9D93A0DCA21C}"/>
              </a:ext>
            </a:extLst>
          </p:cNvPr>
          <p:cNvSpPr txBox="1"/>
          <p:nvPr/>
        </p:nvSpPr>
        <p:spPr>
          <a:xfrm>
            <a:off x="8573572" y="1744254"/>
            <a:ext cx="1321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(e.g., ELMO)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98B23F-6D61-6B5A-49A9-E1B71EC6BB95}"/>
              </a:ext>
            </a:extLst>
          </p:cNvPr>
          <p:cNvCxnSpPr/>
          <p:nvPr/>
        </p:nvCxnSpPr>
        <p:spPr>
          <a:xfrm>
            <a:off x="6930494" y="4912535"/>
            <a:ext cx="271169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585A267-AE16-546F-8B43-602474588456}"/>
              </a:ext>
            </a:extLst>
          </p:cNvPr>
          <p:cNvSpPr txBox="1"/>
          <p:nvPr/>
        </p:nvSpPr>
        <p:spPr>
          <a:xfrm>
            <a:off x="7017857" y="4911145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 Computation</a:t>
            </a:r>
          </a:p>
        </p:txBody>
      </p:sp>
    </p:spTree>
    <p:extLst>
      <p:ext uri="{BB962C8B-B14F-4D97-AF65-F5344CB8AC3E}">
        <p14:creationId xmlns:p14="http://schemas.microsoft.com/office/powerpoint/2010/main" val="33212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Bidirectional Encoder Representations from Transformers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87F7D-056C-485B-A46C-CA1BD4021E62}"/>
              </a:ext>
            </a:extLst>
          </p:cNvPr>
          <p:cNvGrpSpPr/>
          <p:nvPr/>
        </p:nvGrpSpPr>
        <p:grpSpPr>
          <a:xfrm>
            <a:off x="3535617" y="5190778"/>
            <a:ext cx="2060525" cy="252110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1E3C218-803D-407D-BD17-EE154CB19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8DF62A0-C8E7-4312-B71B-DB14B2C1C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E4016D-72A7-4072-821F-A21BC3441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1F9949-B163-4288-9C3E-6AC26202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636F26-80D6-4C06-892A-B6B6755D7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807A808-C599-47CA-AC87-AAF51C4B0C63}"/>
              </a:ext>
            </a:extLst>
          </p:cNvPr>
          <p:cNvSpPr/>
          <p:nvPr/>
        </p:nvSpPr>
        <p:spPr>
          <a:xfrm>
            <a:off x="338347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180F4-404C-4176-BA0E-3D9554B858BF}"/>
              </a:ext>
            </a:extLst>
          </p:cNvPr>
          <p:cNvSpPr/>
          <p:nvPr/>
        </p:nvSpPr>
        <p:spPr>
          <a:xfrm>
            <a:off x="390058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38B1-E9A4-415C-88C3-8A47F3744259}"/>
              </a:ext>
            </a:extLst>
          </p:cNvPr>
          <p:cNvSpPr/>
          <p:nvPr/>
        </p:nvSpPr>
        <p:spPr>
          <a:xfrm>
            <a:off x="441506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5909-0CD1-4B91-9962-94195AF4A330}"/>
              </a:ext>
            </a:extLst>
          </p:cNvPr>
          <p:cNvSpPr/>
          <p:nvPr/>
        </p:nvSpPr>
        <p:spPr>
          <a:xfrm>
            <a:off x="4929532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C4D34-2281-4D35-BADF-D9D5A3CF83B3}"/>
              </a:ext>
            </a:extLst>
          </p:cNvPr>
          <p:cNvSpPr/>
          <p:nvPr/>
        </p:nvSpPr>
        <p:spPr>
          <a:xfrm>
            <a:off x="544400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7FF20-0273-498E-B519-19519F4D2C69}"/>
              </a:ext>
            </a:extLst>
          </p:cNvPr>
          <p:cNvSpPr/>
          <p:nvPr/>
        </p:nvSpPr>
        <p:spPr>
          <a:xfrm>
            <a:off x="338347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7434E-7EFB-4DB4-97F1-403311B19127}"/>
              </a:ext>
            </a:extLst>
          </p:cNvPr>
          <p:cNvSpPr/>
          <p:nvPr/>
        </p:nvSpPr>
        <p:spPr>
          <a:xfrm>
            <a:off x="390058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588F-0801-430B-AA6E-AFDA295E307E}"/>
              </a:ext>
            </a:extLst>
          </p:cNvPr>
          <p:cNvSpPr/>
          <p:nvPr/>
        </p:nvSpPr>
        <p:spPr>
          <a:xfrm>
            <a:off x="4415060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D2340-17DF-4747-B4BA-DF936CE83D42}"/>
              </a:ext>
            </a:extLst>
          </p:cNvPr>
          <p:cNvSpPr/>
          <p:nvPr/>
        </p:nvSpPr>
        <p:spPr>
          <a:xfrm>
            <a:off x="4929532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34A21-A551-4F05-97E1-2AF38D857E33}"/>
              </a:ext>
            </a:extLst>
          </p:cNvPr>
          <p:cNvSpPr/>
          <p:nvPr/>
        </p:nvSpPr>
        <p:spPr>
          <a:xfrm>
            <a:off x="5444004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C6980-C01B-4057-8EF5-3C2B752B9B59}"/>
              </a:ext>
            </a:extLst>
          </p:cNvPr>
          <p:cNvGrpSpPr/>
          <p:nvPr/>
        </p:nvGrpSpPr>
        <p:grpSpPr>
          <a:xfrm>
            <a:off x="3535617" y="3821803"/>
            <a:ext cx="2060525" cy="277007"/>
            <a:chOff x="1012662" y="3733274"/>
            <a:chExt cx="2060525" cy="1639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B8621E-0ACB-4FD4-97E8-C435CE04EFDD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7E2922-52A1-4434-A07B-151DF4AB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FD090D-20B4-4D2B-86B2-DA765307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31055-32B0-4C09-BA16-FF5457F86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7D9450-5570-4A9A-8B64-A7D7464FC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2FA642-0459-4A36-AFE0-BDABB0CE3CFA}"/>
              </a:ext>
            </a:extLst>
          </p:cNvPr>
          <p:cNvSpPr txBox="1"/>
          <p:nvPr/>
        </p:nvSpPr>
        <p:spPr>
          <a:xfrm>
            <a:off x="3383480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3ECF-0F6B-4D07-9B5E-56A7372BB9C3}"/>
              </a:ext>
            </a:extLst>
          </p:cNvPr>
          <p:cNvSpPr txBox="1"/>
          <p:nvPr/>
        </p:nvSpPr>
        <p:spPr>
          <a:xfrm>
            <a:off x="3821865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A09B-21F8-4067-839E-E85F33D94EAB}"/>
              </a:ext>
            </a:extLst>
          </p:cNvPr>
          <p:cNvSpPr txBox="1"/>
          <p:nvPr/>
        </p:nvSpPr>
        <p:spPr>
          <a:xfrm>
            <a:off x="4334651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DB200-DF9B-43D1-AFCF-2AE1233ECE8C}"/>
              </a:ext>
            </a:extLst>
          </p:cNvPr>
          <p:cNvSpPr txBox="1"/>
          <p:nvPr/>
        </p:nvSpPr>
        <p:spPr>
          <a:xfrm>
            <a:off x="4864453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09DF-B23C-42CC-A2CF-C7CDD4AA0B32}"/>
              </a:ext>
            </a:extLst>
          </p:cNvPr>
          <p:cNvSpPr txBox="1"/>
          <p:nvPr/>
        </p:nvSpPr>
        <p:spPr>
          <a:xfrm>
            <a:off x="5377239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/>
              <p:nvPr/>
            </p:nvSpPr>
            <p:spPr>
              <a:xfrm>
                <a:off x="3341574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74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/>
              <p:nvPr/>
            </p:nvSpPr>
            <p:spPr>
              <a:xfrm>
                <a:off x="3836123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3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/>
              <p:nvPr/>
            </p:nvSpPr>
            <p:spPr>
              <a:xfrm>
                <a:off x="436026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60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/>
              <p:nvPr/>
            </p:nvSpPr>
            <p:spPr>
              <a:xfrm>
                <a:off x="487514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42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/>
              <p:nvPr/>
            </p:nvSpPr>
            <p:spPr>
              <a:xfrm>
                <a:off x="5389205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05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/>
              <p:nvPr/>
            </p:nvSpPr>
            <p:spPr>
              <a:xfrm>
                <a:off x="3341574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74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/>
              <p:nvPr/>
            </p:nvSpPr>
            <p:spPr>
              <a:xfrm>
                <a:off x="3836123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3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/>
              <p:nvPr/>
            </p:nvSpPr>
            <p:spPr>
              <a:xfrm>
                <a:off x="436026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60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/>
              <p:nvPr/>
            </p:nvSpPr>
            <p:spPr>
              <a:xfrm>
                <a:off x="487514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42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/>
              <p:nvPr/>
            </p:nvSpPr>
            <p:spPr>
              <a:xfrm>
                <a:off x="5389205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05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38FC35B-07D0-494C-92F0-FDCB38153FB2}"/>
              </a:ext>
            </a:extLst>
          </p:cNvPr>
          <p:cNvSpPr/>
          <p:nvPr/>
        </p:nvSpPr>
        <p:spPr>
          <a:xfrm>
            <a:off x="2810758" y="4099824"/>
            <a:ext cx="3218114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DEBD7-C892-4C72-81E9-FDAFCED472FC}"/>
              </a:ext>
            </a:extLst>
          </p:cNvPr>
          <p:cNvSpPr/>
          <p:nvPr/>
        </p:nvSpPr>
        <p:spPr>
          <a:xfrm>
            <a:off x="2902094" y="3517526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EF4C6-4503-4D1B-841E-3ED1D7DC872D}"/>
              </a:ext>
            </a:extLst>
          </p:cNvPr>
          <p:cNvCxnSpPr/>
          <p:nvPr/>
        </p:nvCxnSpPr>
        <p:spPr>
          <a:xfrm flipV="1">
            <a:off x="3054231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/>
              <p:nvPr/>
            </p:nvSpPr>
            <p:spPr>
              <a:xfrm>
                <a:off x="2834267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67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25AF15A-4C31-4883-8481-644481841436}"/>
              </a:ext>
            </a:extLst>
          </p:cNvPr>
          <p:cNvSpPr txBox="1"/>
          <p:nvPr/>
        </p:nvSpPr>
        <p:spPr>
          <a:xfrm>
            <a:off x="3103869" y="1667222"/>
            <a:ext cx="719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Jointly learn representation for token-level and sentence level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7C122A-E5DC-45CD-96A0-C0CADB7628E1}"/>
              </a:ext>
            </a:extLst>
          </p:cNvPr>
          <p:cNvSpPr/>
          <p:nvPr/>
        </p:nvSpPr>
        <p:spPr>
          <a:xfrm>
            <a:off x="2571436" y="1667222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C1C1AD1-3D69-49CD-AC21-DA561AA1FB46}"/>
              </a:ext>
            </a:extLst>
          </p:cNvPr>
          <p:cNvSpPr/>
          <p:nvPr/>
        </p:nvSpPr>
        <p:spPr>
          <a:xfrm>
            <a:off x="2571436" y="2119839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5CE00-7768-40A0-ACCB-FF8C52B62616}"/>
              </a:ext>
            </a:extLst>
          </p:cNvPr>
          <p:cNvSpPr txBox="1"/>
          <p:nvPr/>
        </p:nvSpPr>
        <p:spPr>
          <a:xfrm>
            <a:off x="3103869" y="2099133"/>
            <a:ext cx="682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network architecture for pre-training and fine-tuning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24DE57-6768-49DF-8013-6B17F7D2604B}"/>
              </a:ext>
            </a:extLst>
          </p:cNvPr>
          <p:cNvSpPr txBox="1"/>
          <p:nvPr/>
        </p:nvSpPr>
        <p:spPr>
          <a:xfrm>
            <a:off x="1965458" y="12508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Advantages:</a:t>
            </a:r>
          </a:p>
        </p:txBody>
      </p:sp>
    </p:spTree>
    <p:extLst>
      <p:ext uri="{BB962C8B-B14F-4D97-AF65-F5344CB8AC3E}">
        <p14:creationId xmlns:p14="http://schemas.microsoft.com/office/powerpoint/2010/main" val="18162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Bidirectional Encoder Representations from Transformers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3C218-803D-407D-BD17-EE154CB19DB9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F62A0-C8E7-4312-B71B-DB14B2C1C242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E4016D-72A7-4072-821F-A21BC34415CC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F9949-B163-4288-9C3E-6AC262027E86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36F26-80D6-4C06-892A-B6B6755D735E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07A808-C599-47CA-AC87-AAF51C4B0C63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180F4-404C-4176-BA0E-3D9554B858BF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38B1-E9A4-415C-88C3-8A47F3744259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5909-0CD1-4B91-9962-94195AF4A330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C4D34-2281-4D35-BADF-D9D5A3CF83B3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7FF20-0273-498E-B519-19519F4D2C69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7434E-7EFB-4DB4-97F1-403311B19127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588F-0801-430B-AA6E-AFDA295E307E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D2340-17DF-4747-B4BA-DF936CE83D42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34A21-A551-4F05-97E1-2AF38D857E33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C6980-C01B-4057-8EF5-3C2B752B9B59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B8621E-0ACB-4FD4-97E8-C435CE04EFDD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7E2922-52A1-4434-A07B-151DF4AB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FD090D-20B4-4D2B-86B2-DA765307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31055-32B0-4C09-BA16-FF5457F86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7D9450-5570-4A9A-8B64-A7D7464FC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2FA642-0459-4A36-AFE0-BDABB0CE3CFA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3ECF-0F6B-4D07-9B5E-56A7372BB9C3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A09B-21F8-4067-839E-E85F33D94EA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DB200-DF9B-43D1-AFCF-2AE1233ECE8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09DF-B23C-42CC-A2CF-C7CDD4AA0B32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541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54162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58908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58908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58908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58908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609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60959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65704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65704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65704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65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65704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38FC35B-07D0-494C-92F0-FDCB38153FB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DEBD7-C892-4C72-81E9-FDAFCED472FC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EF4C6-4503-4D1B-841E-3ED1D7DC872D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543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5435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E24DE57-6768-49DF-8013-6B17F7D2604B}"/>
              </a:ext>
            </a:extLst>
          </p:cNvPr>
          <p:cNvSpPr txBox="1"/>
          <p:nvPr/>
        </p:nvSpPr>
        <p:spPr>
          <a:xfrm>
            <a:off x="1965458" y="12508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Advantages: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18ECCB-E320-4112-8B0B-6D81865FBA72}"/>
              </a:ext>
            </a:extLst>
          </p:cNvPr>
          <p:cNvSpPr/>
          <p:nvPr/>
        </p:nvSpPr>
        <p:spPr>
          <a:xfrm>
            <a:off x="2571436" y="2565173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0869A5-15CE-45EB-A253-A30C16ACDB56}"/>
              </a:ext>
            </a:extLst>
          </p:cNvPr>
          <p:cNvSpPr txBox="1"/>
          <p:nvPr/>
        </p:nvSpPr>
        <p:spPr>
          <a:xfrm>
            <a:off x="3103868" y="2544467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used to learn relationship between sentences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776354-B93C-447D-8819-02D34655CFA7}"/>
              </a:ext>
            </a:extLst>
          </p:cNvPr>
          <p:cNvSpPr txBox="1"/>
          <p:nvPr/>
        </p:nvSpPr>
        <p:spPr>
          <a:xfrm>
            <a:off x="3103869" y="1667222"/>
            <a:ext cx="719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Jointly learn representation for token-level and sentence level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50743B-45FD-4E9F-B361-419BB1C0006A}"/>
              </a:ext>
            </a:extLst>
          </p:cNvPr>
          <p:cNvSpPr/>
          <p:nvPr/>
        </p:nvSpPr>
        <p:spPr>
          <a:xfrm>
            <a:off x="2571436" y="1667222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34B858-0158-4463-8557-D31DB3F30333}"/>
              </a:ext>
            </a:extLst>
          </p:cNvPr>
          <p:cNvSpPr/>
          <p:nvPr/>
        </p:nvSpPr>
        <p:spPr>
          <a:xfrm>
            <a:off x="2571436" y="2119839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3752A-6F41-479E-9941-BA5E7005A25E}"/>
              </a:ext>
            </a:extLst>
          </p:cNvPr>
          <p:cNvSpPr txBox="1"/>
          <p:nvPr/>
        </p:nvSpPr>
        <p:spPr>
          <a:xfrm>
            <a:off x="3103869" y="2099133"/>
            <a:ext cx="682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network architecture for pre-training and fine-tuning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3BFC2-11E9-4F50-87ED-17FB4A3631A8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FA6847-8EF6-433C-BF29-F6D92E1AE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702B59-DBF2-4DAB-B7C0-7EAE5C940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978B495-2EB9-4951-B54C-594D1190E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333F349-8961-4F64-837A-26C007B43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3FEA5FE-2996-466F-8CDF-888781BEC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3E97498-CAFB-4810-9265-EF5641472A0B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849E6F-8869-4585-B2CD-C477EBBC049E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98C18B-46C6-4EBD-8018-03CA2BAC53A2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B04089-23A7-44E6-A382-40A649744C4E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305636-D426-4E6C-8286-AE353C16205B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944BF-9F22-45E3-82D1-1E4C9AC465C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54B1-AA35-466B-9008-47B9C62C70DB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22BCE7-AE6B-40A8-A8E1-74E23B45AEC4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DCD47C-E333-406A-A709-77E545C260CD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881649-7225-4DDF-AFC4-738E1AFEC08C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5090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509049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513794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513794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513794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5137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513794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B35F0BE7-F822-43A7-B7B9-BCA09D17B2AE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12317A-F7DE-4F3F-84A6-05B5BFEFE4D2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E723A1-C1DD-4891-AC7D-32F92EF34D01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F073A8-703B-45F9-8A9B-C5A35FEB50F0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BFC2C5-FCA8-4F9D-8614-3C7517674D65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4C5299-BC14-4CA7-A0CF-AA7B3DF801A6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0BF300-007E-4409-B4EF-736AA4FB6A3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2D1727E-8B0A-443C-BAD2-B3E65CAA7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D16EB60-DEEC-4A9A-BC0F-50FF3E62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CC0DD0-7D27-459B-942F-5F57A1B16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B56C676-2306-45D8-83F6-E9E759237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5138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513859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18604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18604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18604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18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18604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5DDB40C5-E7AB-4AFB-A599-9BA9FCAA3A64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85836A-A6A1-4915-B329-E8234C5F8CE4}"/>
              </a:ext>
            </a:extLst>
          </p:cNvPr>
          <p:cNvSpPr/>
          <p:nvPr/>
        </p:nvSpPr>
        <p:spPr>
          <a:xfrm>
            <a:off x="5865341" y="543200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7B508A-C1B6-4118-8892-FF6183F6802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1E3892A-86BE-43AC-90DE-F3D096650AFE}"/>
              </a:ext>
            </a:extLst>
          </p:cNvPr>
          <p:cNvSpPr/>
          <p:nvPr/>
        </p:nvSpPr>
        <p:spPr>
          <a:xfrm>
            <a:off x="2571436" y="3034056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DC300F-BD74-481F-A671-CA0173BD7B0E}"/>
              </a:ext>
            </a:extLst>
          </p:cNvPr>
          <p:cNvSpPr txBox="1"/>
          <p:nvPr/>
        </p:nvSpPr>
        <p:spPr>
          <a:xfrm>
            <a:off x="3103868" y="3013350"/>
            <a:ext cx="761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Models bidirectional and long-range interactions between tokens</a:t>
            </a:r>
          </a:p>
        </p:txBody>
      </p:sp>
      <p:sp>
        <p:nvSpPr>
          <p:cNvPr id="100" name="Arrow: Left 99">
            <a:extLst>
              <a:ext uri="{FF2B5EF4-FFF2-40B4-BE49-F238E27FC236}">
                <a16:creationId xmlns:a16="http://schemas.microsoft.com/office/drawing/2014/main" id="{573C836D-C006-4986-A45B-C388236153F4}"/>
              </a:ext>
            </a:extLst>
          </p:cNvPr>
          <p:cNvSpPr/>
          <p:nvPr/>
        </p:nvSpPr>
        <p:spPr>
          <a:xfrm>
            <a:off x="3244831" y="4330474"/>
            <a:ext cx="5605543" cy="24794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Arrow: Left 100">
            <a:extLst>
              <a:ext uri="{FF2B5EF4-FFF2-40B4-BE49-F238E27FC236}">
                <a16:creationId xmlns:a16="http://schemas.microsoft.com/office/drawing/2014/main" id="{E1881CB9-E684-45B2-874A-73FA340A740F}"/>
              </a:ext>
            </a:extLst>
          </p:cNvPr>
          <p:cNvSpPr/>
          <p:nvPr/>
        </p:nvSpPr>
        <p:spPr>
          <a:xfrm rot="10800000">
            <a:off x="3244830" y="4725507"/>
            <a:ext cx="5605543" cy="247945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4BE89B-7C19-4E0B-9680-73BF91C42277}"/>
              </a:ext>
            </a:extLst>
          </p:cNvPr>
          <p:cNvSpPr txBox="1"/>
          <p:nvPr/>
        </p:nvSpPr>
        <p:spPr>
          <a:xfrm>
            <a:off x="1625105" y="4183635"/>
            <a:ext cx="1115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do all this?</a:t>
            </a: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324E0578-7553-421B-B61B-614E94012614}"/>
              </a:ext>
            </a:extLst>
          </p:cNvPr>
          <p:cNvSpPr/>
          <p:nvPr/>
        </p:nvSpPr>
        <p:spPr>
          <a:xfrm>
            <a:off x="2253190" y="1631034"/>
            <a:ext cx="320704" cy="1886492"/>
          </a:xfrm>
          <a:prstGeom prst="leftBrace">
            <a:avLst>
              <a:gd name="adj1" fmla="val 3264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9158D62-A8F6-4739-A664-E2B65B82F239}"/>
              </a:ext>
            </a:extLst>
          </p:cNvPr>
          <p:cNvCxnSpPr>
            <a:stCxn id="103" idx="1"/>
            <a:endCxn id="102" idx="0"/>
          </p:cNvCxnSpPr>
          <p:nvPr/>
        </p:nvCxnSpPr>
        <p:spPr>
          <a:xfrm rot="10800000" flipV="1">
            <a:off x="2182910" y="2574279"/>
            <a:ext cx="70281" cy="160935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19D6B0-28C8-4DFD-B920-75216E4DBE65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F65807-1FC9-471D-BD64-AD22245726D6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29403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F65807-1FC9-471D-BD64-AD2224572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29403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469F938-5A6B-4877-87E8-56084BB9013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89453B-34BF-5238-F40F-CB97CBEA2B03}"/>
              </a:ext>
            </a:extLst>
          </p:cNvPr>
          <p:cNvSpPr/>
          <p:nvPr/>
        </p:nvSpPr>
        <p:spPr>
          <a:xfrm>
            <a:off x="2891725" y="545083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DEE13-4307-6EC0-941F-A4D1EB273333}"/>
              </a:ext>
            </a:extLst>
          </p:cNvPr>
          <p:cNvSpPr/>
          <p:nvPr/>
        </p:nvSpPr>
        <p:spPr>
          <a:xfrm>
            <a:off x="2813207" y="5439948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6A7B09-0CEE-1F08-A41B-7057761ACF56}"/>
              </a:ext>
            </a:extLst>
          </p:cNvPr>
          <p:cNvCxnSpPr>
            <a:cxnSpLocks/>
          </p:cNvCxnSpPr>
          <p:nvPr/>
        </p:nvCxnSpPr>
        <p:spPr>
          <a:xfrm flipV="1">
            <a:off x="3043862" y="5198724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/>
      <p:bldP spid="100" grpId="0" animBg="1"/>
      <p:bldP spid="101" grpId="0" animBg="1"/>
      <p:bldP spid="102" grpId="0"/>
      <p:bldP spid="1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Bidirectional Encoder Representations from Transformers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3C218-803D-407D-BD17-EE154CB19DB9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F62A0-C8E7-4312-B71B-DB14B2C1C242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E4016D-72A7-4072-821F-A21BC34415CC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F9949-B163-4288-9C3E-6AC262027E86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36F26-80D6-4C06-892A-B6B6755D735E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07A808-C599-47CA-AC87-AAF51C4B0C63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180F4-404C-4176-BA0E-3D9554B858BF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38B1-E9A4-415C-88C3-8A47F3744259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5909-0CD1-4B91-9962-94195AF4A330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C4D34-2281-4D35-BADF-D9D5A3CF83B3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B7FF20-0273-498E-B519-19519F4D2C69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7434E-7EFB-4DB4-97F1-403311B19127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588F-0801-430B-AA6E-AFDA295E307E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D2340-17DF-4747-B4BA-DF936CE83D42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34A21-A551-4F05-97E1-2AF38D857E33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C6980-C01B-4057-8EF5-3C2B752B9B59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B8621E-0ACB-4FD4-97E8-C435CE04EFDD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7E2922-52A1-4434-A07B-151DF4AB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FD090D-20B4-4D2B-86B2-DA765307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731055-32B0-4C09-BA16-FF5457F86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7D9450-5570-4A9A-8B64-A7D7464FC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2FA642-0459-4A36-AFE0-BDABB0CE3CFA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D3ECF-0F6B-4D07-9B5E-56A7372BB9C3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5A09B-21F8-4067-839E-E85F33D94EA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DB200-DF9B-43D1-AFCF-2AE1233ECE8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09DF-B23C-42CC-A2CF-C7CDD4AA0B32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3FB858-3BFD-42B0-BAE2-173B04E00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ED1DB59-A528-4910-A03C-2EB27C7B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2F04F9-D0D5-4483-A5D6-D5010256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9D6A1E-30C0-4A76-8606-7ECBF408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D6BB92-3B10-49AC-B27A-328240C39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6C9CEB-5604-457C-9F1C-B6DF18F1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8E76A6F-02D6-475D-A9ED-DB1730892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2E44FC-7DDE-4DAE-A9C3-A3C692369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1BE38-AD4C-4364-B7E2-71D416B9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C963-515C-4AD1-BC63-BE26D4805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38FC35B-07D0-494C-92F0-FDCB38153FB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DEBD7-C892-4C72-81E9-FDAFCED472FC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EF4C6-4503-4D1B-841E-3ED1D7DC872D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C807183-8822-48BC-B5B0-31D7F3C7B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E24DE57-6768-49DF-8013-6B17F7D2604B}"/>
              </a:ext>
            </a:extLst>
          </p:cNvPr>
          <p:cNvSpPr txBox="1"/>
          <p:nvPr/>
        </p:nvSpPr>
        <p:spPr>
          <a:xfrm>
            <a:off x="1965458" y="12508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Advantages: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18ECCB-E320-4112-8B0B-6D81865FBA72}"/>
              </a:ext>
            </a:extLst>
          </p:cNvPr>
          <p:cNvSpPr/>
          <p:nvPr/>
        </p:nvSpPr>
        <p:spPr>
          <a:xfrm>
            <a:off x="2571436" y="2565173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0869A5-15CE-45EB-A253-A30C16ACDB56}"/>
              </a:ext>
            </a:extLst>
          </p:cNvPr>
          <p:cNvSpPr txBox="1"/>
          <p:nvPr/>
        </p:nvSpPr>
        <p:spPr>
          <a:xfrm>
            <a:off x="3103868" y="2544467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used to learn relationship between sentences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776354-B93C-447D-8819-02D34655CFA7}"/>
              </a:ext>
            </a:extLst>
          </p:cNvPr>
          <p:cNvSpPr txBox="1"/>
          <p:nvPr/>
        </p:nvSpPr>
        <p:spPr>
          <a:xfrm>
            <a:off x="3103869" y="1667222"/>
            <a:ext cx="719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Jointly learn representation for token-level and sentence level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50743B-45FD-4E9F-B361-419BB1C0006A}"/>
              </a:ext>
            </a:extLst>
          </p:cNvPr>
          <p:cNvSpPr/>
          <p:nvPr/>
        </p:nvSpPr>
        <p:spPr>
          <a:xfrm>
            <a:off x="2571436" y="1667222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34B858-0158-4463-8557-D31DB3F30333}"/>
              </a:ext>
            </a:extLst>
          </p:cNvPr>
          <p:cNvSpPr/>
          <p:nvPr/>
        </p:nvSpPr>
        <p:spPr>
          <a:xfrm>
            <a:off x="2571436" y="2119839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B3752A-6F41-479E-9941-BA5E7005A25E}"/>
              </a:ext>
            </a:extLst>
          </p:cNvPr>
          <p:cNvSpPr txBox="1"/>
          <p:nvPr/>
        </p:nvSpPr>
        <p:spPr>
          <a:xfrm>
            <a:off x="3103869" y="2099133"/>
            <a:ext cx="682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network architecture for pre-training and fine-tuning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3BFC2-11E9-4F50-87ED-17FB4A3631A8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FA6847-8EF6-433C-BF29-F6D92E1AE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702B59-DBF2-4DAB-B7C0-7EAE5C940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978B495-2EB9-4951-B54C-594D1190E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333F349-8961-4F64-837A-26C007B43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3FEA5FE-2996-466F-8CDF-888781BEC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3E97498-CAFB-4810-9265-EF5641472A0B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849E6F-8869-4585-B2CD-C477EBBC049E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98C18B-46C6-4EBD-8018-03CA2BAC53A2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B04089-23A7-44E6-A382-40A649744C4E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305636-D426-4E6C-8286-AE353C16205B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944BF-9F22-45E3-82D1-1E4C9AC465C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0E54B1-AA35-466B-9008-47B9C62C70DB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22BCE7-AE6B-40A8-A8E1-74E23B45AEC4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DCD47C-E333-406A-A709-77E545C260CD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881649-7225-4DDF-AFC4-738E1AFEC08C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EA7E52-1561-4999-BBA8-800472442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2902779-0606-41B6-9C45-2B84C0CE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F62A1A-9707-444E-AAE5-989ACB5F6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98E47B-CE00-43CB-8353-C304DD555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8F848F-5F23-4406-AFF6-7B1A98AD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B35F0BE7-F822-43A7-B7B9-BCA09D17B2AE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12317A-F7DE-4F3F-84A6-05B5BFEFE4D2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AE723A1-C1DD-4891-AC7D-32F92EF34D01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F073A8-703B-45F9-8A9B-C5A35FEB50F0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BFC2C5-FCA8-4F9D-8614-3C7517674D65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4C5299-BC14-4CA7-A0CF-AA7B3DF801A6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0BF300-007E-4409-B4EF-736AA4FB6A32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2D1727E-8B0A-443C-BAD2-B3E65CAA7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D16EB60-DEEC-4A9A-BC0F-50FF3E622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CC0DD0-7D27-459B-942F-5F57A1B16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B56C676-2306-45D8-83F6-E9E759237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089FD-FABE-4A1C-9B6A-88206589C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22F6932-2B0E-4AB8-BA5C-DAA9DF62E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6D55A38-2374-4EFF-8CD3-1AD646BA1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E280AAD-3818-45B8-A47F-C0D3A1CF2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B5B167-820A-4644-84D9-4FA53DC9D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5DDB40C5-E7AB-4AFB-A599-9BA9FCAA3A64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85836A-A6A1-4915-B329-E8234C5F8CE4}"/>
              </a:ext>
            </a:extLst>
          </p:cNvPr>
          <p:cNvSpPr/>
          <p:nvPr/>
        </p:nvSpPr>
        <p:spPr>
          <a:xfrm>
            <a:off x="5863570" y="5438783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7B508A-C1B6-4118-8892-FF6183F6802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1E3892A-86BE-43AC-90DE-F3D096650AFE}"/>
              </a:ext>
            </a:extLst>
          </p:cNvPr>
          <p:cNvSpPr/>
          <p:nvPr/>
        </p:nvSpPr>
        <p:spPr>
          <a:xfrm>
            <a:off x="2571436" y="3034056"/>
            <a:ext cx="338554" cy="33855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DC300F-BD74-481F-A671-CA0173BD7B0E}"/>
              </a:ext>
            </a:extLst>
          </p:cNvPr>
          <p:cNvSpPr txBox="1"/>
          <p:nvPr/>
        </p:nvSpPr>
        <p:spPr>
          <a:xfrm>
            <a:off x="3103869" y="3013350"/>
            <a:ext cx="5800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Models bidirectional interactions between tokens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8F9A67-B6F5-4104-98E8-C8A24FDE23D1}"/>
              </a:ext>
            </a:extLst>
          </p:cNvPr>
          <p:cNvSpPr txBox="1"/>
          <p:nvPr/>
        </p:nvSpPr>
        <p:spPr>
          <a:xfrm>
            <a:off x="9005245" y="4352913"/>
            <a:ext cx="179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how to train self-supervised?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21AF69-C35B-4097-9142-2B0C9618CE7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EBEFF07-1669-461F-A526-52CD4AF6FA13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359588-9384-489B-ABC6-837FACD1517D}"/>
              </a:ext>
            </a:extLst>
          </p:cNvPr>
          <p:cNvSpPr/>
          <p:nvPr/>
        </p:nvSpPr>
        <p:spPr>
          <a:xfrm>
            <a:off x="2794394" y="5438783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AF0E54-4977-4EAA-B148-FDCB6F883728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01501B0-DEA8-44C7-AB35-3CCC32E48E1B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01501B0-DEA8-44C7-AB35-3CCC32E48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800EA41-34BB-45D4-89AB-E681B5F05EF0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42D5594B-5145-4EAA-A228-F0A587762CF1}"/>
              </a:ext>
            </a:extLst>
          </p:cNvPr>
          <p:cNvSpPr/>
          <p:nvPr/>
        </p:nvSpPr>
        <p:spPr>
          <a:xfrm rot="10800000">
            <a:off x="2162404" y="4645826"/>
            <a:ext cx="1329726" cy="938218"/>
          </a:xfrm>
          <a:prstGeom prst="arc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B2CB6-F9AC-4B1F-A31B-860A2CDD5827}"/>
              </a:ext>
            </a:extLst>
          </p:cNvPr>
          <p:cNvSpPr txBox="1"/>
          <p:nvPr/>
        </p:nvSpPr>
        <p:spPr>
          <a:xfrm>
            <a:off x="1465911" y="4388962"/>
            <a:ext cx="142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Special sentence-level token</a:t>
            </a:r>
          </a:p>
        </p:txBody>
      </p:sp>
    </p:spTree>
    <p:extLst>
      <p:ext uri="{BB962C8B-B14F-4D97-AF65-F5344CB8AC3E}">
        <p14:creationId xmlns:p14="http://schemas.microsoft.com/office/powerpoint/2010/main" val="22330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Pre-training BERT Model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A232FF-E462-4AEA-B6F4-434BA1BD7C2B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696A91-FF19-4B01-8E49-A705CD719E83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8E1EA0-93A7-4C9F-A441-DB3A825F1B92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3F7A9D-1DF1-4459-BFB8-63B6A21FD2D8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56AB84-C98B-4A36-974E-6BE53B100356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D74EB9F-A9EC-4B66-B776-04F956A30937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BA43B89-10EB-4C89-8CF8-5DE90D1AA6E6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6BA551C-1AED-40C3-9964-DDDDA6CC6BBC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329FCA-4DF2-4559-9B29-3ACA789AC3DE}"/>
              </a:ext>
            </a:extLst>
          </p:cNvPr>
          <p:cNvSpPr/>
          <p:nvPr/>
        </p:nvSpPr>
        <p:spPr>
          <a:xfrm>
            <a:off x="4897425" y="5442890"/>
            <a:ext cx="369756" cy="30427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E70D61B-9488-4AA7-B47F-ECF53D527123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D056C6-681B-434F-A274-B98FD0B924B6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EAD3A0-CA7E-41FE-9A92-94FC98ACC35F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104ADD-768E-4102-A89F-3E99D8900CCA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748455-01AE-4F8E-8155-9DEE99078139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1A8F4DD-970A-4727-A18E-38F67BC262EF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966E69-7B4B-4961-9BB9-7F65FE945466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  <a:effectLst/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7DAA003-5AD6-43B5-BAF6-D4ADADF8B80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65B617F-A5B9-4E30-900C-FA9C16D7B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FA1E0AC-58B8-407B-8502-7B0020659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B013434-8994-4CF3-B86F-1F08E1B9C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EC45CEB-6053-4435-9C12-A80F0C518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1D9D401-A574-46D2-94AE-6698050BB3A3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70A0FE-E4EE-4040-B698-E23B300A08F1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E1C9B2-7FFA-4FC0-960E-DAF93EB450B5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8C1E875-9D2E-4BD7-84BD-C8E0F52B1CAF}"/>
              </a:ext>
            </a:extLst>
          </p:cNvPr>
          <p:cNvSpPr txBox="1"/>
          <p:nvPr/>
        </p:nvSpPr>
        <p:spPr>
          <a:xfrm>
            <a:off x="4864299" y="3001647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CB30987-7227-49EA-B151-C8076D24F409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23F994E-E08E-45FB-8778-75145207F712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23F994E-E08E-45FB-8778-75145207F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81F54B6-0E02-48F8-B43B-E26557B3C4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81F54B6-0E02-48F8-B43B-E26557B3C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7B9193-092F-4D00-8A0D-A42771E49B20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7B9193-092F-4D00-8A0D-A42771E49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61642473-013B-4E0D-A3E2-E3B1C5E5B57A}"/>
              </a:ext>
            </a:extLst>
          </p:cNvPr>
          <p:cNvSpPr/>
          <p:nvPr/>
        </p:nvSpPr>
        <p:spPr>
          <a:xfrm>
            <a:off x="4821347" y="5454478"/>
            <a:ext cx="521297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675C4B7-E4EF-4939-B8A6-852B9DF81979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675C4B7-E4EF-4939-B8A6-852B9DF81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32903BA-A353-438F-8D38-E0659A16AA9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32903BA-A353-438F-8D38-E0659A16A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9359900-DDEC-423F-8BBF-61780AB1266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9359900-DDEC-423F-8BBF-61780AB12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12B03B-71AF-4AA4-AFD7-6987B00C1AB3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12B03B-71AF-4AA4-AFD7-6987B00C1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688CDB8-B9FF-43D3-8318-71891838F328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688CDB8-B9FF-43D3-8318-71891838F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8BA961B-A9B1-4C11-85B3-12670C39E65E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8BA961B-A9B1-4C11-85B3-12670C39E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F51CFA08-122D-4942-86F2-ECC7B9654C24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88E8B6A-BC6F-41CF-83BD-63E4DD5340A4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7E73006-994F-4643-BD9C-6721DFABA5FB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7E73006-994F-4643-BD9C-6721DFABA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D4B3367-D98F-4F27-A87A-EA7DE038100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  <a:effectLst/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DDAE5CF-0E92-4547-A1DA-C7C405CE7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EB6ACB9-A1D2-4A9A-B996-FAD7135D8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B6B064C-FF16-462D-973F-7A622A838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4B41F69-68A5-4F31-A4A6-95F5EBA6E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4FE46268-F457-4FE1-B8F7-9B6D64D90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0FC31D1-2AE7-443D-BC5D-64BB2FE48D53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C3802A3-9E97-487C-A2EA-6186F3D1468A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FE12A75-D26D-44F0-A987-1491B7CEE752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74A0B47-35FA-43FF-93E1-35D7D6818A36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7801EE3-41DC-456C-AE8B-6EEB758C7781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8CBA89-AB4C-486B-AE5C-77B6B13542A5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BEE1832-7B46-47A0-A262-59801496B68F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6A60335-441D-40E1-87D4-27E7A49BD04B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853ADB3-9156-43DF-86C7-D4AD9A77B90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853ADB3-9156-43DF-86C7-D4AD9A77B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16B5003-97B8-4E75-B77A-FCECB38DBC5F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16B5003-97B8-4E75-B77A-FCECB38DB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448616C-7152-4C99-9B95-36FEAE6F818C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448616C-7152-4C99-9B95-36FEAE6F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4F3BBF6-F05F-4CE6-BA7B-CCCA4588238E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4F3BBF6-F05F-4CE6-BA7B-CCCA45882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83977538-A101-401C-83CE-3417C16B67AF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0BE577-4655-4D0F-AA4D-33CD4462E45B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4D93E0-FFAE-4C3F-8D78-4D86DAAD181B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5F5E9E-A728-4908-BD21-B127FE3AD9B1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50FBF0B-702C-47D9-97D2-0DF36173E6A4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3C1B52B-20B4-4928-9266-A84C6D66D6D8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  <a:effectLst/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C2F35C9-A306-43EA-895E-2512F7683FB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B6C000E-6AE2-4EB1-87D4-E33AF4BFD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BD82740-A062-470E-B77E-6DAE61518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A3DB4E6-5886-4012-8B81-E58E63494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D911E80-3F1A-40AC-A124-2156FC762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8CEC442-56CF-4A43-A131-A8B04AD8E615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8CEC442-56CF-4A43-A131-A8B04AD8E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10732EA-FB84-4BAE-AEBE-12EE40DB597F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10732EA-FB84-4BAE-AEBE-12EE40DB5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A0185EB-497A-4E7C-B69B-CB84DF21D34C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A0185EB-497A-4E7C-B69B-CB84DF21D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31F147E-6CC0-4448-8296-536AD761F8C7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31F147E-6CC0-4448-8296-536AD761F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A86C51F-077D-4B27-B53C-F5D9A87B92DB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A86C51F-077D-4B27-B53C-F5D9A87B9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Rectangle 177">
            <a:extLst>
              <a:ext uri="{FF2B5EF4-FFF2-40B4-BE49-F238E27FC236}">
                <a16:creationId xmlns:a16="http://schemas.microsoft.com/office/drawing/2014/main" id="{E024EAF5-4367-4CC9-8FBB-3D8EB68C6CF7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F3232D-3134-4643-8E3E-CAA419FFDFF6}"/>
              </a:ext>
            </a:extLst>
          </p:cNvPr>
          <p:cNvSpPr/>
          <p:nvPr/>
        </p:nvSpPr>
        <p:spPr>
          <a:xfrm>
            <a:off x="5858561" y="5431975"/>
            <a:ext cx="478016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7FE1C9A-121B-4730-91AE-A78D7DDDF79A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A015D88-716A-4619-A347-AFEE9CDD7B84}"/>
              </a:ext>
            </a:extLst>
          </p:cNvPr>
          <p:cNvSpPr txBox="1"/>
          <p:nvPr/>
        </p:nvSpPr>
        <p:spPr>
          <a:xfrm>
            <a:off x="2699236" y="1452292"/>
            <a:ext cx="387798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Masked Language Model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9F5B06F-36F4-4B39-BA3F-F23F775F3624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6A7CE5-887D-46C5-98FF-3D98DCD60FB1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516CBA-DB83-4401-B867-3EBF48C6F229}"/>
              </a:ext>
            </a:extLst>
          </p:cNvPr>
          <p:cNvSpPr/>
          <p:nvPr/>
        </p:nvSpPr>
        <p:spPr>
          <a:xfrm>
            <a:off x="2874283" y="1812540"/>
            <a:ext cx="6014484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Randomly mask input tokens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537CFC0-A6F7-4A32-BAA5-63F0AF44BE98}"/>
              </a:ext>
            </a:extLst>
          </p:cNvPr>
          <p:cNvSpPr/>
          <p:nvPr/>
        </p:nvSpPr>
        <p:spPr>
          <a:xfrm>
            <a:off x="6960193" y="5442890"/>
            <a:ext cx="369756" cy="30427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7DDDE42-31A5-4309-A0A8-6F3A6A6020B3}"/>
              </a:ext>
            </a:extLst>
          </p:cNvPr>
          <p:cNvSpPr/>
          <p:nvPr/>
        </p:nvSpPr>
        <p:spPr>
          <a:xfrm>
            <a:off x="6884115" y="5454478"/>
            <a:ext cx="521297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mask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B9C2E154-3F91-4E32-A45E-8C6855835C55}"/>
              </a:ext>
            </a:extLst>
          </p:cNvPr>
          <p:cNvSpPr/>
          <p:nvPr/>
        </p:nvSpPr>
        <p:spPr>
          <a:xfrm>
            <a:off x="4918689" y="3260651"/>
            <a:ext cx="304274" cy="242845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02A0B82-552F-4904-AA39-E41E87873EC9}"/>
              </a:ext>
            </a:extLst>
          </p:cNvPr>
          <p:cNvSpPr txBox="1"/>
          <p:nvPr/>
        </p:nvSpPr>
        <p:spPr>
          <a:xfrm>
            <a:off x="6837889" y="3007604"/>
            <a:ext cx="61102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189" name="Arrow: Up 188">
            <a:extLst>
              <a:ext uri="{FF2B5EF4-FFF2-40B4-BE49-F238E27FC236}">
                <a16:creationId xmlns:a16="http://schemas.microsoft.com/office/drawing/2014/main" id="{DB77CED3-691A-49AD-B6CE-18CA8968D83A}"/>
              </a:ext>
            </a:extLst>
          </p:cNvPr>
          <p:cNvSpPr/>
          <p:nvPr/>
        </p:nvSpPr>
        <p:spPr>
          <a:xfrm>
            <a:off x="6952666" y="3260651"/>
            <a:ext cx="304274" cy="242845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88A0AC-D99E-4A7F-BC0B-25D3C40BD6CC}"/>
              </a:ext>
            </a:extLst>
          </p:cNvPr>
          <p:cNvSpPr txBox="1"/>
          <p:nvPr/>
        </p:nvSpPr>
        <p:spPr>
          <a:xfrm>
            <a:off x="2931911" y="2298402"/>
            <a:ext cx="355367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loss function?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A72BE7-1339-4C87-9ABC-71D7CB9E4107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3B5EFD1-799E-4385-B41A-124431D364EA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3DA0BBB-A1E6-4CD4-901B-5C95DBC51C8E}"/>
              </a:ext>
            </a:extLst>
          </p:cNvPr>
          <p:cNvSpPr/>
          <p:nvPr/>
        </p:nvSpPr>
        <p:spPr>
          <a:xfrm>
            <a:off x="2791474" y="5439089"/>
            <a:ext cx="4796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8B2D8C-0A06-4583-923B-AE2C4349D2E9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D3D5ADD-197A-4997-BD47-58003D1025B5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D3D5ADD-197A-4997-BD47-58003D102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7C91E2C-6386-4FD1-97BB-9EF0CA715707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70EC7-81FB-4999-9E54-2BC6D2BFD6C8}"/>
              </a:ext>
            </a:extLst>
          </p:cNvPr>
          <p:cNvSpPr/>
          <p:nvPr/>
        </p:nvSpPr>
        <p:spPr>
          <a:xfrm>
            <a:off x="6255993" y="1812540"/>
            <a:ext cx="3371629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then try to predict them</a:t>
            </a:r>
          </a:p>
        </p:txBody>
      </p:sp>
    </p:spTree>
    <p:extLst>
      <p:ext uri="{BB962C8B-B14F-4D97-AF65-F5344CB8AC3E}">
        <p14:creationId xmlns:p14="http://schemas.microsoft.com/office/powerpoint/2010/main" val="38471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45" grpId="0" animBg="1"/>
      <p:bldP spid="188" grpId="0"/>
      <p:bldP spid="189" grpId="0" animBg="1"/>
      <p:bldP spid="190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B0A-1C52-46E9-A137-02535864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Pre-training BERT Model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A015D88-716A-4619-A347-AFEE9CDD7B84}"/>
              </a:ext>
            </a:extLst>
          </p:cNvPr>
          <p:cNvSpPr txBox="1"/>
          <p:nvPr/>
        </p:nvSpPr>
        <p:spPr>
          <a:xfrm>
            <a:off x="2699236" y="1452292"/>
            <a:ext cx="3291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Sentence Prediction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9F5B06F-36F4-4B39-BA3F-F23F775F3624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516CBA-DB83-4401-B867-3EBF48C6F229}"/>
              </a:ext>
            </a:extLst>
          </p:cNvPr>
          <p:cNvSpPr/>
          <p:nvPr/>
        </p:nvSpPr>
        <p:spPr>
          <a:xfrm>
            <a:off x="2874283" y="1812540"/>
            <a:ext cx="6014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two sentences, predict if this is the next one or not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0C5F2B-21F6-4BEC-ABCC-33BC0B265B0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BA870F-B8A8-4E2C-8894-B9773B9D5FBD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D0941A-AE18-49DA-84DB-A75B388710AD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F567F8-1344-4754-AE77-313F393E6EC3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98F5F9-A102-490B-A30F-04C014D6C10E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567D44C-6776-41DC-8397-CB777C0305ED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834A8DE-C52C-4C20-A5EA-DA7D960A8EA9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FC4D43-8E5E-450F-BEB5-4CD18D5E2BA7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4ABAD1-E56F-4109-9A93-729A9E3126AE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4D47FD-452B-45F7-9511-1609574BC7D4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51E086-223C-4065-AF13-4268B0D66484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72FC50-5F63-4ACC-A108-422331F53C93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353C86-F5E3-44CE-961C-E89C78E1C796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886A006-4536-4CD5-B22B-B057F0EBBB66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8DFA87-6E90-43CD-993C-B8A3A89DADF1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C8AAD5C-6C12-45A8-A361-6CD9E920FB79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6C0CF66-7A5B-498E-B6AA-0A662B94F28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F7F8363A-9653-4F22-99A2-1EC7F0A6C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BE48AEF-F95B-430A-A812-32F7A9758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44A4D69-1E87-44F1-BB15-1857636C1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2880C11-6098-4FDE-87DF-1D256A2FD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07D2B43F-2912-4C07-81E0-8430320B9EE2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260BC1C-CFEF-4C2A-9AA5-4A5410B50705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A4D5B98-BAB9-4AD4-AF26-741EDBE58A24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7A19369-2343-4BF4-AF0C-A215599B193F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FC86617-D3B1-4B8B-B475-E001A045C6C8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91B45EF-872E-448D-86AB-3B4031A7CBD4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91B45EF-872E-448D-86AB-3B4031A7C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F5F9874-907C-449B-8206-FFB721DAE549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F5F9874-907C-449B-8206-FFB721DAE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06B6AB4-7A93-4C22-A248-76ABBA21D32C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06B6AB4-7A93-4C22-A248-76ABBA21D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67279FF-67DC-448D-B6B6-A1CADC80A88A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67279FF-67DC-448D-B6B6-A1CADC80A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46DF7A9-95EC-45AF-A665-D90FD595AA38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46DF7A9-95EC-45AF-A665-D90FD595A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600AF2B-FC13-470D-8FEF-B50BBC0EDEE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600AF2B-FC13-470D-8FEF-B50BBC0ED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2A48353-A5CC-43A5-998C-F9CEFBDC4323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2A48353-A5CC-43A5-998C-F9CEFBDC4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044482D-C273-4197-844C-BB8491225D25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044482D-C273-4197-844C-BB8491225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EB6C81B-BA50-4556-8906-482F04969514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EB6C81B-BA50-4556-8906-482F04969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9DEC2C0-F0CA-4DED-A88B-7E6609C636B9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9DEC2C0-F0CA-4DED-A88B-7E6609C63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>
            <a:extLst>
              <a:ext uri="{FF2B5EF4-FFF2-40B4-BE49-F238E27FC236}">
                <a16:creationId xmlns:a16="http://schemas.microsoft.com/office/drawing/2014/main" id="{83461858-ABF1-4437-B0C4-0E04065365B0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0794E4A-6F11-40BC-B5A4-38766ACC4B36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5EF263-67B6-4FCA-B599-3887CD234898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A0AADA5-EC9B-4961-932A-B967D19F9525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A0AADA5-EC9B-4961-932A-B967D19F9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CDBBE6B-E258-4C64-B4D8-577E0F81BD40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01C729CF-E13D-486D-BA82-2A6BE8AD9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0930556-F072-423A-B341-569701A73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F7BF56B-8D30-490E-A374-C832B05DA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F233616-0F75-47D6-AE48-8D0B97094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BFDDDE0-58C0-4DCE-969F-42986594E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1A83CC6-7A21-4DE7-AC20-98BDBF0954A3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D278DB3-00FA-4C0E-87A9-EA3CAFA525A5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A253705-3A9E-4DAA-8857-D271F87B0218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7EDE187-717F-4C29-A3E3-D06C5621D121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D1F09E-7B25-4D04-B96F-AC8924193193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CD300E-E53E-46AA-A0D5-1253FB67163C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BF1F50-0C68-42A5-A27C-FFB4368F3A54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A02FCAC-E27E-40B2-ADF6-FB1C4E5FEBCD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720542-15F0-4114-ADA7-666A74847418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42424EC-1D32-4B76-BDAA-34C5DB7D2E53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4AE8ACD-1AB0-479F-BE8A-38BA47FBA64E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94AE8ACD-1AB0-479F-BE8A-38BA47FBA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182E674-67F9-4D47-B20D-86D0F06CD4D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182E674-67F9-4D47-B20D-86D0F06C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4E3F033-5AA3-4DA8-8AC8-3DE5754DB17D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14E3F033-5AA3-4DA8-8AC8-3DE5754DB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98DFD3F0-C99B-42B8-A5D2-70449656C2A4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98DFD3F0-C99B-42B8-A5D2-70449656C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465DBC0-8836-4956-AE15-F30FEFEF3F19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465DBC0-8836-4956-AE15-F30FEFEF3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Rectangle 233">
            <a:extLst>
              <a:ext uri="{FF2B5EF4-FFF2-40B4-BE49-F238E27FC236}">
                <a16:creationId xmlns:a16="http://schemas.microsoft.com/office/drawing/2014/main" id="{035DE34B-8638-4212-B5B1-254A4D46BD9B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D8F851E-7D95-4F70-8CA4-DF300D6023A8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C092263-5146-45A7-8383-21789262C7FE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1D70224-1E21-4BE2-935F-683CBF03764A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6D0A9F1-99E2-4B6A-95CB-402DDE1FC2DA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C4EFB07-7F3C-46E3-A256-7577A7FFB52C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A3DA417-362F-4327-939B-5865C508D62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F7E9BE4-4D12-499A-B1B4-97DAEA9A1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0810C3A-BBBE-4E0E-8558-5B44DB445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E989A83-9C01-43BA-9419-CEB5C0E17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13B64A52-8E8C-4F90-8E3C-6673D0169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046E40D-7CFA-41BC-A20D-FDABF5F21373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046E40D-7CFA-41BC-A20D-FDABF5F2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EA4247-22AD-49D3-AFAB-C13B86C3D2B7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EA4247-22AD-49D3-AFAB-C13B86C3D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4CE2BAD-5DB8-47F1-BCF9-F71DF666BAA5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4CE2BAD-5DB8-47F1-BCF9-F71DF666B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CBBA99B-E692-4A6C-817E-E719A2FC3770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CBBA99B-E692-4A6C-817E-E719A2FC3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A75E758-8DDE-4D3F-913D-05046C08A8A4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A75E758-8DDE-4D3F-913D-05046C08A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Rectangle 249">
            <a:extLst>
              <a:ext uri="{FF2B5EF4-FFF2-40B4-BE49-F238E27FC236}">
                <a16:creationId xmlns:a16="http://schemas.microsoft.com/office/drawing/2014/main" id="{A60A42CC-B988-4238-AD71-9F708CDCF380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C760F7-44D6-4CA0-B706-0356B4A4DA6A}"/>
              </a:ext>
            </a:extLst>
          </p:cNvPr>
          <p:cNvSpPr/>
          <p:nvPr/>
        </p:nvSpPr>
        <p:spPr>
          <a:xfrm>
            <a:off x="5856988" y="5440950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0BD85B-C186-4A48-A73A-A27555A6A49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204BB53-5ED2-4610-9285-F7A5D0D5B28F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4BE390C-297A-4CF6-84AD-2BC2EB1290DA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BA9BEEA-C5F9-45C6-920A-194C4D4F03A5}"/>
              </a:ext>
            </a:extLst>
          </p:cNvPr>
          <p:cNvSpPr/>
          <p:nvPr/>
        </p:nvSpPr>
        <p:spPr>
          <a:xfrm>
            <a:off x="2794394" y="5438912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17DC5-F9C6-46E0-8A28-27B66C7E9B15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E811FA7-BEF2-4CF2-AA96-EE4A71D1A96A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E811FA7-BEF2-4CF2-AA96-EE4A71D1A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9792E61-DC41-4ECD-BE82-DC2217024CB1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Arrow: Up 258">
            <a:extLst>
              <a:ext uri="{FF2B5EF4-FFF2-40B4-BE49-F238E27FC236}">
                <a16:creationId xmlns:a16="http://schemas.microsoft.com/office/drawing/2014/main" id="{191D02E1-0CC9-4FC3-A930-444123E46CEF}"/>
              </a:ext>
            </a:extLst>
          </p:cNvPr>
          <p:cNvSpPr/>
          <p:nvPr/>
        </p:nvSpPr>
        <p:spPr>
          <a:xfrm>
            <a:off x="2891251" y="3260651"/>
            <a:ext cx="304274" cy="242845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4810779-BE41-4924-A07C-1AC86B045652}"/>
              </a:ext>
            </a:extLst>
          </p:cNvPr>
          <p:cNvSpPr txBox="1"/>
          <p:nvPr/>
        </p:nvSpPr>
        <p:spPr>
          <a:xfrm>
            <a:off x="4017640" y="2217165"/>
            <a:ext cx="3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loss function?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B9826B4-2E8A-44D2-A649-E322D26B14F5}"/>
              </a:ext>
            </a:extLst>
          </p:cNvPr>
          <p:cNvSpPr txBox="1"/>
          <p:nvPr/>
        </p:nvSpPr>
        <p:spPr>
          <a:xfrm>
            <a:off x="2642074" y="2567872"/>
            <a:ext cx="80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IsNext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885D5F7-E4F3-452F-95A2-A5C4C76BF051}"/>
              </a:ext>
            </a:extLst>
          </p:cNvPr>
          <p:cNvSpPr txBox="1"/>
          <p:nvPr/>
        </p:nvSpPr>
        <p:spPr>
          <a:xfrm>
            <a:off x="2561586" y="2958898"/>
            <a:ext cx="100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NotNext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6D9ABB8-2D02-432E-869A-EE319AF2C4FD}"/>
              </a:ext>
            </a:extLst>
          </p:cNvPr>
          <p:cNvSpPr txBox="1"/>
          <p:nvPr/>
        </p:nvSpPr>
        <p:spPr>
          <a:xfrm>
            <a:off x="2753549" y="2756421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or -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CE6BA70-59B1-4212-8407-F8B4ED6FA590}"/>
              </a:ext>
            </a:extLst>
          </p:cNvPr>
          <p:cNvSpPr txBox="1"/>
          <p:nvPr/>
        </p:nvSpPr>
        <p:spPr>
          <a:xfrm>
            <a:off x="4017639" y="2586325"/>
            <a:ext cx="40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can we find training data?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EC01817-024B-44FE-9DDA-1E35253F1067}"/>
              </a:ext>
            </a:extLst>
          </p:cNvPr>
          <p:cNvSpPr txBox="1"/>
          <p:nvPr/>
        </p:nvSpPr>
        <p:spPr>
          <a:xfrm>
            <a:off x="4017640" y="2955657"/>
            <a:ext cx="665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BERT know the difference between both sentences?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45B96-3ADE-8DCF-6DE9-499124BBF681}"/>
              </a:ext>
            </a:extLst>
          </p:cNvPr>
          <p:cNvSpPr txBox="1"/>
          <p:nvPr/>
        </p:nvSpPr>
        <p:spPr>
          <a:xfrm>
            <a:off x="355838" y="6201234"/>
            <a:ext cx="887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For text-only domains, this NSP loss actually isn’t necessary! See </a:t>
            </a:r>
            <a:r>
              <a:rPr lang="en-US" sz="1800" dirty="0" err="1">
                <a:hlinkClick r:id="rId25"/>
              </a:rPr>
              <a:t>RoBERTa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7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/>
      <p:bldP spid="261" grpId="0"/>
      <p:bldP spid="262" grpId="0"/>
      <p:bldP spid="263" grpId="0"/>
      <p:bldP spid="264" grpId="0"/>
      <p:bldP spid="2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048-2E9C-4DB6-A4C4-EB408AC2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Embeddings: Token + Position + Sentence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E2945-C5B8-47C5-9EE3-597D9D8F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84" y="2188613"/>
            <a:ext cx="8929031" cy="2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6" y="1450014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classification for only one sentence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1A9594-B633-4C65-94AB-28C7DB079400}"/>
              </a:ext>
            </a:extLst>
          </p:cNvPr>
          <p:cNvSpPr txBox="1"/>
          <p:nvPr/>
        </p:nvSpPr>
        <p:spPr>
          <a:xfrm>
            <a:off x="5277887" y="2599163"/>
            <a:ext cx="153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F2137-F2F3-4AE1-9A11-1F03D0A21F8A}"/>
              </a:ext>
            </a:extLst>
          </p:cNvPr>
          <p:cNvSpPr txBox="1"/>
          <p:nvPr/>
        </p:nvSpPr>
        <p:spPr>
          <a:xfrm>
            <a:off x="2823423" y="2006196"/>
            <a:ext cx="641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sentiment analysis, 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564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3113858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27E306-2E13-44DB-80FA-1E4B8E1897E1}"/>
              </a:ext>
            </a:extLst>
          </p:cNvPr>
          <p:cNvCxnSpPr>
            <a:cxnSpLocks/>
          </p:cNvCxnSpPr>
          <p:nvPr/>
        </p:nvCxnSpPr>
        <p:spPr>
          <a:xfrm flipV="1">
            <a:off x="3043388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0B09CDF-39E3-4030-88A6-D72C9DC4A4F0}"/>
              </a:ext>
            </a:extLst>
          </p:cNvPr>
          <p:cNvSpPr/>
          <p:nvPr/>
        </p:nvSpPr>
        <p:spPr>
          <a:xfrm>
            <a:off x="2643264" y="3077453"/>
            <a:ext cx="810610" cy="2485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softmax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2FF69C-879A-46D2-BABF-AA932EA45F8F}"/>
              </a:ext>
            </a:extLst>
          </p:cNvPr>
          <p:cNvCxnSpPr>
            <a:cxnSpLocks/>
          </p:cNvCxnSpPr>
          <p:nvPr/>
        </p:nvCxnSpPr>
        <p:spPr>
          <a:xfrm flipV="1">
            <a:off x="3043388" y="2877879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0C92E4D-85BA-41CD-84CB-B5DACC5B9F8D}"/>
              </a:ext>
            </a:extLst>
          </p:cNvPr>
          <p:cNvSpPr txBox="1"/>
          <p:nvPr/>
        </p:nvSpPr>
        <p:spPr>
          <a:xfrm>
            <a:off x="2783196" y="1450014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classification for only one sentence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1D619-7DD8-40CC-BD10-54031A4A409B}"/>
              </a:ext>
            </a:extLst>
          </p:cNvPr>
          <p:cNvSpPr txBox="1"/>
          <p:nvPr/>
        </p:nvSpPr>
        <p:spPr>
          <a:xfrm>
            <a:off x="2823423" y="2006196"/>
            <a:ext cx="641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sentiment analysis, document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/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FCFA3CA1-0D88-4846-BB94-FF193A3FEEAC}"/>
              </a:ext>
            </a:extLst>
          </p:cNvPr>
          <p:cNvSpPr txBox="1"/>
          <p:nvPr/>
        </p:nvSpPr>
        <p:spPr>
          <a:xfrm>
            <a:off x="4591816" y="2688550"/>
            <a:ext cx="569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if we have a label for each token?</a:t>
            </a:r>
          </a:p>
        </p:txBody>
      </p:sp>
    </p:spTree>
    <p:extLst>
      <p:ext uri="{BB962C8B-B14F-4D97-AF65-F5344CB8AC3E}">
        <p14:creationId xmlns:p14="http://schemas.microsoft.com/office/powerpoint/2010/main" val="3000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3113858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27E306-2E13-44DB-80FA-1E4B8E1897E1}"/>
              </a:ext>
            </a:extLst>
          </p:cNvPr>
          <p:cNvCxnSpPr>
            <a:cxnSpLocks/>
          </p:cNvCxnSpPr>
          <p:nvPr/>
        </p:nvCxnSpPr>
        <p:spPr>
          <a:xfrm flipV="1">
            <a:off x="3524774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2FF69C-879A-46D2-BABF-AA932EA45F8F}"/>
              </a:ext>
            </a:extLst>
          </p:cNvPr>
          <p:cNvCxnSpPr>
            <a:cxnSpLocks/>
          </p:cNvCxnSpPr>
          <p:nvPr/>
        </p:nvCxnSpPr>
        <p:spPr>
          <a:xfrm flipV="1">
            <a:off x="3524774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0C92E4D-85BA-41CD-84CB-B5DACC5B9F8D}"/>
              </a:ext>
            </a:extLst>
          </p:cNvPr>
          <p:cNvSpPr txBox="1"/>
          <p:nvPr/>
        </p:nvSpPr>
        <p:spPr>
          <a:xfrm>
            <a:off x="2783196" y="1450014"/>
            <a:ext cx="557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Token-level classification for only one sentence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1D619-7DD8-40CC-BD10-54031A4A409B}"/>
              </a:ext>
            </a:extLst>
          </p:cNvPr>
          <p:cNvSpPr txBox="1"/>
          <p:nvPr/>
        </p:nvSpPr>
        <p:spPr>
          <a:xfrm>
            <a:off x="2823423" y="200619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part-of-speech tagging, slot filling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/>
              <p:nvPr/>
            </p:nvSpPr>
            <p:spPr>
              <a:xfrm>
                <a:off x="3304809" y="2638959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F56E5D0-DA34-4A0C-A607-175C400A2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09" y="2638959"/>
                <a:ext cx="441916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8D841675-02F0-43AB-863E-AF1D9BF2A0E4}"/>
              </a:ext>
            </a:extLst>
          </p:cNvPr>
          <p:cNvSpPr/>
          <p:nvPr/>
        </p:nvSpPr>
        <p:spPr>
          <a:xfrm>
            <a:off x="3372636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EF69D9-350D-4661-A9CC-6FE2A3C75401}"/>
              </a:ext>
            </a:extLst>
          </p:cNvPr>
          <p:cNvCxnSpPr>
            <a:cxnSpLocks/>
          </p:cNvCxnSpPr>
          <p:nvPr/>
        </p:nvCxnSpPr>
        <p:spPr>
          <a:xfrm flipV="1">
            <a:off x="4029611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7CF20D-64EF-4A11-B4AB-A9407061B9BE}"/>
              </a:ext>
            </a:extLst>
          </p:cNvPr>
          <p:cNvCxnSpPr>
            <a:cxnSpLocks/>
          </p:cNvCxnSpPr>
          <p:nvPr/>
        </p:nvCxnSpPr>
        <p:spPr>
          <a:xfrm flipV="1">
            <a:off x="4029611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FBDE5EC-C104-42E2-B4D4-85C59D84894C}"/>
                  </a:ext>
                </a:extLst>
              </p:cNvPr>
              <p:cNvSpPr/>
              <p:nvPr/>
            </p:nvSpPr>
            <p:spPr>
              <a:xfrm>
                <a:off x="3809647" y="2638959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FBDE5EC-C104-42E2-B4D4-85C59D848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47" y="2638959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C4E0E7D-1038-4BAC-B6F9-741D1156745A}"/>
              </a:ext>
            </a:extLst>
          </p:cNvPr>
          <p:cNvSpPr/>
          <p:nvPr/>
        </p:nvSpPr>
        <p:spPr>
          <a:xfrm>
            <a:off x="3877473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128B7A-E11B-47BA-90F6-BF221628EDDA}"/>
              </a:ext>
            </a:extLst>
          </p:cNvPr>
          <p:cNvCxnSpPr>
            <a:cxnSpLocks/>
          </p:cNvCxnSpPr>
          <p:nvPr/>
        </p:nvCxnSpPr>
        <p:spPr>
          <a:xfrm flipV="1">
            <a:off x="4543641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46171D-2B1F-4DC4-BE86-5396D015B993}"/>
              </a:ext>
            </a:extLst>
          </p:cNvPr>
          <p:cNvCxnSpPr>
            <a:cxnSpLocks/>
          </p:cNvCxnSpPr>
          <p:nvPr/>
        </p:nvCxnSpPr>
        <p:spPr>
          <a:xfrm flipV="1">
            <a:off x="4543641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2C9998D-A30B-4E7B-8A35-70970CB74857}"/>
                  </a:ext>
                </a:extLst>
              </p:cNvPr>
              <p:cNvSpPr/>
              <p:nvPr/>
            </p:nvSpPr>
            <p:spPr>
              <a:xfrm>
                <a:off x="4323677" y="2638959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2C9998D-A30B-4E7B-8A35-70970CB74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77" y="2638959"/>
                <a:ext cx="446661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3D5FCB2B-78DC-4E1B-8AB4-B06A840E40AF}"/>
              </a:ext>
            </a:extLst>
          </p:cNvPr>
          <p:cNvSpPr/>
          <p:nvPr/>
        </p:nvSpPr>
        <p:spPr>
          <a:xfrm>
            <a:off x="4391503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7B8616A-70BF-4C79-B9E5-1738E3D15D62}"/>
              </a:ext>
            </a:extLst>
          </p:cNvPr>
          <p:cNvCxnSpPr>
            <a:cxnSpLocks/>
          </p:cNvCxnSpPr>
          <p:nvPr/>
        </p:nvCxnSpPr>
        <p:spPr>
          <a:xfrm flipV="1">
            <a:off x="5067880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4EA08A-CBDB-4FD2-9C71-903C87762EFD}"/>
              </a:ext>
            </a:extLst>
          </p:cNvPr>
          <p:cNvCxnSpPr>
            <a:cxnSpLocks/>
          </p:cNvCxnSpPr>
          <p:nvPr/>
        </p:nvCxnSpPr>
        <p:spPr>
          <a:xfrm flipV="1">
            <a:off x="5067880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0AC82DC-578A-472A-8918-574C02F0B92B}"/>
                  </a:ext>
                </a:extLst>
              </p:cNvPr>
              <p:cNvSpPr/>
              <p:nvPr/>
            </p:nvSpPr>
            <p:spPr>
              <a:xfrm>
                <a:off x="4847916" y="2638959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0AC82DC-578A-472A-8918-574C02F0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16" y="2638959"/>
                <a:ext cx="437877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D670225D-F0B0-465B-A292-92644A93FCE6}"/>
              </a:ext>
            </a:extLst>
          </p:cNvPr>
          <p:cNvSpPr/>
          <p:nvPr/>
        </p:nvSpPr>
        <p:spPr>
          <a:xfrm>
            <a:off x="4915742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3B3BC7-88B7-4DD7-8808-8BDEFD77CF3F}"/>
              </a:ext>
            </a:extLst>
          </p:cNvPr>
          <p:cNvCxnSpPr>
            <a:cxnSpLocks/>
          </p:cNvCxnSpPr>
          <p:nvPr/>
        </p:nvCxnSpPr>
        <p:spPr>
          <a:xfrm flipV="1">
            <a:off x="5572716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58820A0-1C0E-4FDF-AC6A-6E349F593BB1}"/>
              </a:ext>
            </a:extLst>
          </p:cNvPr>
          <p:cNvCxnSpPr>
            <a:cxnSpLocks/>
          </p:cNvCxnSpPr>
          <p:nvPr/>
        </p:nvCxnSpPr>
        <p:spPr>
          <a:xfrm flipV="1">
            <a:off x="5572716" y="2977113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454D1B4-E62A-4E90-B8B9-90B9B09A3837}"/>
                  </a:ext>
                </a:extLst>
              </p:cNvPr>
              <p:cNvSpPr/>
              <p:nvPr/>
            </p:nvSpPr>
            <p:spPr>
              <a:xfrm>
                <a:off x="5352752" y="2638959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454D1B4-E62A-4E90-B8B9-90B9B09A3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52" y="2638959"/>
                <a:ext cx="446661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AD0D823C-DA8C-4D86-9A8A-A7832ADF7F2E}"/>
              </a:ext>
            </a:extLst>
          </p:cNvPr>
          <p:cNvSpPr/>
          <p:nvPr/>
        </p:nvSpPr>
        <p:spPr>
          <a:xfrm>
            <a:off x="5420578" y="3188124"/>
            <a:ext cx="304274" cy="13334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84408E-A26F-457F-9022-0C507A9C620B}"/>
              </a:ext>
            </a:extLst>
          </p:cNvPr>
          <p:cNvSpPr txBox="1"/>
          <p:nvPr/>
        </p:nvSpPr>
        <p:spPr>
          <a:xfrm>
            <a:off x="6867826" y="2753735"/>
            <a:ext cx="255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compare two sentences?</a:t>
            </a:r>
          </a:p>
        </p:txBody>
      </p:sp>
    </p:spTree>
    <p:extLst>
      <p:ext uri="{BB962C8B-B14F-4D97-AF65-F5344CB8AC3E}">
        <p14:creationId xmlns:p14="http://schemas.microsoft.com/office/powerpoint/2010/main" val="17157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372637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66396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485586" y="5815446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enjoy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913811" y="5815446"/>
            <a:ext cx="5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6" y="1450014"/>
            <a:ext cx="555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Sentence-level classification for two sentences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F2137-F2F3-4AE1-9A11-1F03D0A21F8A}"/>
              </a:ext>
            </a:extLst>
          </p:cNvPr>
          <p:cNvSpPr txBox="1"/>
          <p:nvPr/>
        </p:nvSpPr>
        <p:spPr>
          <a:xfrm>
            <a:off x="2823424" y="2006196"/>
            <a:ext cx="447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Examples: natural language inference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F9D3F7F-8323-46AA-8BC5-549EF242DFC0}"/>
              </a:ext>
            </a:extLst>
          </p:cNvPr>
          <p:cNvCxnSpPr>
            <a:cxnSpLocks/>
          </p:cNvCxnSpPr>
          <p:nvPr/>
        </p:nvCxnSpPr>
        <p:spPr>
          <a:xfrm flipV="1">
            <a:off x="3043388" y="3324448"/>
            <a:ext cx="0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DF0284A-3D67-46F1-80E4-BA8522D499B0}"/>
              </a:ext>
            </a:extLst>
          </p:cNvPr>
          <p:cNvSpPr/>
          <p:nvPr/>
        </p:nvSpPr>
        <p:spPr>
          <a:xfrm>
            <a:off x="2643264" y="3077453"/>
            <a:ext cx="810610" cy="2485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softmax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A4BAC73-8649-4F52-8724-A87802DEDFA8}"/>
              </a:ext>
            </a:extLst>
          </p:cNvPr>
          <p:cNvCxnSpPr>
            <a:cxnSpLocks/>
          </p:cNvCxnSpPr>
          <p:nvPr/>
        </p:nvCxnSpPr>
        <p:spPr>
          <a:xfrm flipV="1">
            <a:off x="3043388" y="2877879"/>
            <a:ext cx="0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640FEF9-410F-4688-B8B6-07D48AF9BA6F}"/>
                  </a:ext>
                </a:extLst>
              </p:cNvPr>
              <p:cNvSpPr/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640FEF9-410F-4688-B8B6-07D48AF9B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3" y="2539725"/>
                <a:ext cx="423514" cy="338554"/>
              </a:xfrm>
              <a:prstGeom prst="rect">
                <a:avLst/>
              </a:prstGeom>
              <a:blipFill>
                <a:blip r:embed="rId2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09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B0B-DE29-4EC7-8F1D-B6912A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- Contextualization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3683E9-966C-46AD-8685-BE24A151558C}"/>
              </a:ext>
            </a:extLst>
          </p:cNvPr>
          <p:cNvGrpSpPr/>
          <p:nvPr/>
        </p:nvGrpSpPr>
        <p:grpSpPr>
          <a:xfrm>
            <a:off x="3014411" y="3600926"/>
            <a:ext cx="2060525" cy="468235"/>
            <a:chOff x="1012662" y="3733274"/>
            <a:chExt cx="2060525" cy="1639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4FF54B-6C04-4551-AF71-09C35CDA2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8FB31A-3F55-41CD-A343-26DB36D2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A20531F-A1B2-4C32-B5D0-D5C89F8C9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3A1DF6-9BA0-4D55-8511-39F2469B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F70EA29-5229-4745-9351-6993A55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A5A5D4D-2C83-4A0D-9D06-07A88BA1E411}"/>
              </a:ext>
            </a:extLst>
          </p:cNvPr>
          <p:cNvSpPr/>
          <p:nvPr/>
        </p:nvSpPr>
        <p:spPr>
          <a:xfrm>
            <a:off x="2862273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8B3FB-D2C1-4D42-A78A-01A961EFCD7B}"/>
              </a:ext>
            </a:extLst>
          </p:cNvPr>
          <p:cNvSpPr/>
          <p:nvPr/>
        </p:nvSpPr>
        <p:spPr>
          <a:xfrm>
            <a:off x="337938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A64C1-C612-4FF8-90FC-DC58659B1425}"/>
              </a:ext>
            </a:extLst>
          </p:cNvPr>
          <p:cNvSpPr/>
          <p:nvPr/>
        </p:nvSpPr>
        <p:spPr>
          <a:xfrm>
            <a:off x="3893854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57B50A-E1E6-4B74-852F-1D82AE48B988}"/>
              </a:ext>
            </a:extLst>
          </p:cNvPr>
          <p:cNvSpPr/>
          <p:nvPr/>
        </p:nvSpPr>
        <p:spPr>
          <a:xfrm>
            <a:off x="440832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E4A904-1477-45E6-9228-35DF5ADA9909}"/>
              </a:ext>
            </a:extLst>
          </p:cNvPr>
          <p:cNvSpPr/>
          <p:nvPr/>
        </p:nvSpPr>
        <p:spPr>
          <a:xfrm>
            <a:off x="492279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24C1BD-879C-4799-8C76-6D98D754E097}"/>
              </a:ext>
            </a:extLst>
          </p:cNvPr>
          <p:cNvSpPr/>
          <p:nvPr/>
        </p:nvSpPr>
        <p:spPr>
          <a:xfrm>
            <a:off x="2862273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C58BE-8B50-4785-948A-E0B1999AA3C0}"/>
              </a:ext>
            </a:extLst>
          </p:cNvPr>
          <p:cNvSpPr/>
          <p:nvPr/>
        </p:nvSpPr>
        <p:spPr>
          <a:xfrm>
            <a:off x="337938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974745-241D-46AE-BC83-41D850286754}"/>
              </a:ext>
            </a:extLst>
          </p:cNvPr>
          <p:cNvSpPr/>
          <p:nvPr/>
        </p:nvSpPr>
        <p:spPr>
          <a:xfrm>
            <a:off x="3893854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14FE7-9CEF-4293-AA16-7647CF10E18D}"/>
              </a:ext>
            </a:extLst>
          </p:cNvPr>
          <p:cNvSpPr/>
          <p:nvPr/>
        </p:nvSpPr>
        <p:spPr>
          <a:xfrm>
            <a:off x="440832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952D8F-0F75-4B4E-89BD-860B38A5E83B}"/>
              </a:ext>
            </a:extLst>
          </p:cNvPr>
          <p:cNvSpPr/>
          <p:nvPr/>
        </p:nvSpPr>
        <p:spPr>
          <a:xfrm>
            <a:off x="492279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F1A1D5-203A-43CC-AA53-2FD2BAEC738B}"/>
              </a:ext>
            </a:extLst>
          </p:cNvPr>
          <p:cNvGrpSpPr/>
          <p:nvPr/>
        </p:nvGrpSpPr>
        <p:grpSpPr>
          <a:xfrm>
            <a:off x="3014411" y="2448075"/>
            <a:ext cx="2060525" cy="468235"/>
            <a:chOff x="1012662" y="3733274"/>
            <a:chExt cx="2060525" cy="1639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458365-B6A7-4558-9174-3234EFB4FE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E3F767-809B-45C7-9455-DFD9A2A4B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74264A-0561-4470-99B3-6BEBF730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858E5CB-D67D-44C9-9A87-891AAE6CA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2CCF99-ACD5-4575-940B-BC33BC69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7D7D4-340C-41D7-84B3-6B11C043D1BD}"/>
              </a:ext>
            </a:extLst>
          </p:cNvPr>
          <p:cNvSpPr txBox="1"/>
          <p:nvPr/>
        </p:nvSpPr>
        <p:spPr>
          <a:xfrm>
            <a:off x="2862274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BBA671-EA5C-4D37-8F91-532B205D42FC}"/>
              </a:ext>
            </a:extLst>
          </p:cNvPr>
          <p:cNvSpPr txBox="1"/>
          <p:nvPr/>
        </p:nvSpPr>
        <p:spPr>
          <a:xfrm>
            <a:off x="3300659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A7823-40E4-472B-BBF3-0A64D715A12B}"/>
              </a:ext>
            </a:extLst>
          </p:cNvPr>
          <p:cNvSpPr txBox="1"/>
          <p:nvPr/>
        </p:nvSpPr>
        <p:spPr>
          <a:xfrm>
            <a:off x="3813445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DBA465-BE10-4905-B406-348FEF96D4C1}"/>
              </a:ext>
            </a:extLst>
          </p:cNvPr>
          <p:cNvSpPr txBox="1"/>
          <p:nvPr/>
        </p:nvSpPr>
        <p:spPr>
          <a:xfrm>
            <a:off x="434324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959EA-A265-4322-9A27-678581099924}"/>
              </a:ext>
            </a:extLst>
          </p:cNvPr>
          <p:cNvSpPr txBox="1"/>
          <p:nvPr/>
        </p:nvSpPr>
        <p:spPr>
          <a:xfrm>
            <a:off x="4856033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/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/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/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/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/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/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/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/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/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/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6329C7D-DA51-49EA-9885-261CF5FF43EA}"/>
              </a:ext>
            </a:extLst>
          </p:cNvPr>
          <p:cNvSpPr/>
          <p:nvPr/>
        </p:nvSpPr>
        <p:spPr>
          <a:xfrm>
            <a:off x="2558339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Contextualized 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Sequence Encoding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17FA9-9CA7-4D2C-B108-5313500FF3EC}"/>
              </a:ext>
            </a:extLst>
          </p:cNvPr>
          <p:cNvSpPr txBox="1"/>
          <p:nvPr/>
        </p:nvSpPr>
        <p:spPr>
          <a:xfrm>
            <a:off x="6127482" y="1427083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 2: Convolutions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C35322-FBF6-405F-B79A-D98A18876FFE}"/>
              </a:ext>
            </a:extLst>
          </p:cNvPr>
          <p:cNvSpPr/>
          <p:nvPr/>
        </p:nvSpPr>
        <p:spPr>
          <a:xfrm>
            <a:off x="6719373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F8839E-FCDB-4B56-98A5-402BA79BC64A}"/>
              </a:ext>
            </a:extLst>
          </p:cNvPr>
          <p:cNvGrpSpPr/>
          <p:nvPr/>
        </p:nvGrpSpPr>
        <p:grpSpPr>
          <a:xfrm>
            <a:off x="7175445" y="3600926"/>
            <a:ext cx="2060525" cy="468235"/>
            <a:chOff x="1012662" y="3733274"/>
            <a:chExt cx="2060525" cy="16396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97781EB-E64F-4FEA-9974-42DA5F0F7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F3A1DC9-4ABC-43D2-920E-E4587B4034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655C8CB-EA0E-454B-8573-19357AA33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B609FD6-2008-425F-97F7-DC6B0B64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EAE96A1-AAE0-4082-AD53-809CB2DFC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094874-11E2-4D1B-8ED7-CBF686B23990}"/>
              </a:ext>
            </a:extLst>
          </p:cNvPr>
          <p:cNvSpPr/>
          <p:nvPr/>
        </p:nvSpPr>
        <p:spPr>
          <a:xfrm>
            <a:off x="7023307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C9D78F-D3D9-420D-9447-F65BE944F3CE}"/>
              </a:ext>
            </a:extLst>
          </p:cNvPr>
          <p:cNvSpPr/>
          <p:nvPr/>
        </p:nvSpPr>
        <p:spPr>
          <a:xfrm>
            <a:off x="754041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011690-3D33-4D1D-984B-C6DA1AF367A3}"/>
              </a:ext>
            </a:extLst>
          </p:cNvPr>
          <p:cNvSpPr/>
          <p:nvPr/>
        </p:nvSpPr>
        <p:spPr>
          <a:xfrm>
            <a:off x="805488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333AE96-E518-49EE-9700-71CDF7FE0842}"/>
              </a:ext>
            </a:extLst>
          </p:cNvPr>
          <p:cNvSpPr/>
          <p:nvPr/>
        </p:nvSpPr>
        <p:spPr>
          <a:xfrm>
            <a:off x="8569360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E5BD9E-09F1-4CD0-8B85-2FF31673DF8C}"/>
              </a:ext>
            </a:extLst>
          </p:cNvPr>
          <p:cNvSpPr/>
          <p:nvPr/>
        </p:nvSpPr>
        <p:spPr>
          <a:xfrm>
            <a:off x="908383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5C5A69-90C6-4402-B0CF-3D45E30BF7DA}"/>
              </a:ext>
            </a:extLst>
          </p:cNvPr>
          <p:cNvSpPr/>
          <p:nvPr/>
        </p:nvSpPr>
        <p:spPr>
          <a:xfrm>
            <a:off x="7023307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76AB7E-E2CF-4E42-A117-01E77BD9CBFC}"/>
              </a:ext>
            </a:extLst>
          </p:cNvPr>
          <p:cNvSpPr/>
          <p:nvPr/>
        </p:nvSpPr>
        <p:spPr>
          <a:xfrm>
            <a:off x="754041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21B9527-1F26-435F-98D2-B03CCDFDEAC5}"/>
              </a:ext>
            </a:extLst>
          </p:cNvPr>
          <p:cNvSpPr/>
          <p:nvPr/>
        </p:nvSpPr>
        <p:spPr>
          <a:xfrm>
            <a:off x="805488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6301C9-FB6F-4C19-9C1D-EE5A0798A894}"/>
              </a:ext>
            </a:extLst>
          </p:cNvPr>
          <p:cNvSpPr/>
          <p:nvPr/>
        </p:nvSpPr>
        <p:spPr>
          <a:xfrm>
            <a:off x="8569360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E6D459E-2556-463A-994B-A6AF44B2D83A}"/>
              </a:ext>
            </a:extLst>
          </p:cNvPr>
          <p:cNvSpPr/>
          <p:nvPr/>
        </p:nvSpPr>
        <p:spPr>
          <a:xfrm>
            <a:off x="908383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877615-0D78-4F8D-B6E2-69547D9C1FB6}"/>
              </a:ext>
            </a:extLst>
          </p:cNvPr>
          <p:cNvGrpSpPr/>
          <p:nvPr/>
        </p:nvGrpSpPr>
        <p:grpSpPr>
          <a:xfrm>
            <a:off x="7175445" y="2448075"/>
            <a:ext cx="2060525" cy="468235"/>
            <a:chOff x="1012662" y="3733274"/>
            <a:chExt cx="2060525" cy="163962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35A72AF-74BB-4EAA-A1C4-AAE9B8C44AF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ABFF12C-7790-4ADB-8FCE-28D42B8AD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C6C57B0-F3F5-419E-AF9D-BB537663F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4EF9A3B-2ED6-494E-A88E-3FBAE084F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3BAD3E1-2366-4901-9768-E6974CA8F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BAA8CB3-F1CA-4767-B84D-E15F81418A56}"/>
              </a:ext>
            </a:extLst>
          </p:cNvPr>
          <p:cNvSpPr txBox="1"/>
          <p:nvPr/>
        </p:nvSpPr>
        <p:spPr>
          <a:xfrm>
            <a:off x="7023308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4F8251-F223-40CB-BF52-888F2989837D}"/>
              </a:ext>
            </a:extLst>
          </p:cNvPr>
          <p:cNvSpPr txBox="1"/>
          <p:nvPr/>
        </p:nvSpPr>
        <p:spPr>
          <a:xfrm>
            <a:off x="7461693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A9D4E4-0F8D-4138-82DD-C979539623D0}"/>
              </a:ext>
            </a:extLst>
          </p:cNvPr>
          <p:cNvSpPr txBox="1"/>
          <p:nvPr/>
        </p:nvSpPr>
        <p:spPr>
          <a:xfrm>
            <a:off x="7974479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1442C0-4D90-42F2-8834-6B35EDFC2EC7}"/>
              </a:ext>
            </a:extLst>
          </p:cNvPr>
          <p:cNvSpPr txBox="1"/>
          <p:nvPr/>
        </p:nvSpPr>
        <p:spPr>
          <a:xfrm>
            <a:off x="8504281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5D3FC4-5428-43B8-9A4B-0E9F8B062F2B}"/>
              </a:ext>
            </a:extLst>
          </p:cNvPr>
          <p:cNvSpPr txBox="1"/>
          <p:nvPr/>
        </p:nvSpPr>
        <p:spPr>
          <a:xfrm>
            <a:off x="901706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FD22B5-B982-4DC0-B04C-AF4B38290505}"/>
                  </a:ext>
                </a:extLst>
              </p:cNvPr>
              <p:cNvSpPr/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FD22B5-B982-4DC0-B04C-AF4B38290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A2604DD-EB98-4E4B-AE53-E73620A3AB68}"/>
                  </a:ext>
                </a:extLst>
              </p:cNvPr>
              <p:cNvSpPr/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A2604DD-EB98-4E4B-AE53-E73620A3A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0FE5DE-93AA-460D-BE1B-04E966B79E05}"/>
                  </a:ext>
                </a:extLst>
              </p:cNvPr>
              <p:cNvSpPr/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0FE5DE-93AA-460D-BE1B-04E966B79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E4CB4B0-09B8-44AA-A792-45ADA9510A36}"/>
                  </a:ext>
                </a:extLst>
              </p:cNvPr>
              <p:cNvSpPr/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E4CB4B0-09B8-44AA-A792-45ADA9510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8575BFA-6F78-4582-BAE1-4CE153F88171}"/>
                  </a:ext>
                </a:extLst>
              </p:cNvPr>
              <p:cNvSpPr/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8575BFA-6F78-4582-BAE1-4CE153F88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1BC772C-96F2-42A2-9EE9-A135F0FC1EBC}"/>
                  </a:ext>
                </a:extLst>
              </p:cNvPr>
              <p:cNvSpPr/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1BC772C-96F2-42A2-9EE9-A135F0FC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E64E54-79D6-4B1D-B106-F93CDAB54AD8}"/>
                  </a:ext>
                </a:extLst>
              </p:cNvPr>
              <p:cNvSpPr/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E64E54-79D6-4B1D-B106-F93CDAB54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A0733C-8FA1-4BA9-9AC7-798995D57CA9}"/>
                  </a:ext>
                </a:extLst>
              </p:cNvPr>
              <p:cNvSpPr/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A0733C-8FA1-4BA9-9AC7-798995D57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881445-CAF8-4C7F-931C-BD05215A119B}"/>
                  </a:ext>
                </a:extLst>
              </p:cNvPr>
              <p:cNvSpPr/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881445-CAF8-4C7F-931C-BD05215A1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C70B4B5-51AF-4201-B069-17E626C1609A}"/>
                  </a:ext>
                </a:extLst>
              </p:cNvPr>
              <p:cNvSpPr/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C70B4B5-51AF-4201-B069-17E626C16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8D9D1CC-7D07-42BC-A506-77ECE4CD123B}"/>
              </a:ext>
            </a:extLst>
          </p:cNvPr>
          <p:cNvSpPr/>
          <p:nvPr/>
        </p:nvSpPr>
        <p:spPr>
          <a:xfrm>
            <a:off x="6924137" y="3385165"/>
            <a:ext cx="994003" cy="159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E95014-CB02-4B0D-8478-1B5D394C2B91}"/>
              </a:ext>
            </a:extLst>
          </p:cNvPr>
          <p:cNvSpPr/>
          <p:nvPr/>
        </p:nvSpPr>
        <p:spPr>
          <a:xfrm>
            <a:off x="6924137" y="3179285"/>
            <a:ext cx="994003" cy="1597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AB98A1C-DB60-4287-ADEF-FB8FE64D5ECA}"/>
              </a:ext>
            </a:extLst>
          </p:cNvPr>
          <p:cNvSpPr/>
          <p:nvPr/>
        </p:nvSpPr>
        <p:spPr>
          <a:xfrm>
            <a:off x="6924137" y="2959874"/>
            <a:ext cx="994003" cy="1597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4E4BF0-984C-43DC-9647-34948A678E9D}"/>
              </a:ext>
            </a:extLst>
          </p:cNvPr>
          <p:cNvSpPr txBox="1"/>
          <p:nvPr/>
        </p:nvSpPr>
        <p:spPr>
          <a:xfrm>
            <a:off x="7220631" y="4737187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parallelized!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E3699F-22A5-4AC8-A6E8-9BC2BEF776AA}"/>
              </a:ext>
            </a:extLst>
          </p:cNvPr>
          <p:cNvSpPr txBox="1"/>
          <p:nvPr/>
        </p:nvSpPr>
        <p:spPr>
          <a:xfrm>
            <a:off x="6175063" y="5091131"/>
            <a:ext cx="45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modeling long-range dependencies requires multiple layers.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C53FD8-CEE9-49ED-B56E-D78EAD133827}"/>
              </a:ext>
            </a:extLst>
          </p:cNvPr>
          <p:cNvSpPr txBox="1"/>
          <p:nvPr/>
        </p:nvSpPr>
        <p:spPr>
          <a:xfrm>
            <a:off x="6254665" y="5771058"/>
            <a:ext cx="437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convolutional kernels are static.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B3D989-2A4A-59B7-E06A-9DA799F0C797}"/>
              </a:ext>
            </a:extLst>
          </p:cNvPr>
          <p:cNvCxnSpPr>
            <a:cxnSpLocks/>
          </p:cNvCxnSpPr>
          <p:nvPr/>
        </p:nvCxnSpPr>
        <p:spPr>
          <a:xfrm flipV="1">
            <a:off x="10305601" y="2726096"/>
            <a:ext cx="0" cy="109095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AFAA80-0914-6010-52F0-112AE27EDA57}"/>
              </a:ext>
            </a:extLst>
          </p:cNvPr>
          <p:cNvSpPr txBox="1"/>
          <p:nvPr/>
        </p:nvSpPr>
        <p:spPr>
          <a:xfrm>
            <a:off x="10327880" y="293159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7756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2 L 0.16319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2 L 0.16319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2 L 0.16319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66" grpId="0" animBg="1"/>
      <p:bldP spid="166" grpId="1" animBg="1"/>
      <p:bldP spid="167" grpId="0" animBg="1"/>
      <p:bldP spid="167" grpId="1" animBg="1"/>
      <p:bldP spid="26" grpId="0"/>
      <p:bldP spid="66" grpId="0"/>
      <p:bldP spid="169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234671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46623" y="5815446"/>
            <a:ext cx="53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369415" y="5815446"/>
            <a:ext cx="494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878737" y="5815446"/>
            <a:ext cx="6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years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5" y="1450014"/>
            <a:ext cx="771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Question-answering: find start/end of the answer in the document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AB1C54F-A70A-4A74-B416-4A9D1F821F82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8656" b="44736"/>
          <a:stretch/>
        </p:blipFill>
        <p:spPr>
          <a:xfrm>
            <a:off x="1741972" y="2034125"/>
            <a:ext cx="4107618" cy="117106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82A1179-4268-493F-9524-A806CAD35CE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57168"/>
          <a:stretch/>
        </p:blipFill>
        <p:spPr>
          <a:xfrm>
            <a:off x="6043035" y="2038232"/>
            <a:ext cx="4107618" cy="107618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2987D94-F061-4FD5-A874-9103A4E10CA6}"/>
              </a:ext>
            </a:extLst>
          </p:cNvPr>
          <p:cNvSpPr txBox="1"/>
          <p:nvPr/>
        </p:nvSpPr>
        <p:spPr>
          <a:xfrm>
            <a:off x="9392085" y="4460634"/>
            <a:ext cx="128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551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940-8BF0-45AF-BF88-0742F163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BERT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C0BA2-AF37-4A9D-9B54-A594BE85FEA5}"/>
              </a:ext>
            </a:extLst>
          </p:cNvPr>
          <p:cNvCxnSpPr>
            <a:cxnSpLocks/>
          </p:cNvCxnSpPr>
          <p:nvPr/>
        </p:nvCxnSpPr>
        <p:spPr>
          <a:xfrm flipV="1">
            <a:off x="352477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A3B46-5E8F-4BE2-B446-D80F0A0DA347}"/>
              </a:ext>
            </a:extLst>
          </p:cNvPr>
          <p:cNvCxnSpPr>
            <a:cxnSpLocks/>
          </p:cNvCxnSpPr>
          <p:nvPr/>
        </p:nvCxnSpPr>
        <p:spPr>
          <a:xfrm flipV="1">
            <a:off x="4041882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D1E6AC-E411-435A-88B5-5603048F6CE4}"/>
              </a:ext>
            </a:extLst>
          </p:cNvPr>
          <p:cNvCxnSpPr>
            <a:cxnSpLocks/>
          </p:cNvCxnSpPr>
          <p:nvPr/>
        </p:nvCxnSpPr>
        <p:spPr>
          <a:xfrm flipV="1">
            <a:off x="4553717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D055C-787C-4916-9472-0D29AB14399F}"/>
              </a:ext>
            </a:extLst>
          </p:cNvPr>
          <p:cNvCxnSpPr>
            <a:cxnSpLocks/>
          </p:cNvCxnSpPr>
          <p:nvPr/>
        </p:nvCxnSpPr>
        <p:spPr>
          <a:xfrm flipV="1">
            <a:off x="5081833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CA85D-A77D-41D9-9E18-14D64A7F6107}"/>
              </a:ext>
            </a:extLst>
          </p:cNvPr>
          <p:cNvCxnSpPr>
            <a:cxnSpLocks/>
          </p:cNvCxnSpPr>
          <p:nvPr/>
        </p:nvCxnSpPr>
        <p:spPr>
          <a:xfrm flipV="1">
            <a:off x="5585298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AE6CEC-4852-483A-AA92-74236C214402}"/>
              </a:ext>
            </a:extLst>
          </p:cNvPr>
          <p:cNvSpPr/>
          <p:nvPr/>
        </p:nvSpPr>
        <p:spPr>
          <a:xfrm>
            <a:off x="337263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22B8E-DF5E-47CB-91BA-3AA60E179885}"/>
              </a:ext>
            </a:extLst>
          </p:cNvPr>
          <p:cNvSpPr/>
          <p:nvPr/>
        </p:nvSpPr>
        <p:spPr>
          <a:xfrm>
            <a:off x="388974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AB0A8-4443-413F-814C-A289FCC014EA}"/>
              </a:ext>
            </a:extLst>
          </p:cNvPr>
          <p:cNvSpPr/>
          <p:nvPr/>
        </p:nvSpPr>
        <p:spPr>
          <a:xfrm>
            <a:off x="440421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5EE86-0E01-4148-81B9-4E14FD76569F}"/>
              </a:ext>
            </a:extLst>
          </p:cNvPr>
          <p:cNvSpPr/>
          <p:nvPr/>
        </p:nvSpPr>
        <p:spPr>
          <a:xfrm>
            <a:off x="491868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97261-5BF2-4169-881F-A78BD59A73B1}"/>
              </a:ext>
            </a:extLst>
          </p:cNvPr>
          <p:cNvSpPr/>
          <p:nvPr/>
        </p:nvSpPr>
        <p:spPr>
          <a:xfrm>
            <a:off x="5433161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9FE45-3FD9-42F0-B288-E7825DC5E282}"/>
              </a:ext>
            </a:extLst>
          </p:cNvPr>
          <p:cNvSpPr/>
          <p:nvPr/>
        </p:nvSpPr>
        <p:spPr>
          <a:xfrm>
            <a:off x="3372636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28E06-A8B9-458B-8084-3AFF9EB6AAF5}"/>
              </a:ext>
            </a:extLst>
          </p:cNvPr>
          <p:cNvSpPr/>
          <p:nvPr/>
        </p:nvSpPr>
        <p:spPr>
          <a:xfrm>
            <a:off x="3889745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F0C2C-6308-4D5A-943F-AC24D5CB0D45}"/>
              </a:ext>
            </a:extLst>
          </p:cNvPr>
          <p:cNvSpPr/>
          <p:nvPr/>
        </p:nvSpPr>
        <p:spPr>
          <a:xfrm>
            <a:off x="440421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68CB9-DA35-4D67-8F9C-D7155170AA4E}"/>
              </a:ext>
            </a:extLst>
          </p:cNvPr>
          <p:cNvSpPr/>
          <p:nvPr/>
        </p:nvSpPr>
        <p:spPr>
          <a:xfrm>
            <a:off x="491868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12F46-B1DF-483F-BFAB-A3A306618FA2}"/>
              </a:ext>
            </a:extLst>
          </p:cNvPr>
          <p:cNvSpPr/>
          <p:nvPr/>
        </p:nvSpPr>
        <p:spPr>
          <a:xfrm>
            <a:off x="543316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68B2E-86F3-45FC-AD70-DD5109777A0F}"/>
              </a:ext>
            </a:extLst>
          </p:cNvPr>
          <p:cNvGrpSpPr/>
          <p:nvPr/>
        </p:nvGrpSpPr>
        <p:grpSpPr>
          <a:xfrm>
            <a:off x="3524774" y="3821803"/>
            <a:ext cx="2060525" cy="277007"/>
            <a:chOff x="1012662" y="3733274"/>
            <a:chExt cx="2060525" cy="1639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478AD8-5112-4EDA-9176-639D22D11BAB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8BEE0B-781A-454E-A796-3E7EBFC8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B23D55-9FF6-4D14-BA18-71EBB9185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636B9F-7CEC-47EE-BECB-464D886CA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333394-AF5C-46B8-90A9-FEDAC79E5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A4C845-EC0B-4AB5-AF8E-15577B093E07}"/>
              </a:ext>
            </a:extLst>
          </p:cNvPr>
          <p:cNvSpPr txBox="1"/>
          <p:nvPr/>
        </p:nvSpPr>
        <p:spPr>
          <a:xfrm>
            <a:off x="3234671" y="5815446"/>
            <a:ext cx="59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D5B39-B319-4971-B22D-995FC9ECF48B}"/>
              </a:ext>
            </a:extLst>
          </p:cNvPr>
          <p:cNvSpPr txBox="1"/>
          <p:nvPr/>
        </p:nvSpPr>
        <p:spPr>
          <a:xfrm>
            <a:off x="3811022" y="5803139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1C85E-0B91-43FE-AAA9-5A486941680B}"/>
              </a:ext>
            </a:extLst>
          </p:cNvPr>
          <p:cNvSpPr txBox="1"/>
          <p:nvPr/>
        </p:nvSpPr>
        <p:spPr>
          <a:xfrm>
            <a:off x="4323808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5E6090-93E8-4098-9E42-6E3D245A911C}"/>
              </a:ext>
            </a:extLst>
          </p:cNvPr>
          <p:cNvSpPr txBox="1"/>
          <p:nvPr/>
        </p:nvSpPr>
        <p:spPr>
          <a:xfrm>
            <a:off x="4853610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0E799-9D6B-4692-879B-4C4373C8C5DF}"/>
              </a:ext>
            </a:extLst>
          </p:cNvPr>
          <p:cNvSpPr txBox="1"/>
          <p:nvPr/>
        </p:nvSpPr>
        <p:spPr>
          <a:xfrm>
            <a:off x="5346623" y="5815446"/>
            <a:ext cx="53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/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554585-FAB3-4CF4-80A5-A64EB58D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5384705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/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1AEC75-D4CE-46B4-AB6B-7E902B18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5384705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/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70A309-6E43-46AA-9A24-9F09EFBA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5384705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/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F15B1-3A75-4CDE-BC30-C243E019D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5384705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/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53D76F5-4BCD-49D6-994B-C3CCC8ABA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5384705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/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C86395-D2AD-461F-AE29-DD1EC468A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3482233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/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852176-74C9-4025-8451-8088E1FBD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80" y="3482233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/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995451-E1AA-4032-B5B8-4CC19FB4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482233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/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DE0937-F109-4944-8FB1-88A54D2FF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9" y="3482233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/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F897C2-64EE-4842-B0DF-B72FB7E4B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3482233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8F04A52-2090-4470-B31A-CCC0AF5F5732}"/>
              </a:ext>
            </a:extLst>
          </p:cNvPr>
          <p:cNvSpPr/>
          <p:nvPr/>
        </p:nvSpPr>
        <p:spPr>
          <a:xfrm>
            <a:off x="2799915" y="4099824"/>
            <a:ext cx="6301555" cy="109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Self-Attention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41E9FA-FAC3-4A93-91D9-BBA31FE65DE3}"/>
              </a:ext>
            </a:extLst>
          </p:cNvPr>
          <p:cNvSpPr/>
          <p:nvPr/>
        </p:nvSpPr>
        <p:spPr>
          <a:xfrm>
            <a:off x="289125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58C97-A561-45BB-8190-4819113E2545}"/>
              </a:ext>
            </a:extLst>
          </p:cNvPr>
          <p:cNvCxnSpPr/>
          <p:nvPr/>
        </p:nvCxnSpPr>
        <p:spPr>
          <a:xfrm flipV="1">
            <a:off x="3043388" y="3821803"/>
            <a:ext cx="0" cy="27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/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36E6E5-F3E1-4B06-870E-846A7C6B2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24" y="3482233"/>
                <a:ext cx="43992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7884F-DECF-47E3-9C27-E3FA63398AF6}"/>
              </a:ext>
            </a:extLst>
          </p:cNvPr>
          <p:cNvGrpSpPr/>
          <p:nvPr/>
        </p:nvGrpSpPr>
        <p:grpSpPr>
          <a:xfrm>
            <a:off x="6637723" y="5190778"/>
            <a:ext cx="2060525" cy="252110"/>
            <a:chOff x="1012662" y="3733274"/>
            <a:chExt cx="2060525" cy="16396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52E69C-45A3-4741-9332-88685AB4F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8C7B89-A9FF-4433-B338-AA5E1E9E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47B939-DEC9-49A3-B331-3E89E7C02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384D34-9B18-487B-8C63-30F5D81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A172CB-1906-4A30-90B3-DDB2FBC34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83B83F8-90BB-4C3E-B8D2-1C13CC87B4D1}"/>
              </a:ext>
            </a:extLst>
          </p:cNvPr>
          <p:cNvSpPr/>
          <p:nvPr/>
        </p:nvSpPr>
        <p:spPr>
          <a:xfrm>
            <a:off x="6485585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64906-822D-43FF-BFD1-1A7E9C64FE8B}"/>
              </a:ext>
            </a:extLst>
          </p:cNvPr>
          <p:cNvSpPr/>
          <p:nvPr/>
        </p:nvSpPr>
        <p:spPr>
          <a:xfrm>
            <a:off x="7002694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3AA9ED-6D02-4A6D-B01C-AF4183878219}"/>
              </a:ext>
            </a:extLst>
          </p:cNvPr>
          <p:cNvSpPr/>
          <p:nvPr/>
        </p:nvSpPr>
        <p:spPr>
          <a:xfrm>
            <a:off x="7517166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4D7342-0A6D-4B15-8B4F-987965DA127F}"/>
              </a:ext>
            </a:extLst>
          </p:cNvPr>
          <p:cNvSpPr/>
          <p:nvPr/>
        </p:nvSpPr>
        <p:spPr>
          <a:xfrm>
            <a:off x="8031638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2D5CC-E6C2-44FC-96E8-E5C00A35E798}"/>
              </a:ext>
            </a:extLst>
          </p:cNvPr>
          <p:cNvSpPr/>
          <p:nvPr/>
        </p:nvSpPr>
        <p:spPr>
          <a:xfrm>
            <a:off x="8546110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734EA-328B-430B-986F-D721AAA6D0E2}"/>
              </a:ext>
            </a:extLst>
          </p:cNvPr>
          <p:cNvSpPr txBox="1"/>
          <p:nvPr/>
        </p:nvSpPr>
        <p:spPr>
          <a:xfrm>
            <a:off x="6369415" y="5815446"/>
            <a:ext cx="494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397D-CBBA-4419-8CAF-FCD9B92D47D9}"/>
              </a:ext>
            </a:extLst>
          </p:cNvPr>
          <p:cNvSpPr txBox="1"/>
          <p:nvPr/>
        </p:nvSpPr>
        <p:spPr>
          <a:xfrm>
            <a:off x="6859153" y="5803139"/>
            <a:ext cx="61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92EF04-47E3-485A-86A2-A93D574A1AB0}"/>
              </a:ext>
            </a:extLst>
          </p:cNvPr>
          <p:cNvSpPr txBox="1"/>
          <p:nvPr/>
        </p:nvSpPr>
        <p:spPr>
          <a:xfrm>
            <a:off x="7436757" y="5815446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36D896-EA44-4F30-9503-C3E3C1A3438E}"/>
              </a:ext>
            </a:extLst>
          </p:cNvPr>
          <p:cNvSpPr txBox="1"/>
          <p:nvPr/>
        </p:nvSpPr>
        <p:spPr>
          <a:xfrm>
            <a:off x="7878737" y="5815446"/>
            <a:ext cx="6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years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06A73-FFE2-41E8-A993-FC3A77E10CAE}"/>
              </a:ext>
            </a:extLst>
          </p:cNvPr>
          <p:cNvSpPr txBox="1"/>
          <p:nvPr/>
        </p:nvSpPr>
        <p:spPr>
          <a:xfrm>
            <a:off x="8411475" y="5815446"/>
            <a:ext cx="62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/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AB00B2-1AC9-4B85-870B-31993014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41" y="5398881"/>
                <a:ext cx="494623" cy="338554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/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DF5959-AE19-4FD8-A121-C386249A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89" y="5398881"/>
                <a:ext cx="499367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/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0E79F0-479A-463E-92C0-3A75EB3CE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26" y="5398881"/>
                <a:ext cx="499367" cy="338554"/>
              </a:xfrm>
              <a:prstGeom prst="rect">
                <a:avLst/>
              </a:prstGeom>
              <a:blipFill>
                <a:blip r:embed="rId1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/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BBC744-271D-4592-A7F5-58762F2B8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08" y="5398881"/>
                <a:ext cx="499367" cy="338554"/>
              </a:xfrm>
              <a:prstGeom prst="rect">
                <a:avLst/>
              </a:prstGeom>
              <a:blipFill>
                <a:blip r:embed="rId1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/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B7762B8-935A-496C-9D41-294D57475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71" y="5398881"/>
                <a:ext cx="499367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B2F85A8A-F0B7-4117-95CC-E94948EEE968}"/>
              </a:ext>
            </a:extLst>
          </p:cNvPr>
          <p:cNvSpPr/>
          <p:nvPr/>
        </p:nvSpPr>
        <p:spPr>
          <a:xfrm>
            <a:off x="6449038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DE903F-603A-458B-9FE3-5D5D597E7ECF}"/>
              </a:ext>
            </a:extLst>
          </p:cNvPr>
          <p:cNvSpPr/>
          <p:nvPr/>
        </p:nvSpPr>
        <p:spPr>
          <a:xfrm>
            <a:off x="6966147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19159C-FA7A-4568-8615-9119631B234A}"/>
              </a:ext>
            </a:extLst>
          </p:cNvPr>
          <p:cNvSpPr/>
          <p:nvPr/>
        </p:nvSpPr>
        <p:spPr>
          <a:xfrm>
            <a:off x="7480619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3C4D2B-757D-43F0-A93D-FD6B4EFBE855}"/>
              </a:ext>
            </a:extLst>
          </p:cNvPr>
          <p:cNvSpPr/>
          <p:nvPr/>
        </p:nvSpPr>
        <p:spPr>
          <a:xfrm>
            <a:off x="7995091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549CDC-0CAE-4249-BFF2-2EC5FC141568}"/>
              </a:ext>
            </a:extLst>
          </p:cNvPr>
          <p:cNvSpPr/>
          <p:nvPr/>
        </p:nvSpPr>
        <p:spPr>
          <a:xfrm>
            <a:off x="8509563" y="3517526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B062265-2499-413A-9A83-FD8AC6FD9D34}"/>
              </a:ext>
            </a:extLst>
          </p:cNvPr>
          <p:cNvGrpSpPr/>
          <p:nvPr/>
        </p:nvGrpSpPr>
        <p:grpSpPr>
          <a:xfrm>
            <a:off x="6601176" y="3821803"/>
            <a:ext cx="2060525" cy="277007"/>
            <a:chOff x="1012662" y="3733274"/>
            <a:chExt cx="2060525" cy="16396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6F32FAC-0937-4FF9-A652-6834ADB4E22E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BD1DE-DF75-48FC-ADBA-9E32CF18B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299B1-DB2A-4EB5-807A-EB7CAD936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293646-343A-4F1A-8DE2-94074738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1382D35-5FBF-48BF-BAD4-6FDEA2AA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/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11885A-93E4-4C80-ACB6-CE735928F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05" y="3482233"/>
                <a:ext cx="49943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/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B2DE7-2DB4-441F-9250-1F06E707F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53" y="3482233"/>
                <a:ext cx="504176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/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C5F850F-51E1-4FFB-850B-012160C46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90" y="3482233"/>
                <a:ext cx="504176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/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3E5CB8F-14D6-4CEB-85CD-6C19B1EF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72" y="3482233"/>
                <a:ext cx="504176" cy="338554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/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490F3D7-D37B-4BAF-9974-D50FB2D58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5" y="3482233"/>
                <a:ext cx="504176" cy="338554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29124A63-BE1E-4BA3-B8A5-C3EBE09FB901}"/>
              </a:ext>
            </a:extLst>
          </p:cNvPr>
          <p:cNvSpPr/>
          <p:nvPr/>
        </p:nvSpPr>
        <p:spPr>
          <a:xfrm>
            <a:off x="5943859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F1D361D-BC91-4489-A8EE-8D796A222F1C}"/>
              </a:ext>
            </a:extLst>
          </p:cNvPr>
          <p:cNvSpPr/>
          <p:nvPr/>
        </p:nvSpPr>
        <p:spPr>
          <a:xfrm>
            <a:off x="5881525" y="5432002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18A2AC-C9B5-4C72-B238-83ECFB7D7A8F}"/>
              </a:ext>
            </a:extLst>
          </p:cNvPr>
          <p:cNvCxnSpPr>
            <a:cxnSpLocks/>
          </p:cNvCxnSpPr>
          <p:nvPr/>
        </p:nvCxnSpPr>
        <p:spPr>
          <a:xfrm flipV="1">
            <a:off x="6095996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F260F02-854B-4842-9187-AED7E15E0CED}"/>
              </a:ext>
            </a:extLst>
          </p:cNvPr>
          <p:cNvSpPr/>
          <p:nvPr/>
        </p:nvSpPr>
        <p:spPr>
          <a:xfrm>
            <a:off x="2876397" y="544289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EB252F-7395-4229-86EA-52DB61F99C8E}"/>
              </a:ext>
            </a:extLst>
          </p:cNvPr>
          <p:cNvCxnSpPr>
            <a:cxnSpLocks/>
          </p:cNvCxnSpPr>
          <p:nvPr/>
        </p:nvCxnSpPr>
        <p:spPr>
          <a:xfrm flipV="1">
            <a:off x="3028534" y="5190778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97532F9-8D74-42F0-8F15-856324CE51EF}"/>
              </a:ext>
            </a:extLst>
          </p:cNvPr>
          <p:cNvSpPr/>
          <p:nvPr/>
        </p:nvSpPr>
        <p:spPr>
          <a:xfrm>
            <a:off x="2840414" y="5432002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cls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CB94C7-4CEA-4CAA-B545-C5DEE2F42286}"/>
              </a:ext>
            </a:extLst>
          </p:cNvPr>
          <p:cNvSpPr/>
          <p:nvPr/>
        </p:nvSpPr>
        <p:spPr>
          <a:xfrm>
            <a:off x="5913773" y="3517526"/>
            <a:ext cx="401227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/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𝑠𝑒𝑝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E6350BB-E220-42A7-B48F-1AA8D6FD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446" y="3482233"/>
                <a:ext cx="614977" cy="3575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ADBBE2-F8AC-4594-9168-F8EBAD261AD4}"/>
              </a:ext>
            </a:extLst>
          </p:cNvPr>
          <p:cNvCxnSpPr>
            <a:cxnSpLocks/>
          </p:cNvCxnSpPr>
          <p:nvPr/>
        </p:nvCxnSpPr>
        <p:spPr>
          <a:xfrm flipV="1">
            <a:off x="6095996" y="3825591"/>
            <a:ext cx="0" cy="25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023C9A3-EF19-4DBC-A50C-FD8C0E53FD55}"/>
              </a:ext>
            </a:extLst>
          </p:cNvPr>
          <p:cNvSpPr/>
          <p:nvPr/>
        </p:nvSpPr>
        <p:spPr>
          <a:xfrm>
            <a:off x="2302009" y="1452292"/>
            <a:ext cx="338554" cy="33855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422714-6CAA-4EE3-B7A0-6244B37C2902}"/>
              </a:ext>
            </a:extLst>
          </p:cNvPr>
          <p:cNvSpPr txBox="1"/>
          <p:nvPr/>
        </p:nvSpPr>
        <p:spPr>
          <a:xfrm>
            <a:off x="2783195" y="1450014"/>
            <a:ext cx="771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Question-answering: find start/end of the answer in the document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115CB2-BACE-4EF5-A267-24D01DBF3FB0}"/>
              </a:ext>
            </a:extLst>
          </p:cNvPr>
          <p:cNvSpPr/>
          <p:nvPr/>
        </p:nvSpPr>
        <p:spPr>
          <a:xfrm>
            <a:off x="6368543" y="2462103"/>
            <a:ext cx="2625262" cy="20721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softmax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A0EB60-43AD-42E9-A37A-D96BF937AC70}"/>
              </a:ext>
            </a:extLst>
          </p:cNvPr>
          <p:cNvGrpSpPr/>
          <p:nvPr/>
        </p:nvGrpSpPr>
        <p:grpSpPr>
          <a:xfrm>
            <a:off x="6561382" y="2845276"/>
            <a:ext cx="448688" cy="672251"/>
            <a:chOff x="5037382" y="2845275"/>
            <a:chExt cx="448688" cy="67225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6214E5-99B9-474D-81D1-70207A1C860F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E0EFACA-17F5-4048-9980-A7262783C007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E0EFACA-17F5-4048-9980-A7262783C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07EA16B-0741-45B0-9187-3CDBBAC1BD09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F1EDF30-1EE8-4E31-B983-94DBEFC11AF5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09" name="Multiplication Sign 108">
                <a:extLst>
                  <a:ext uri="{FF2B5EF4-FFF2-40B4-BE49-F238E27FC236}">
                    <a16:creationId xmlns:a16="http://schemas.microsoft.com/office/drawing/2014/main" id="{1384C9DA-9EC0-4AED-BF3D-88A5FC75635C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4B187266-EC26-43B3-B449-5803661F0275}"/>
                </a:ext>
              </a:extLst>
            </p:cNvPr>
            <p:cNvCxnSpPr>
              <a:cxnSpLocks/>
              <a:stCxn id="95" idx="0"/>
              <a:endCxn id="108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C9FA7BA2-096B-4DDA-97D1-9B21DB73AEB4}"/>
                </a:ext>
              </a:extLst>
            </p:cNvPr>
            <p:cNvCxnSpPr>
              <a:stCxn id="64" idx="0"/>
              <a:endCxn id="108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001B29A-68A7-48BC-95A4-7C450D58ECFE}"/>
              </a:ext>
            </a:extLst>
          </p:cNvPr>
          <p:cNvGrpSpPr/>
          <p:nvPr/>
        </p:nvGrpSpPr>
        <p:grpSpPr>
          <a:xfrm>
            <a:off x="7063886" y="2845276"/>
            <a:ext cx="448688" cy="672251"/>
            <a:chOff x="5037382" y="2845275"/>
            <a:chExt cx="448688" cy="67225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B1DE63-07AC-49FA-BF7D-A2775AAE1B0D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CA8C81-D717-41DB-8B05-1C753A0ABEA1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CA8C81-D717-41DB-8B05-1C753A0AB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FBD3F8D-25FC-4A55-8F58-CED0DDE5A42B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C18DD1-CBBA-4DDC-880D-E6A014CB2AF9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24" name="Multiplication Sign 123">
                <a:extLst>
                  <a:ext uri="{FF2B5EF4-FFF2-40B4-BE49-F238E27FC236}">
                    <a16:creationId xmlns:a16="http://schemas.microsoft.com/office/drawing/2014/main" id="{61644784-1501-49AB-821E-8ABDF0AC957F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3F6DDB6D-4AEA-40BA-ABE9-D7E9A87BC5E5}"/>
                </a:ext>
              </a:extLst>
            </p:cNvPr>
            <p:cNvCxnSpPr>
              <a:cxnSpLocks/>
              <a:stCxn id="118" idx="0"/>
              <a:endCxn id="123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2746DB0-44E3-428F-AAB0-E430AB184A41}"/>
                </a:ext>
              </a:extLst>
            </p:cNvPr>
            <p:cNvCxnSpPr>
              <a:endCxn id="123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8096F0A-0140-4C23-9313-EDA00675ED78}"/>
              </a:ext>
            </a:extLst>
          </p:cNvPr>
          <p:cNvGrpSpPr/>
          <p:nvPr/>
        </p:nvGrpSpPr>
        <p:grpSpPr>
          <a:xfrm>
            <a:off x="7580418" y="2845276"/>
            <a:ext cx="448688" cy="672251"/>
            <a:chOff x="5037382" y="2845275"/>
            <a:chExt cx="448688" cy="67225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836CFD-20C5-4570-B616-F53219EE2546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2CDD42E-8E41-46FF-BC25-DDC508F49AFF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2CDD42E-8E41-46FF-BC25-DDC508F49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83A8341-56C9-48ED-9BBA-CF543A38EA72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AA0C669-6441-4569-AE6F-8C668F3D8E7B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32" name="Multiplication Sign 131">
                <a:extLst>
                  <a:ext uri="{FF2B5EF4-FFF2-40B4-BE49-F238E27FC236}">
                    <a16:creationId xmlns:a16="http://schemas.microsoft.com/office/drawing/2014/main" id="{F7FDD254-59A4-43C9-9A69-982770D67037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0D9AFFD1-D72E-4D5E-9837-40219FC5E538}"/>
                </a:ext>
              </a:extLst>
            </p:cNvPr>
            <p:cNvCxnSpPr>
              <a:cxnSpLocks/>
              <a:stCxn id="126" idx="0"/>
              <a:endCxn id="131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06B5D004-E21D-4D95-9050-3C23FD6A5174}"/>
                </a:ext>
              </a:extLst>
            </p:cNvPr>
            <p:cNvCxnSpPr>
              <a:endCxn id="131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8B6A6F8-6FCB-4C15-88DC-99FAEBBCD9BF}"/>
              </a:ext>
            </a:extLst>
          </p:cNvPr>
          <p:cNvGrpSpPr/>
          <p:nvPr/>
        </p:nvGrpSpPr>
        <p:grpSpPr>
          <a:xfrm>
            <a:off x="8088631" y="2845276"/>
            <a:ext cx="448688" cy="672251"/>
            <a:chOff x="5037382" y="2845275"/>
            <a:chExt cx="448688" cy="67225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D8A1A0F-E1B6-4EE5-887F-1C227B735F56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F92DC15-295C-4D58-B8A8-B9CEC2AB4B88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F92DC15-295C-4D58-B8A8-B9CEC2AB4B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752069A-123D-4EDA-A644-C4527F0018FA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2D0F029-2BD7-4DBA-A412-F3872B8972D0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40" name="Multiplication Sign 139">
                <a:extLst>
                  <a:ext uri="{FF2B5EF4-FFF2-40B4-BE49-F238E27FC236}">
                    <a16:creationId xmlns:a16="http://schemas.microsoft.com/office/drawing/2014/main" id="{299D6713-3AF3-47EA-A40D-3DE850A525C4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B4DFF18E-03E0-4B59-9921-DA9859E6B1BA}"/>
                </a:ext>
              </a:extLst>
            </p:cNvPr>
            <p:cNvCxnSpPr>
              <a:cxnSpLocks/>
              <a:stCxn id="134" idx="0"/>
              <a:endCxn id="139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3E820099-3AF5-4E41-A7E4-CCA124C7B80E}"/>
                </a:ext>
              </a:extLst>
            </p:cNvPr>
            <p:cNvCxnSpPr>
              <a:endCxn id="139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F0D81AE-5876-4038-8FBC-A07852DEC665}"/>
              </a:ext>
            </a:extLst>
          </p:cNvPr>
          <p:cNvGrpSpPr/>
          <p:nvPr/>
        </p:nvGrpSpPr>
        <p:grpSpPr>
          <a:xfrm>
            <a:off x="8616754" y="2845276"/>
            <a:ext cx="448688" cy="672251"/>
            <a:chOff x="5037382" y="2845275"/>
            <a:chExt cx="448688" cy="67225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4DB6FB-7010-4176-AAE7-8ABAD63BCE6D}"/>
                </a:ext>
              </a:extLst>
            </p:cNvPr>
            <p:cNvSpPr/>
            <p:nvPr/>
          </p:nvSpPr>
          <p:spPr>
            <a:xfrm>
              <a:off x="5208909" y="3156601"/>
              <a:ext cx="169879" cy="30427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2DD9E51-1282-482A-9F32-77BD286DC9EC}"/>
                    </a:ext>
                  </a:extLst>
                </p:cNvPr>
                <p:cNvSpPr/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>
                    <a:effectLst/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2DD9E51-1282-482A-9F32-77BD286DC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52" y="3124383"/>
                  <a:ext cx="355418" cy="3385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D9FFEDB-C2D1-4EEB-89E1-34384CCBADC6}"/>
                </a:ext>
              </a:extLst>
            </p:cNvPr>
            <p:cNvGrpSpPr/>
            <p:nvPr/>
          </p:nvGrpSpPr>
          <p:grpSpPr>
            <a:xfrm>
              <a:off x="5037382" y="2845275"/>
              <a:ext cx="207213" cy="207213"/>
              <a:chOff x="2218660" y="2906233"/>
              <a:chExt cx="297712" cy="29771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42F27B9-E837-42E4-9E43-FA14A2C575D4}"/>
                  </a:ext>
                </a:extLst>
              </p:cNvPr>
              <p:cNvSpPr/>
              <p:nvPr/>
            </p:nvSpPr>
            <p:spPr>
              <a:xfrm>
                <a:off x="2218660" y="2906233"/>
                <a:ext cx="297712" cy="2977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48" name="Multiplication Sign 147">
                <a:extLst>
                  <a:ext uri="{FF2B5EF4-FFF2-40B4-BE49-F238E27FC236}">
                    <a16:creationId xmlns:a16="http://schemas.microsoft.com/office/drawing/2014/main" id="{B4FF5573-B00A-4746-9B79-6528AF842E09}"/>
                  </a:ext>
                </a:extLst>
              </p:cNvPr>
              <p:cNvSpPr/>
              <p:nvPr/>
            </p:nvSpPr>
            <p:spPr>
              <a:xfrm>
                <a:off x="2247012" y="2934585"/>
                <a:ext cx="248093" cy="248093"/>
              </a:xfrm>
              <a:prstGeom prst="mathMultiply">
                <a:avLst>
                  <a:gd name="adj1" fmla="val 139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01FE10F9-ADFF-4152-A3B1-A2680D4E70D9}"/>
                </a:ext>
              </a:extLst>
            </p:cNvPr>
            <p:cNvCxnSpPr>
              <a:cxnSpLocks/>
              <a:stCxn id="142" idx="0"/>
              <a:endCxn id="147" idx="6"/>
            </p:cNvCxnSpPr>
            <p:nvPr/>
          </p:nvCxnSpPr>
          <p:spPr>
            <a:xfrm rot="16200000" flipV="1">
              <a:off x="5165363" y="3028115"/>
              <a:ext cx="207719" cy="492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A90252F3-97FD-4682-AFC1-AC9C0265DF63}"/>
                </a:ext>
              </a:extLst>
            </p:cNvPr>
            <p:cNvCxnSpPr>
              <a:endCxn id="147" idx="2"/>
            </p:cNvCxnSpPr>
            <p:nvPr/>
          </p:nvCxnSpPr>
          <p:spPr>
            <a:xfrm rot="16200000" flipV="1">
              <a:off x="4772957" y="3213307"/>
              <a:ext cx="568644" cy="39793"/>
            </a:xfrm>
            <a:prstGeom prst="bentConnector4">
              <a:avLst>
                <a:gd name="adj1" fmla="val 40890"/>
                <a:gd name="adj2" fmla="val 368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47B1C65-19CB-483A-B19A-FE90C6559B2C}"/>
              </a:ext>
            </a:extLst>
          </p:cNvPr>
          <p:cNvCxnSpPr>
            <a:stCxn id="108" idx="0"/>
          </p:cNvCxnSpPr>
          <p:nvPr/>
        </p:nvCxnSpPr>
        <p:spPr>
          <a:xfrm flipH="1" flipV="1">
            <a:off x="6654653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CC8718-966F-4753-9845-48135CB78DF1}"/>
              </a:ext>
            </a:extLst>
          </p:cNvPr>
          <p:cNvCxnSpPr>
            <a:cxnSpLocks/>
          </p:cNvCxnSpPr>
          <p:nvPr/>
        </p:nvCxnSpPr>
        <p:spPr>
          <a:xfrm flipH="1" flipV="1">
            <a:off x="7152472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2039EE4-C5B5-439E-928C-916D2DAE2FC2}"/>
              </a:ext>
            </a:extLst>
          </p:cNvPr>
          <p:cNvCxnSpPr>
            <a:cxnSpLocks/>
          </p:cNvCxnSpPr>
          <p:nvPr/>
        </p:nvCxnSpPr>
        <p:spPr>
          <a:xfrm flipH="1" flipV="1">
            <a:off x="7663352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7D7BCED-FECB-4833-A21D-421323C6325F}"/>
              </a:ext>
            </a:extLst>
          </p:cNvPr>
          <p:cNvCxnSpPr>
            <a:cxnSpLocks/>
          </p:cNvCxnSpPr>
          <p:nvPr/>
        </p:nvCxnSpPr>
        <p:spPr>
          <a:xfrm flipH="1" flipV="1">
            <a:off x="8186339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FFFE8E4-808C-4E2C-BAC1-5B8604F99C6C}"/>
              </a:ext>
            </a:extLst>
          </p:cNvPr>
          <p:cNvCxnSpPr>
            <a:cxnSpLocks/>
          </p:cNvCxnSpPr>
          <p:nvPr/>
        </p:nvCxnSpPr>
        <p:spPr>
          <a:xfrm flipH="1" flipV="1">
            <a:off x="8724781" y="2669315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DE6C990-B99E-4F37-8FAF-85EC06FFEB6E}"/>
              </a:ext>
            </a:extLst>
          </p:cNvPr>
          <p:cNvCxnSpPr>
            <a:cxnSpLocks/>
          </p:cNvCxnSpPr>
          <p:nvPr/>
        </p:nvCxnSpPr>
        <p:spPr>
          <a:xfrm flipV="1">
            <a:off x="8967917" y="3124384"/>
            <a:ext cx="509237" cy="184355"/>
          </a:xfrm>
          <a:prstGeom prst="straightConnector1">
            <a:avLst/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7929EED-7DCA-4141-8632-2811D09F6DCB}"/>
              </a:ext>
            </a:extLst>
          </p:cNvPr>
          <p:cNvSpPr txBox="1"/>
          <p:nvPr/>
        </p:nvSpPr>
        <p:spPr>
          <a:xfrm>
            <a:off x="9477154" y="2700262"/>
            <a:ext cx="1055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 during fine-tuning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FDF59A-5BF2-496A-86B9-A6AF1AE42670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993805" y="2565709"/>
            <a:ext cx="483348" cy="363662"/>
          </a:xfrm>
          <a:prstGeom prst="straightConnector1">
            <a:avLst/>
          </a:prstGeom>
          <a:ln w="1270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1C5BBDA-C8DF-4B41-9C71-56ACDD1D23DB}"/>
              </a:ext>
            </a:extLst>
          </p:cNvPr>
          <p:cNvCxnSpPr/>
          <p:nvPr/>
        </p:nvCxnSpPr>
        <p:spPr>
          <a:xfrm flipH="1" flipV="1">
            <a:off x="6654653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7C753DE-485F-47BB-8B06-FEA87A52C5EB}"/>
              </a:ext>
            </a:extLst>
          </p:cNvPr>
          <p:cNvCxnSpPr>
            <a:cxnSpLocks/>
          </p:cNvCxnSpPr>
          <p:nvPr/>
        </p:nvCxnSpPr>
        <p:spPr>
          <a:xfrm flipH="1" flipV="1">
            <a:off x="7152472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8F3F223-76EE-4B49-A2CA-2660088608A1}"/>
              </a:ext>
            </a:extLst>
          </p:cNvPr>
          <p:cNvCxnSpPr>
            <a:cxnSpLocks/>
          </p:cNvCxnSpPr>
          <p:nvPr/>
        </p:nvCxnSpPr>
        <p:spPr>
          <a:xfrm flipH="1" flipV="1">
            <a:off x="7663352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BFA62AB-BBBA-4CC2-8C13-B49748C5B227}"/>
              </a:ext>
            </a:extLst>
          </p:cNvPr>
          <p:cNvCxnSpPr>
            <a:cxnSpLocks/>
          </p:cNvCxnSpPr>
          <p:nvPr/>
        </p:nvCxnSpPr>
        <p:spPr>
          <a:xfrm flipH="1" flipV="1">
            <a:off x="8186339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358C1CF-546C-454B-8779-93446C67C992}"/>
              </a:ext>
            </a:extLst>
          </p:cNvPr>
          <p:cNvCxnSpPr>
            <a:cxnSpLocks/>
          </p:cNvCxnSpPr>
          <p:nvPr/>
        </p:nvCxnSpPr>
        <p:spPr>
          <a:xfrm flipH="1" flipV="1">
            <a:off x="8724781" y="2264718"/>
            <a:ext cx="10337" cy="1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1D8B7-2688-49D8-A5F1-90A9636E18AE}"/>
              </a:ext>
            </a:extLst>
          </p:cNvPr>
          <p:cNvSpPr txBox="1"/>
          <p:nvPr/>
        </p:nvSpPr>
        <p:spPr>
          <a:xfrm>
            <a:off x="6388726" y="1990450"/>
            <a:ext cx="279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Maximum value gives start time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CF784DB6-4F22-47ED-9DC6-7B82428CA5AF}"/>
              </a:ext>
            </a:extLst>
          </p:cNvPr>
          <p:cNvSpPr/>
          <p:nvPr/>
        </p:nvSpPr>
        <p:spPr>
          <a:xfrm>
            <a:off x="5950933" y="1990449"/>
            <a:ext cx="346373" cy="1385318"/>
          </a:xfrm>
          <a:prstGeom prst="leftBrace">
            <a:avLst>
              <a:gd name="adj1" fmla="val 26815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4D268E-9B68-4E1A-973F-E8867AC6756D}"/>
              </a:ext>
            </a:extLst>
          </p:cNvPr>
          <p:cNvSpPr txBox="1"/>
          <p:nvPr/>
        </p:nvSpPr>
        <p:spPr>
          <a:xfrm>
            <a:off x="4119937" y="2066388"/>
            <a:ext cx="1812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architecture for the end time</a:t>
            </a:r>
          </a:p>
        </p:txBody>
      </p:sp>
    </p:spTree>
    <p:extLst>
      <p:ext uri="{BB962C8B-B14F-4D97-AF65-F5344CB8AC3E}">
        <p14:creationId xmlns:p14="http://schemas.microsoft.com/office/powerpoint/2010/main" val="1160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75" grpId="0"/>
      <p:bldP spid="176" grpId="0" animBg="1"/>
      <p:bldP spid="1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Transformers</a:t>
            </a:r>
          </a:p>
        </p:txBody>
      </p:sp>
      <p:sp>
        <p:nvSpPr>
          <p:cNvPr id="92" name="Content Placeholder 91">
            <a:extLst>
              <a:ext uri="{FF2B5EF4-FFF2-40B4-BE49-F238E27FC236}">
                <a16:creationId xmlns:a16="http://schemas.microsoft.com/office/drawing/2014/main" id="{D8F34278-13A5-7998-17CB-80FCDB0D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123" y="1760387"/>
            <a:ext cx="5574518" cy="4579598"/>
          </a:xfrm>
        </p:spPr>
        <p:txBody>
          <a:bodyPr>
            <a:normAutofit/>
          </a:bodyPr>
          <a:lstStyle/>
          <a:p>
            <a:r>
              <a:rPr lang="en-US" sz="2000" dirty="0"/>
              <a:t>Generally worse than BERT-like encoder transformers in producing text representations, but usable for generation without fine-tuning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2"/>
              </a:rPr>
              <a:t>Wang et al., 2022</a:t>
            </a:r>
            <a:r>
              <a:rPr lang="en-US" sz="1800" dirty="0"/>
              <a:t> for more.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When the models scale up, most of the compute is in the feed-forward (FFN) layers</a:t>
            </a:r>
          </a:p>
          <a:p>
            <a:pPr lvl="1"/>
            <a:r>
              <a:rPr lang="en-US" sz="1800" dirty="0"/>
              <a:t>FFN encodes facts and associations: 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Geva et al., 2021</a:t>
            </a:r>
            <a:r>
              <a:rPr lang="en-US" sz="1800" dirty="0"/>
              <a:t> </a:t>
            </a:r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A89195-FB63-5974-5056-05CED496ED17}"/>
              </a:ext>
            </a:extLst>
          </p:cNvPr>
          <p:cNvGrpSpPr/>
          <p:nvPr/>
        </p:nvGrpSpPr>
        <p:grpSpPr>
          <a:xfrm>
            <a:off x="1521411" y="1130667"/>
            <a:ext cx="3508462" cy="2489096"/>
            <a:chOff x="2555870" y="1972072"/>
            <a:chExt cx="4232858" cy="28200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5F0692-2C07-AC36-F97A-F46D88FA97EB}"/>
                </a:ext>
              </a:extLst>
            </p:cNvPr>
            <p:cNvGrpSpPr/>
            <p:nvPr/>
          </p:nvGrpSpPr>
          <p:grpSpPr>
            <a:xfrm>
              <a:off x="2555870" y="2376020"/>
              <a:ext cx="4232858" cy="2416129"/>
              <a:chOff x="4079869" y="2902677"/>
              <a:chExt cx="3087752" cy="188834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ADE23B1-C83B-48F4-91A2-B0E7A06F95CC}"/>
                  </a:ext>
                </a:extLst>
              </p:cNvPr>
              <p:cNvSpPr/>
              <p:nvPr/>
            </p:nvSpPr>
            <p:spPr>
              <a:xfrm>
                <a:off x="4458905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7AFE6CD-FC66-4ADD-9C4F-C9F3C9AC25D0}"/>
                  </a:ext>
                </a:extLst>
              </p:cNvPr>
              <p:cNvSpPr/>
              <p:nvPr/>
            </p:nvSpPr>
            <p:spPr>
              <a:xfrm>
                <a:off x="4976014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3AD26DB-BEAA-4F3D-8BA5-A23C5D1B5878}"/>
                  </a:ext>
                </a:extLst>
              </p:cNvPr>
              <p:cNvSpPr/>
              <p:nvPr/>
            </p:nvSpPr>
            <p:spPr>
              <a:xfrm>
                <a:off x="5490486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C8C5FA4-D997-48E8-B89B-638E56E83BB5}"/>
                  </a:ext>
                </a:extLst>
              </p:cNvPr>
              <p:cNvSpPr/>
              <p:nvPr/>
            </p:nvSpPr>
            <p:spPr>
              <a:xfrm>
                <a:off x="6004958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9FDD55-4A7C-4ED5-857C-002C251F0366}"/>
                  </a:ext>
                </a:extLst>
              </p:cNvPr>
              <p:cNvSpPr/>
              <p:nvPr/>
            </p:nvSpPr>
            <p:spPr>
              <a:xfrm>
                <a:off x="6519430" y="3951061"/>
                <a:ext cx="304274" cy="3042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025250B-9577-4CB1-97B6-40603B8F7BCE}"/>
                      </a:ext>
                    </a:extLst>
                  </p:cNvPr>
                  <p:cNvSpPr/>
                  <p:nvPr/>
                </p:nvSpPr>
                <p:spPr>
                  <a:xfrm>
                    <a:off x="4417001" y="3892876"/>
                    <a:ext cx="393101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025250B-9577-4CB1-97B6-40603B8F7B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7001" y="3892876"/>
                    <a:ext cx="393101" cy="2997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9F36D-6825-4845-A404-55D3870E2ECB}"/>
                      </a:ext>
                    </a:extLst>
                  </p:cNvPr>
                  <p:cNvSpPr/>
                  <p:nvPr/>
                </p:nvSpPr>
                <p:spPr>
                  <a:xfrm>
                    <a:off x="4911548" y="3892876"/>
                    <a:ext cx="388925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9F36D-6825-4845-A404-55D3870E2E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1548" y="3892876"/>
                    <a:ext cx="388925" cy="2997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77F92B9-F5B1-489A-ACF2-B714438F2B3F}"/>
                      </a:ext>
                    </a:extLst>
                  </p:cNvPr>
                  <p:cNvSpPr/>
                  <p:nvPr/>
                </p:nvSpPr>
                <p:spPr>
                  <a:xfrm>
                    <a:off x="5435686" y="3892876"/>
                    <a:ext cx="393101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77F92B9-F5B1-489A-ACF2-B714438F2B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5686" y="3892876"/>
                    <a:ext cx="393101" cy="2997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45F86E7-3BE9-4292-B4EC-E7F62A8E4708}"/>
                      </a:ext>
                    </a:extLst>
                  </p:cNvPr>
                  <p:cNvSpPr/>
                  <p:nvPr/>
                </p:nvSpPr>
                <p:spPr>
                  <a:xfrm>
                    <a:off x="5950568" y="3892876"/>
                    <a:ext cx="393101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45F86E7-3BE9-4292-B4EC-E7F62A8E47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568" y="3892876"/>
                    <a:ext cx="393101" cy="299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3BACF85-FF51-4D30-8DF4-BFA913DB565A}"/>
                      </a:ext>
                    </a:extLst>
                  </p:cNvPr>
                  <p:cNvSpPr/>
                  <p:nvPr/>
                </p:nvSpPr>
                <p:spPr>
                  <a:xfrm>
                    <a:off x="6464631" y="3892876"/>
                    <a:ext cx="385370" cy="2997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effectLst/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13BACF85-FF51-4D30-8DF4-BFA913DB56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4631" y="3892876"/>
                    <a:ext cx="385370" cy="299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C4D81F-D8FA-4B94-B787-0E23365AC902}"/>
                  </a:ext>
                </a:extLst>
              </p:cNvPr>
              <p:cNvSpPr txBox="1"/>
              <p:nvPr/>
            </p:nvSpPr>
            <p:spPr>
              <a:xfrm>
                <a:off x="4899202" y="4277665"/>
                <a:ext cx="441916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578841-F33E-4453-A4DA-4C3F2E9B78E8}"/>
                  </a:ext>
                </a:extLst>
              </p:cNvPr>
              <p:cNvSpPr txBox="1"/>
              <p:nvPr/>
            </p:nvSpPr>
            <p:spPr>
              <a:xfrm>
                <a:off x="5450103" y="4277664"/>
                <a:ext cx="456447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was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37DBAF7-2E45-42CA-A8B3-F9883A728F39}"/>
                  </a:ext>
                </a:extLst>
              </p:cNvPr>
              <p:cNvSpPr txBox="1"/>
              <p:nvPr/>
            </p:nvSpPr>
            <p:spPr>
              <a:xfrm>
                <a:off x="5873213" y="4289616"/>
                <a:ext cx="586235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44D6381-033E-4C34-9EAD-C6EEDA901562}"/>
                  </a:ext>
                </a:extLst>
              </p:cNvPr>
              <p:cNvSpPr txBox="1"/>
              <p:nvPr/>
            </p:nvSpPr>
            <p:spPr>
              <a:xfrm>
                <a:off x="6338579" y="4289616"/>
                <a:ext cx="640402" cy="27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bright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230DD3-CCD8-4C32-B2CA-5516CD449343}"/>
                  </a:ext>
                </a:extLst>
              </p:cNvPr>
              <p:cNvSpPr txBox="1"/>
              <p:nvPr/>
            </p:nvSpPr>
            <p:spPr>
              <a:xfrm rot="16200000">
                <a:off x="4314078" y="4359668"/>
                <a:ext cx="618928" cy="24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START</a:t>
                </a:r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701066D-221B-47D9-B392-FA027DEE4FCE}"/>
                  </a:ext>
                </a:extLst>
              </p:cNvPr>
              <p:cNvGrpSpPr/>
              <p:nvPr/>
            </p:nvGrpSpPr>
            <p:grpSpPr>
              <a:xfrm>
                <a:off x="4594802" y="3695894"/>
                <a:ext cx="2060525" cy="243727"/>
                <a:chOff x="1012662" y="3733274"/>
                <a:chExt cx="2060525" cy="163962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B32F20A-F8A7-4F83-8E6C-82B121257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66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DF0D86C-700D-48B9-9712-152B25926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9771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5598A38-E681-4FD4-A8DF-1233697A0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1606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D885C78-C155-446C-B03D-527DD3EB7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6972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C9DCA49-97C1-495A-824D-B0E47C29A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3187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8E6E94D-0DC4-438B-8CC8-E7544EA40D91}"/>
                  </a:ext>
                </a:extLst>
              </p:cNvPr>
              <p:cNvSpPr/>
              <p:nvPr/>
            </p:nvSpPr>
            <p:spPr>
              <a:xfrm>
                <a:off x="4079869" y="3138125"/>
                <a:ext cx="3087752" cy="5529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“masked” self-attention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D295D7-1087-460A-AC45-6DE6DBE3AF00}"/>
                  </a:ext>
                </a:extLst>
              </p:cNvPr>
              <p:cNvGrpSpPr/>
              <p:nvPr/>
            </p:nvGrpSpPr>
            <p:grpSpPr>
              <a:xfrm>
                <a:off x="4551980" y="2902677"/>
                <a:ext cx="2060525" cy="243728"/>
                <a:chOff x="1012662" y="3733274"/>
                <a:chExt cx="2060525" cy="163962"/>
              </a:xfrm>
            </p:grpSpPr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7E23AFC-C2BA-4A03-AC7E-E5781A6261BC}"/>
                    </a:ext>
                  </a:extLst>
                </p:cNvPr>
                <p:cNvCxnSpPr/>
                <p:nvPr/>
              </p:nvCxnSpPr>
              <p:spPr>
                <a:xfrm flipV="1">
                  <a:off x="101266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48B16726-2AB5-4AA8-BDFD-2BFAC6EF2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9771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930AB693-75D9-4B32-9953-C28DE17CB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41606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BD6C96BA-26F1-45CD-B1C8-25A99D9BF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69722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2BE2BCFD-4C63-47F5-87AF-5B2D6DB15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3187" y="3733274"/>
                  <a:ext cx="0" cy="1639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E45895-4C23-8E08-D6DD-90DC82C4DA48}"/>
                </a:ext>
              </a:extLst>
            </p:cNvPr>
            <p:cNvSpPr txBox="1"/>
            <p:nvPr/>
          </p:nvSpPr>
          <p:spPr>
            <a:xfrm>
              <a:off x="2876549" y="1972073"/>
              <a:ext cx="605802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E48302-5C80-809F-A487-1252B91C8F47}"/>
                </a:ext>
              </a:extLst>
            </p:cNvPr>
            <p:cNvSpPr txBox="1"/>
            <p:nvPr/>
          </p:nvSpPr>
          <p:spPr>
            <a:xfrm>
              <a:off x="3631754" y="1972072"/>
              <a:ext cx="625722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96127B-8BBF-5DAF-C85C-01D58C94DADB}"/>
                </a:ext>
              </a:extLst>
            </p:cNvPr>
            <p:cNvSpPr txBox="1"/>
            <p:nvPr/>
          </p:nvSpPr>
          <p:spPr>
            <a:xfrm>
              <a:off x="4211776" y="1987365"/>
              <a:ext cx="803642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D40CF-A397-7191-BE22-524C2D2E787A}"/>
                </a:ext>
              </a:extLst>
            </p:cNvPr>
            <p:cNvSpPr txBox="1"/>
            <p:nvPr/>
          </p:nvSpPr>
          <p:spPr>
            <a:xfrm>
              <a:off x="4934484" y="1987365"/>
              <a:ext cx="841766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bright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D20D40-1E1A-F8ED-C915-4A907945064A}"/>
                </a:ext>
              </a:extLst>
            </p:cNvPr>
            <p:cNvSpPr txBox="1"/>
            <p:nvPr/>
          </p:nvSpPr>
          <p:spPr>
            <a:xfrm>
              <a:off x="5638700" y="1987365"/>
              <a:ext cx="841766" cy="348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cold</a:t>
              </a:r>
            </a:p>
          </p:txBody>
        </p:sp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CCE325-6DE2-4FE7-82D6-EEBCF65F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9" y="3606423"/>
            <a:ext cx="4830234" cy="27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0314EC1-C64F-19FC-6D18-27DFA0B8958E}"/>
              </a:ext>
            </a:extLst>
          </p:cNvPr>
          <p:cNvSpPr txBox="1"/>
          <p:nvPr/>
        </p:nvSpPr>
        <p:spPr>
          <a:xfrm>
            <a:off x="3899000" y="6308020"/>
            <a:ext cx="1820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[credit: Stephen Roller]</a:t>
            </a:r>
          </a:p>
        </p:txBody>
      </p:sp>
    </p:spTree>
    <p:extLst>
      <p:ext uri="{BB962C8B-B14F-4D97-AF65-F5344CB8AC3E}">
        <p14:creationId xmlns:p14="http://schemas.microsoft.com/office/powerpoint/2010/main" val="13598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1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367" y="2551837"/>
            <a:ext cx="8061862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Sequence-to-Sequence</a:t>
            </a:r>
          </a:p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Transformer</a:t>
            </a:r>
          </a:p>
        </p:txBody>
      </p:sp>
    </p:spTree>
    <p:extLst>
      <p:ext uri="{BB962C8B-B14F-4D97-AF65-F5344CB8AC3E}">
        <p14:creationId xmlns:p14="http://schemas.microsoft.com/office/powerpoint/2010/main" val="374007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D562EB8F-A8B3-4DA3-82DB-128D9222B4B5}"/>
              </a:ext>
            </a:extLst>
          </p:cNvPr>
          <p:cNvSpPr/>
          <p:nvPr/>
        </p:nvSpPr>
        <p:spPr>
          <a:xfrm>
            <a:off x="2120097" y="2247333"/>
            <a:ext cx="7592989" cy="2492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194575-5DBC-42B3-B2FA-5B4B98A5A684}"/>
              </a:ext>
            </a:extLst>
          </p:cNvPr>
          <p:cNvSpPr txBox="1"/>
          <p:nvPr/>
        </p:nvSpPr>
        <p:spPr>
          <a:xfrm>
            <a:off x="2557211" y="3000531"/>
            <a:ext cx="649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we perform seq2seq translation with transformer attention?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A42453-1EE3-4291-9CA3-A187DF6BA51A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D8B1F5F-FC87-41BD-9DBA-5261D9694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453AE5-082A-46FC-B2AE-A7D4A6973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DC89400-4134-4390-8511-922582E82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F2BA6F4-50AC-420B-B186-7D390CD95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22DD46A-7208-408B-8EC4-BE0A1973C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5422550-D003-40C2-B534-4013377F617D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1032AA-231F-42E0-AACA-3C1723771913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75C4F9-F723-4B9E-8868-48F927023FD0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E125E-2E78-41C1-B9A7-BFAE310CF6FE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19BEBD-EACE-4606-B091-A081787FF95A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8E94E7-00E2-48D1-B881-1FF4D5968F23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26E0D-FBA0-4353-8F8B-E51988CB6430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28CB93-315C-47B0-BDC8-46B31F179D71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7F7853-5E63-4434-B6F5-7D0D0512CB58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CD44D3-58E2-47AE-B2CD-FF6490FBC6B1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D7B74-9F80-4569-BEE5-0E4D24FC350E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D7B74-9F80-4569-BEE5-0E4D24FC3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D80C96-1D2E-4F7B-8050-C207C1199112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0D80C96-1D2E-4F7B-8050-C207C1199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21D011F-7335-42FE-A9CC-E82D90D72E8F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21D011F-7335-42FE-A9CC-E82D90D72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B187894-8255-4BAB-BC74-D4CD5B8920FD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B187894-8255-4BAB-BC74-D4CD5B892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C2A23B-A32C-4B74-92EB-5A0CABF22A21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C2A23B-A32C-4B74-92EB-5A0CABF22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48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AD765-BB42-4A56-91F4-FBB7CC22668C}"/>
              </a:ext>
            </a:extLst>
          </p:cNvPr>
          <p:cNvSpPr/>
          <p:nvPr/>
        </p:nvSpPr>
        <p:spPr>
          <a:xfrm>
            <a:off x="2906041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B2F51-6BD6-4289-9F50-1CDFB151DF14}"/>
              </a:ext>
            </a:extLst>
          </p:cNvPr>
          <p:cNvSpPr/>
          <p:nvPr/>
        </p:nvSpPr>
        <p:spPr>
          <a:xfrm>
            <a:off x="3420513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9EC926-97C8-4E23-BA30-8A058233B22E}"/>
              </a:ext>
            </a:extLst>
          </p:cNvPr>
          <p:cNvSpPr/>
          <p:nvPr/>
        </p:nvSpPr>
        <p:spPr>
          <a:xfrm>
            <a:off x="3934985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98D07-592A-410C-B7A3-802F3E8CB910}"/>
              </a:ext>
            </a:extLst>
          </p:cNvPr>
          <p:cNvSpPr/>
          <p:nvPr/>
        </p:nvSpPr>
        <p:spPr>
          <a:xfrm>
            <a:off x="4449457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/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/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/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/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83A15F-4F42-4571-BA2C-6D4D5B8EFB93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7708DBE-3AF7-445F-B4BA-1BFC833C1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BBADC7-B050-4931-8C25-F554AB645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808974-7236-408C-BC64-6B76EE0B3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F35327-728C-4CDD-86B4-A4F8D14F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DAA640C-E0E5-46BB-B209-D0296EBC0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0FF2A09C-9EE6-4806-9038-FDB28F117D79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E8145D-394D-4E00-A623-EAB6397367DE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BE8F96-64D0-4DB8-9064-74D0AE8329C4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421613-ED97-4D81-8F2F-92620584B727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93E565-16EE-4433-BEB1-7E539834C392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233957-ECA9-431F-B9E2-A6EEB886A184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81BA91-CEB9-4AC5-A601-D6EE33E39900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257A55-F57A-41FD-96C4-4F8D8F03FC79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72D3C4-E398-43D5-B6CA-8A84B3E3426A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842732-31AF-4BF3-8DE8-4FAE1E0D9D6C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6CFF76-6596-4C5D-8690-7F4010D3DEEB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6CFF76-6596-4C5D-8690-7F4010D3D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3EB0600-B214-40CD-BE9C-48DCD13C4236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3EB0600-B214-40CD-BE9C-48DCD13C4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1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C898DBC-F0FB-4B46-8A58-BC75398C6BAE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C898DBC-F0FB-4B46-8A58-BC75398C6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7104DC-456A-4FD0-B406-C5A917030D9F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7104DC-456A-4FD0-B406-C5A917030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48578E-4B67-4B26-9BAA-46398D804968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48578E-4B67-4B26-9BAA-46398D804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6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AD765-BB42-4A56-91F4-FBB7CC22668C}"/>
              </a:ext>
            </a:extLst>
          </p:cNvPr>
          <p:cNvSpPr/>
          <p:nvPr/>
        </p:nvSpPr>
        <p:spPr>
          <a:xfrm>
            <a:off x="2906041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0B2F51-6BD6-4289-9F50-1CDFB151DF14}"/>
              </a:ext>
            </a:extLst>
          </p:cNvPr>
          <p:cNvSpPr/>
          <p:nvPr/>
        </p:nvSpPr>
        <p:spPr>
          <a:xfrm>
            <a:off x="3420513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9EC926-97C8-4E23-BA30-8A058233B22E}"/>
              </a:ext>
            </a:extLst>
          </p:cNvPr>
          <p:cNvSpPr/>
          <p:nvPr/>
        </p:nvSpPr>
        <p:spPr>
          <a:xfrm>
            <a:off x="3934985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98D07-592A-410C-B7A3-802F3E8CB910}"/>
              </a:ext>
            </a:extLst>
          </p:cNvPr>
          <p:cNvSpPr/>
          <p:nvPr/>
        </p:nvSpPr>
        <p:spPr>
          <a:xfrm>
            <a:off x="4449457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27" y="3607047"/>
                <a:ext cx="446532" cy="338554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/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A1C665F-8477-4DC0-AFCF-47740A64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76" y="3607047"/>
                <a:ext cx="451277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/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DA1344-CBF1-4259-8ED2-BE6EFE0C3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13" y="3607047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/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6A3CB0-2CCB-4708-B6A5-34CD3396A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95" y="3607047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/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F5A059E-94E1-4209-9D57-5EA853BB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58" y="3607047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E23B1-C83B-48F4-91A2-B0E7A06F95CC}"/>
              </a:ext>
            </a:extLst>
          </p:cNvPr>
          <p:cNvSpPr/>
          <p:nvPr/>
        </p:nvSpPr>
        <p:spPr>
          <a:xfrm>
            <a:off x="6843964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AFE6CD-FC66-4ADD-9C4F-C9F3C9AC25D0}"/>
              </a:ext>
            </a:extLst>
          </p:cNvPr>
          <p:cNvSpPr/>
          <p:nvPr/>
        </p:nvSpPr>
        <p:spPr>
          <a:xfrm>
            <a:off x="7361073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AD26DB-BEAA-4F3D-8BA5-A23C5D1B5878}"/>
              </a:ext>
            </a:extLst>
          </p:cNvPr>
          <p:cNvSpPr/>
          <p:nvPr/>
        </p:nvSpPr>
        <p:spPr>
          <a:xfrm>
            <a:off x="7875545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C5FA4-D997-48E8-B89B-638E56E83BB5}"/>
              </a:ext>
            </a:extLst>
          </p:cNvPr>
          <p:cNvSpPr/>
          <p:nvPr/>
        </p:nvSpPr>
        <p:spPr>
          <a:xfrm>
            <a:off x="8390017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9FDD55-4A7C-4ED5-857C-002C251F0366}"/>
              </a:ext>
            </a:extLst>
          </p:cNvPr>
          <p:cNvSpPr/>
          <p:nvPr/>
        </p:nvSpPr>
        <p:spPr>
          <a:xfrm>
            <a:off x="8904489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/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/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/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/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/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EC4D81F-D8FA-4B94-B787-0E23365AC902}"/>
              </a:ext>
            </a:extLst>
          </p:cNvPr>
          <p:cNvSpPr txBox="1"/>
          <p:nvPr/>
        </p:nvSpPr>
        <p:spPr>
          <a:xfrm>
            <a:off x="7284261" y="5321605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78841-F33E-4453-A4DA-4C3F2E9B78E8}"/>
              </a:ext>
            </a:extLst>
          </p:cNvPr>
          <p:cNvSpPr txBox="1"/>
          <p:nvPr/>
        </p:nvSpPr>
        <p:spPr>
          <a:xfrm>
            <a:off x="7835162" y="532160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DBAF7-2E45-42CA-A8B3-F9883A728F39}"/>
              </a:ext>
            </a:extLst>
          </p:cNvPr>
          <p:cNvSpPr txBox="1"/>
          <p:nvPr/>
        </p:nvSpPr>
        <p:spPr>
          <a:xfrm>
            <a:off x="8258272" y="5333556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D6381-033E-4C34-9EAD-C6EEDA901562}"/>
              </a:ext>
            </a:extLst>
          </p:cNvPr>
          <p:cNvSpPr txBox="1"/>
          <p:nvPr/>
        </p:nvSpPr>
        <p:spPr>
          <a:xfrm>
            <a:off x="8815977" y="5333556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30DD3-CCD8-4C32-B2CA-5516CD449343}"/>
              </a:ext>
            </a:extLst>
          </p:cNvPr>
          <p:cNvSpPr txBox="1"/>
          <p:nvPr/>
        </p:nvSpPr>
        <p:spPr>
          <a:xfrm rot="16200000">
            <a:off x="6577231" y="5493516"/>
            <a:ext cx="8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01066D-221B-47D9-B392-FA027DEE4FCE}"/>
              </a:ext>
            </a:extLst>
          </p:cNvPr>
          <p:cNvGrpSpPr/>
          <p:nvPr/>
        </p:nvGrpSpPr>
        <p:grpSpPr>
          <a:xfrm>
            <a:off x="6979861" y="4739834"/>
            <a:ext cx="2060525" cy="243727"/>
            <a:chOff x="1012662" y="3733274"/>
            <a:chExt cx="2060525" cy="16396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32F20A-F8A7-4F83-8E6C-82B12125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F0D86C-700D-48B9-9712-152B25926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5598A38-E681-4FD4-A8DF-1233697A0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885C78-C155-446C-B03D-527DD3EB7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DCA49-97C1-495A-824D-B0E47C29A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E6E94D-0DC4-438B-8CC8-E7544EA40D91}"/>
              </a:ext>
            </a:extLst>
          </p:cNvPr>
          <p:cNvSpPr/>
          <p:nvPr/>
        </p:nvSpPr>
        <p:spPr>
          <a:xfrm>
            <a:off x="6464928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“masked” self-attention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0C19A-5452-4A4F-B4BA-5A6CFE8337CE}"/>
              </a:ext>
            </a:extLst>
          </p:cNvPr>
          <p:cNvSpPr/>
          <p:nvPr/>
        </p:nvSpPr>
        <p:spPr>
          <a:xfrm>
            <a:off x="8284852" y="1640381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3C26B-8267-49DF-A489-5DF07E07E93B}"/>
              </a:ext>
            </a:extLst>
          </p:cNvPr>
          <p:cNvSpPr/>
          <p:nvPr/>
        </p:nvSpPr>
        <p:spPr>
          <a:xfrm>
            <a:off x="8284852" y="4742800"/>
            <a:ext cx="1005761" cy="89794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6729A-E044-419F-AB89-DB015F37746A}"/>
              </a:ext>
            </a:extLst>
          </p:cNvPr>
          <p:cNvSpPr/>
          <p:nvPr/>
        </p:nvSpPr>
        <p:spPr>
          <a:xfrm>
            <a:off x="6784901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A5A7A76-C543-4ADF-8766-C08ECBF04178}"/>
              </a:ext>
            </a:extLst>
          </p:cNvPr>
          <p:cNvSpPr/>
          <p:nvPr/>
        </p:nvSpPr>
        <p:spPr>
          <a:xfrm>
            <a:off x="7302010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A3A6D0-015E-487C-BB5A-B3A4991E1845}"/>
              </a:ext>
            </a:extLst>
          </p:cNvPr>
          <p:cNvSpPr/>
          <p:nvPr/>
        </p:nvSpPr>
        <p:spPr>
          <a:xfrm>
            <a:off x="7816482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9403B3-97BD-4890-9207-0E05C92611C8}"/>
              </a:ext>
            </a:extLst>
          </p:cNvPr>
          <p:cNvSpPr/>
          <p:nvPr/>
        </p:nvSpPr>
        <p:spPr>
          <a:xfrm>
            <a:off x="8330954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F5239C-0AA6-4BA6-95C4-C4609DBADE2B}"/>
              </a:ext>
            </a:extLst>
          </p:cNvPr>
          <p:cNvSpPr/>
          <p:nvPr/>
        </p:nvSpPr>
        <p:spPr>
          <a:xfrm>
            <a:off x="8845426" y="3642340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D295D7-1087-460A-AC45-6DE6DBE3AF00}"/>
              </a:ext>
            </a:extLst>
          </p:cNvPr>
          <p:cNvGrpSpPr/>
          <p:nvPr/>
        </p:nvGrpSpPr>
        <p:grpSpPr>
          <a:xfrm>
            <a:off x="6937039" y="3946617"/>
            <a:ext cx="2060525" cy="243728"/>
            <a:chOff x="1012662" y="3733274"/>
            <a:chExt cx="2060525" cy="163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E23AFC-C2BA-4A03-AC7E-E5781A6261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B16726-2AB5-4AA8-BDFD-2BFAC6EF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30AB693-75D9-4B32-9953-C28DE17CB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C96BA-26F1-45CD-B1C8-25A99D9B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BE2BCFD-4C63-47F5-87AF-5B2D6DB15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/>
              <p:nvPr/>
            </p:nvSpPr>
            <p:spPr>
              <a:xfrm>
                <a:off x="6742996" y="3607047"/>
                <a:ext cx="45076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96" y="3607047"/>
                <a:ext cx="450764" cy="338554"/>
              </a:xfrm>
              <a:prstGeom prst="rect">
                <a:avLst/>
              </a:prstGeom>
              <a:blipFill>
                <a:blip r:embed="rId1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645F75-49CB-42C0-AC04-6450B8407C63}"/>
                  </a:ext>
                </a:extLst>
              </p:cNvPr>
              <p:cNvSpPr/>
              <p:nvPr/>
            </p:nvSpPr>
            <p:spPr>
              <a:xfrm>
                <a:off x="7237545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645F75-49CB-42C0-AC04-6450B8407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45" y="3607047"/>
                <a:ext cx="455509" cy="338554"/>
              </a:xfrm>
              <a:prstGeom prst="rect">
                <a:avLst/>
              </a:prstGeom>
              <a:blipFill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B58D7AF-1667-49DB-ABDB-A113E19F8B6D}"/>
                  </a:ext>
                </a:extLst>
              </p:cNvPr>
              <p:cNvSpPr/>
              <p:nvPr/>
            </p:nvSpPr>
            <p:spPr>
              <a:xfrm>
                <a:off x="7761682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B58D7AF-1667-49DB-ABDB-A113E19F8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82" y="3607047"/>
                <a:ext cx="455509" cy="338554"/>
              </a:xfrm>
              <a:prstGeom prst="rect">
                <a:avLst/>
              </a:prstGeom>
              <a:blipFill>
                <a:blip r:embed="rId1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241BB1D-6AC2-433E-9A1F-91973361D1EC}"/>
                  </a:ext>
                </a:extLst>
              </p:cNvPr>
              <p:cNvSpPr/>
              <p:nvPr/>
            </p:nvSpPr>
            <p:spPr>
              <a:xfrm>
                <a:off x="8276564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241BB1D-6AC2-433E-9A1F-91973361D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64" y="3607047"/>
                <a:ext cx="455509" cy="338554"/>
              </a:xfrm>
              <a:prstGeom prst="rect">
                <a:avLst/>
              </a:prstGeom>
              <a:blipFill>
                <a:blip r:embed="rId2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E62E914-F64B-42EF-8269-441ECFE29032}"/>
                  </a:ext>
                </a:extLst>
              </p:cNvPr>
              <p:cNvSpPr/>
              <p:nvPr/>
            </p:nvSpPr>
            <p:spPr>
              <a:xfrm>
                <a:off x="8790627" y="3607047"/>
                <a:ext cx="4555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E62E914-F64B-42EF-8269-441ECFE29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627" y="3607047"/>
                <a:ext cx="455509" cy="338554"/>
              </a:xfrm>
              <a:prstGeom prst="rect">
                <a:avLst/>
              </a:prstGeom>
              <a:blipFill>
                <a:blip r:embed="rId2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068E004-5C61-4795-961F-7E2FC8475298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29655F8-9699-4936-BED9-81ABC6D5D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C110AA4-A66B-4BFD-9C98-B16C45EF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23A9F7C-A55F-4B65-987B-989CF15CC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C4654BE-DC9B-4D89-B8B0-6A40C32F5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8DEF990-9CD6-47C8-A186-97CD0877A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707CDC-1DC0-4416-AF53-826B7096F96F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E92214-0D44-4CE1-A753-A6C1D354EDDF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421026F-4924-45B6-A1AD-B09A45BBD932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FFFF518-79CF-40B3-AB3D-52234CDA5E5F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208CC4-2E8D-4482-9BE8-9CFABFDEE1E9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E23112-3098-41F6-8E94-67924FB0B1F9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B6BE946-1669-4B7F-9CF9-9EDCBC462D9A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C9D530-7844-4830-82F5-4F696DC0B680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DD2E0C-E9E2-47A1-901E-FA46758214E1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DF3A515-A283-484B-804C-D55AFBB135A2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08BBDAF-ECA6-44B0-9F2B-34C05E688272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08BBDAF-ECA6-44B0-9F2B-34C05E688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EA8823F-3528-4A2E-AC51-5431B35B1650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EA8823F-3528-4A2E-AC51-5431B35B1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2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635AA7-21E2-475D-8920-F708769E39C1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635AA7-21E2-475D-8920-F708769E3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2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477B09-FAC6-4EBD-A145-1D5C035B35D7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477B09-FAC6-4EBD-A145-1D5C035B3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2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2F736C-642D-4411-BBDC-1AD7F01D9B3B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2F736C-642D-4411-BBDC-1AD7F01D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CF07B402-7524-45F9-AD32-E1AFB4592121}"/>
              </a:ext>
            </a:extLst>
          </p:cNvPr>
          <p:cNvSpPr/>
          <p:nvPr/>
        </p:nvSpPr>
        <p:spPr>
          <a:xfrm>
            <a:off x="8344882" y="1432334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9" grpId="0"/>
      <p:bldP spid="100" grpId="0"/>
      <p:bldP spid="101" grpId="0"/>
      <p:bldP spid="102" grpId="0"/>
      <p:bldP spid="103" grpId="0"/>
      <p:bldP spid="1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541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5416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5890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5890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5890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589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5890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0C519E6-0F9F-467D-B607-CECD26F95599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FE1BCA-EC36-4457-A977-0446EDB5A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C0A05-CD41-461D-AB5D-F71F421EB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3B1472-4EA3-4A4D-B223-1541C13B4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317CFB-4D56-4808-B687-22D997C0A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CE915F-1993-42D0-A9A9-40D1B74FD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E29C3-AFBE-412C-AE51-1B80D0D1A043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99199-4C75-44F9-BA2A-AA6FF9C91F46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F86E08-4F8B-424C-9B5E-D811D0A695FC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7BD6-0F42-487D-825E-DE8CEB11657A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62CC4B-C9E5-445A-9A34-D50393980E93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86F1D1-9C80-44B3-B15C-675E2BD16E3B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04454D-72E4-459A-A0E4-DFD55D8DB6AA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F22C6F-120D-45AB-B9C7-09C2ADB90FB6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22557-C5F1-4360-BF61-83B2D02F7F97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6B2BB-FB92-474C-BBAF-2BD472AD6C58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563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56342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61088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61088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523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52303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61088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2380939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3386727" y="360704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600" b="1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7" y="3607047"/>
                <a:ext cx="38504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E23B1-C83B-48F4-91A2-B0E7A06F95CC}"/>
              </a:ext>
            </a:extLst>
          </p:cNvPr>
          <p:cNvSpPr/>
          <p:nvPr/>
        </p:nvSpPr>
        <p:spPr>
          <a:xfrm>
            <a:off x="6843964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AFE6CD-FC66-4ADD-9C4F-C9F3C9AC25D0}"/>
              </a:ext>
            </a:extLst>
          </p:cNvPr>
          <p:cNvSpPr/>
          <p:nvPr/>
        </p:nvSpPr>
        <p:spPr>
          <a:xfrm>
            <a:off x="7361073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AD26DB-BEAA-4F3D-8BA5-A23C5D1B5878}"/>
              </a:ext>
            </a:extLst>
          </p:cNvPr>
          <p:cNvSpPr/>
          <p:nvPr/>
        </p:nvSpPr>
        <p:spPr>
          <a:xfrm>
            <a:off x="7875545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C5FA4-D997-48E8-B89B-638E56E83BB5}"/>
              </a:ext>
            </a:extLst>
          </p:cNvPr>
          <p:cNvSpPr/>
          <p:nvPr/>
        </p:nvSpPr>
        <p:spPr>
          <a:xfrm>
            <a:off x="8390017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9FDD55-4A7C-4ED5-857C-002C251F0366}"/>
              </a:ext>
            </a:extLst>
          </p:cNvPr>
          <p:cNvSpPr/>
          <p:nvPr/>
        </p:nvSpPr>
        <p:spPr>
          <a:xfrm>
            <a:off x="8904489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/>
              <p:nvPr/>
            </p:nvSpPr>
            <p:spPr>
              <a:xfrm>
                <a:off x="6802060" y="4936816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60" y="4936816"/>
                <a:ext cx="461088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/>
              <p:nvPr/>
            </p:nvSpPr>
            <p:spPr>
              <a:xfrm>
                <a:off x="7296607" y="4936816"/>
                <a:ext cx="45634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7" y="4936816"/>
                <a:ext cx="456342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/>
              <p:nvPr/>
            </p:nvSpPr>
            <p:spPr>
              <a:xfrm>
                <a:off x="7820745" y="4936816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4936816"/>
                <a:ext cx="461088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/>
              <p:nvPr/>
            </p:nvSpPr>
            <p:spPr>
              <a:xfrm>
                <a:off x="8335627" y="4936816"/>
                <a:ext cx="4610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4936816"/>
                <a:ext cx="461088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/>
              <p:nvPr/>
            </p:nvSpPr>
            <p:spPr>
              <a:xfrm>
                <a:off x="8849690" y="4936816"/>
                <a:ext cx="4523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4936816"/>
                <a:ext cx="452303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EC4D81F-D8FA-4B94-B787-0E23365AC902}"/>
              </a:ext>
            </a:extLst>
          </p:cNvPr>
          <p:cNvSpPr txBox="1"/>
          <p:nvPr/>
        </p:nvSpPr>
        <p:spPr>
          <a:xfrm>
            <a:off x="7284261" y="5321605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78841-F33E-4453-A4DA-4C3F2E9B78E8}"/>
              </a:ext>
            </a:extLst>
          </p:cNvPr>
          <p:cNvSpPr txBox="1"/>
          <p:nvPr/>
        </p:nvSpPr>
        <p:spPr>
          <a:xfrm>
            <a:off x="7835162" y="532160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DBAF7-2E45-42CA-A8B3-F9883A728F39}"/>
              </a:ext>
            </a:extLst>
          </p:cNvPr>
          <p:cNvSpPr txBox="1"/>
          <p:nvPr/>
        </p:nvSpPr>
        <p:spPr>
          <a:xfrm>
            <a:off x="8258272" y="5333556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D6381-033E-4C34-9EAD-C6EEDA901562}"/>
              </a:ext>
            </a:extLst>
          </p:cNvPr>
          <p:cNvSpPr txBox="1"/>
          <p:nvPr/>
        </p:nvSpPr>
        <p:spPr>
          <a:xfrm>
            <a:off x="8815977" y="5333556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30DD3-CCD8-4C32-B2CA-5516CD449343}"/>
              </a:ext>
            </a:extLst>
          </p:cNvPr>
          <p:cNvSpPr txBox="1"/>
          <p:nvPr/>
        </p:nvSpPr>
        <p:spPr>
          <a:xfrm rot="16200000">
            <a:off x="6577231" y="5493516"/>
            <a:ext cx="8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01066D-221B-47D9-B392-FA027DEE4FCE}"/>
              </a:ext>
            </a:extLst>
          </p:cNvPr>
          <p:cNvGrpSpPr/>
          <p:nvPr/>
        </p:nvGrpSpPr>
        <p:grpSpPr>
          <a:xfrm>
            <a:off x="6979861" y="4739834"/>
            <a:ext cx="2060525" cy="243727"/>
            <a:chOff x="1012662" y="3733274"/>
            <a:chExt cx="2060525" cy="16396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32F20A-F8A7-4F83-8E6C-82B12125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F0D86C-700D-48B9-9712-152B25926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5598A38-E681-4FD4-A8DF-1233697A0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885C78-C155-446C-B03D-527DD3EB7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DCA49-97C1-495A-824D-B0E47C29A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E6E94D-0DC4-438B-8CC8-E7544EA40D91}"/>
              </a:ext>
            </a:extLst>
          </p:cNvPr>
          <p:cNvSpPr/>
          <p:nvPr/>
        </p:nvSpPr>
        <p:spPr>
          <a:xfrm>
            <a:off x="6464928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“masked” self-attention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0C19A-5452-4A4F-B4BA-5A6CFE8337CE}"/>
              </a:ext>
            </a:extLst>
          </p:cNvPr>
          <p:cNvSpPr/>
          <p:nvPr/>
        </p:nvSpPr>
        <p:spPr>
          <a:xfrm>
            <a:off x="8284852" y="1462606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3C26B-8267-49DF-A489-5DF07E07E93B}"/>
              </a:ext>
            </a:extLst>
          </p:cNvPr>
          <p:cNvSpPr/>
          <p:nvPr/>
        </p:nvSpPr>
        <p:spPr>
          <a:xfrm>
            <a:off x="8284852" y="4742800"/>
            <a:ext cx="1005761" cy="89794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6729A-E044-419F-AB89-DB015F37746A}"/>
              </a:ext>
            </a:extLst>
          </p:cNvPr>
          <p:cNvSpPr/>
          <p:nvPr/>
        </p:nvSpPr>
        <p:spPr>
          <a:xfrm>
            <a:off x="6784901" y="3642340"/>
            <a:ext cx="2423853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D295D7-1087-460A-AC45-6DE6DBE3AF00}"/>
              </a:ext>
            </a:extLst>
          </p:cNvPr>
          <p:cNvGrpSpPr/>
          <p:nvPr/>
        </p:nvGrpSpPr>
        <p:grpSpPr>
          <a:xfrm>
            <a:off x="6937039" y="3946617"/>
            <a:ext cx="2060525" cy="243728"/>
            <a:chOff x="1012662" y="3733274"/>
            <a:chExt cx="2060525" cy="163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E23AFC-C2BA-4A03-AC7E-E5781A6261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B16726-2AB5-4AA8-BDFD-2BFAC6EF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30AB693-75D9-4B32-9953-C28DE17CB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C96BA-26F1-45CD-B1C8-25A99D9B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BE2BCFD-4C63-47F5-87AF-5B2D6DB15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/>
              <p:nvPr/>
            </p:nvSpPr>
            <p:spPr>
              <a:xfrm>
                <a:off x="7773077" y="3583899"/>
                <a:ext cx="3946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1600" b="1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7" y="3583899"/>
                <a:ext cx="394659" cy="338554"/>
              </a:xfrm>
              <a:prstGeom prst="rect">
                <a:avLst/>
              </a:prstGeom>
              <a:blipFill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7FC8A-F4DE-481E-BCBF-193F7EA1DF13}"/>
              </a:ext>
            </a:extLst>
          </p:cNvPr>
          <p:cNvSpPr/>
          <p:nvPr/>
        </p:nvSpPr>
        <p:spPr>
          <a:xfrm>
            <a:off x="6464928" y="2256087"/>
            <a:ext cx="3087752" cy="781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attention</a:t>
            </a:r>
          </a:p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/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/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/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349675EC-DD6B-477C-B389-F6CA572F6B1F}"/>
              </a:ext>
            </a:extLst>
          </p:cNvPr>
          <p:cNvSpPr txBox="1"/>
          <p:nvPr/>
        </p:nvSpPr>
        <p:spPr>
          <a:xfrm>
            <a:off x="8483821" y="3020712"/>
            <a:ext cx="580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5EC02B-57EF-47E8-83D1-500A992B4DAB}"/>
              </a:ext>
            </a:extLst>
          </p:cNvPr>
          <p:cNvSpPr txBox="1"/>
          <p:nvPr/>
        </p:nvSpPr>
        <p:spPr>
          <a:xfrm>
            <a:off x="7642949" y="3020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1967DE5-9D2C-496B-A04E-426BEDB0537E}"/>
              </a:ext>
            </a:extLst>
          </p:cNvPr>
          <p:cNvSpPr txBox="1"/>
          <p:nvPr/>
        </p:nvSpPr>
        <p:spPr>
          <a:xfrm>
            <a:off x="6428647" y="30123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9BF3322-391A-4A31-BEA2-CD4449FC3564}"/>
              </a:ext>
            </a:extLst>
          </p:cNvPr>
          <p:cNvSpPr txBox="1"/>
          <p:nvPr/>
        </p:nvSpPr>
        <p:spPr>
          <a:xfrm>
            <a:off x="1893916" y="1886934"/>
            <a:ext cx="4261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should we connect the encoder and decoder self-attention to the transformer attention?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071BEB-BA0B-44F4-B441-0D2A7F0974A8}"/>
              </a:ext>
            </a:extLst>
          </p:cNvPr>
          <p:cNvCxnSpPr/>
          <p:nvPr/>
        </p:nvCxnSpPr>
        <p:spPr>
          <a:xfrm flipV="1">
            <a:off x="7053062" y="3044793"/>
            <a:ext cx="0" cy="2437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46C61AA-3796-47F3-971A-570ED4A95A0C}"/>
              </a:ext>
            </a:extLst>
          </p:cNvPr>
          <p:cNvCxnSpPr>
            <a:cxnSpLocks/>
          </p:cNvCxnSpPr>
          <p:nvPr/>
        </p:nvCxnSpPr>
        <p:spPr>
          <a:xfrm flipV="1">
            <a:off x="8063384" y="3044793"/>
            <a:ext cx="0" cy="2437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A1E1247-DDE5-4C48-8AA2-EBDF047795DB}"/>
              </a:ext>
            </a:extLst>
          </p:cNvPr>
          <p:cNvCxnSpPr>
            <a:cxnSpLocks/>
          </p:cNvCxnSpPr>
          <p:nvPr/>
        </p:nvCxnSpPr>
        <p:spPr>
          <a:xfrm flipV="1">
            <a:off x="9040385" y="3044793"/>
            <a:ext cx="0" cy="2437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13AA42-0635-45B2-A936-E8ADF9241DE9}"/>
              </a:ext>
            </a:extLst>
          </p:cNvPr>
          <p:cNvSpPr txBox="1"/>
          <p:nvPr/>
        </p:nvSpPr>
        <p:spPr>
          <a:xfrm>
            <a:off x="369993" y="3609811"/>
            <a:ext cx="204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 format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B42402-12D1-4C9A-AFF6-A297FD694D26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H="1" flipV="1">
            <a:off x="2388932" y="3794477"/>
            <a:ext cx="21107" cy="4616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14" grpId="0"/>
      <p:bldP spid="115" grpId="0"/>
      <p:bldP spid="116" grpId="0"/>
      <p:bldP spid="1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1A9-5934-435C-B1BE-316E0158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Transformer Attentions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2D43A-EF8B-417F-97F5-16E643AFD83E}"/>
              </a:ext>
            </a:extLst>
          </p:cNvPr>
          <p:cNvGrpSpPr/>
          <p:nvPr/>
        </p:nvGrpSpPr>
        <p:grpSpPr>
          <a:xfrm>
            <a:off x="2557211" y="4739834"/>
            <a:ext cx="2060525" cy="243727"/>
            <a:chOff x="1012662" y="3733274"/>
            <a:chExt cx="2060525" cy="1639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C04215-895A-4468-A450-EAA8D7553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382063-461B-403B-9C0B-042CFE2C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B3EEB4-666B-425E-BDC7-3E146640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6917A2-36B9-45FA-B004-C6EBE12A8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607CA5-998A-494F-BFE1-BB9B7B9F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831765C-EFF1-4277-BDF1-D7F6B18BF4A8}"/>
              </a:ext>
            </a:extLst>
          </p:cNvPr>
          <p:cNvSpPr/>
          <p:nvPr/>
        </p:nvSpPr>
        <p:spPr>
          <a:xfrm>
            <a:off x="2405073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0182F-DB21-4CFD-8181-142FA15AF030}"/>
              </a:ext>
            </a:extLst>
          </p:cNvPr>
          <p:cNvSpPr/>
          <p:nvPr/>
        </p:nvSpPr>
        <p:spPr>
          <a:xfrm>
            <a:off x="2922182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66CE-E281-473A-86FB-399D9A5C37C7}"/>
              </a:ext>
            </a:extLst>
          </p:cNvPr>
          <p:cNvSpPr/>
          <p:nvPr/>
        </p:nvSpPr>
        <p:spPr>
          <a:xfrm>
            <a:off x="3436654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669EF-CEB3-413A-AFD8-1D52FA0998A8}"/>
              </a:ext>
            </a:extLst>
          </p:cNvPr>
          <p:cNvSpPr/>
          <p:nvPr/>
        </p:nvSpPr>
        <p:spPr>
          <a:xfrm>
            <a:off x="3951126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53777-075E-499B-8462-D2053F8A9514}"/>
              </a:ext>
            </a:extLst>
          </p:cNvPr>
          <p:cNvSpPr/>
          <p:nvPr/>
        </p:nvSpPr>
        <p:spPr>
          <a:xfrm>
            <a:off x="4465598" y="49835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677EB-1E67-4E19-A49A-2C7B35599970}"/>
              </a:ext>
            </a:extLst>
          </p:cNvPr>
          <p:cNvSpPr txBox="1"/>
          <p:nvPr/>
        </p:nvSpPr>
        <p:spPr>
          <a:xfrm>
            <a:off x="2405074" y="5356118"/>
            <a:ext cx="30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F68A7-66E7-4BB4-BEC8-B03DD7E46006}"/>
              </a:ext>
            </a:extLst>
          </p:cNvPr>
          <p:cNvSpPr txBox="1"/>
          <p:nvPr/>
        </p:nvSpPr>
        <p:spPr>
          <a:xfrm>
            <a:off x="2843459" y="5343811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E1E8B-7660-43E1-89AB-28154D1F9EBD}"/>
              </a:ext>
            </a:extLst>
          </p:cNvPr>
          <p:cNvSpPr txBox="1"/>
          <p:nvPr/>
        </p:nvSpPr>
        <p:spPr>
          <a:xfrm>
            <a:off x="3356245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D4AA61-E568-4690-9782-8F336A4C77C8}"/>
              </a:ext>
            </a:extLst>
          </p:cNvPr>
          <p:cNvSpPr txBox="1"/>
          <p:nvPr/>
        </p:nvSpPr>
        <p:spPr>
          <a:xfrm>
            <a:off x="3886047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04E3-E383-403C-AEEF-C859453F0568}"/>
              </a:ext>
            </a:extLst>
          </p:cNvPr>
          <p:cNvSpPr txBox="1"/>
          <p:nvPr/>
        </p:nvSpPr>
        <p:spPr>
          <a:xfrm>
            <a:off x="4398833" y="5356118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/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2820CF-C221-461A-9269-35EEFE8AF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68" y="4925377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/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93C56-C6EB-438E-8366-81BF9DC1A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7" y="49253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/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F35F9E-BDA7-421E-8C12-FCB96242F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54" y="49253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/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6CED63-7993-4F35-8E9E-AB48AA11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6" y="49253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/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D89E02-3858-4CE0-A933-FDF5838B2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99" y="4925377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0C519E6-0F9F-467D-B607-CECD26F95599}"/>
              </a:ext>
            </a:extLst>
          </p:cNvPr>
          <p:cNvGrpSpPr/>
          <p:nvPr/>
        </p:nvGrpSpPr>
        <p:grpSpPr>
          <a:xfrm>
            <a:off x="6996102" y="2003606"/>
            <a:ext cx="2060525" cy="243727"/>
            <a:chOff x="1012662" y="3733274"/>
            <a:chExt cx="2060525" cy="16396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FE1BCA-EC36-4457-A977-0446EDB5A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C0A05-CD41-461D-AB5D-F71F421EB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3B1472-4EA3-4A4D-B223-1541C13B4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317CFB-4D56-4808-B687-22D997C0A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CE915F-1993-42D0-A9A9-40D1B74FD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E29C3-AFBE-412C-AE51-1B80D0D1A043}"/>
              </a:ext>
            </a:extLst>
          </p:cNvPr>
          <p:cNvSpPr/>
          <p:nvPr/>
        </p:nvSpPr>
        <p:spPr>
          <a:xfrm>
            <a:off x="6843964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99199-4C75-44F9-BA2A-AA6FF9C91F46}"/>
              </a:ext>
            </a:extLst>
          </p:cNvPr>
          <p:cNvSpPr/>
          <p:nvPr/>
        </p:nvSpPr>
        <p:spPr>
          <a:xfrm>
            <a:off x="7361073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F86E08-4F8B-424C-9B5E-D811D0A695FC}"/>
              </a:ext>
            </a:extLst>
          </p:cNvPr>
          <p:cNvSpPr/>
          <p:nvPr/>
        </p:nvSpPr>
        <p:spPr>
          <a:xfrm>
            <a:off x="7875545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7BD6-0F42-487D-825E-DE8CEB11657A}"/>
              </a:ext>
            </a:extLst>
          </p:cNvPr>
          <p:cNvSpPr/>
          <p:nvPr/>
        </p:nvSpPr>
        <p:spPr>
          <a:xfrm>
            <a:off x="8390017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62CC4B-C9E5-445A-9A34-D50393980E93}"/>
              </a:ext>
            </a:extLst>
          </p:cNvPr>
          <p:cNvSpPr/>
          <p:nvPr/>
        </p:nvSpPr>
        <p:spPr>
          <a:xfrm>
            <a:off x="8904489" y="169173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86F1D1-9C80-44B3-B15C-675E2BD16E3B}"/>
              </a:ext>
            </a:extLst>
          </p:cNvPr>
          <p:cNvSpPr txBox="1"/>
          <p:nvPr/>
        </p:nvSpPr>
        <p:spPr>
          <a:xfrm>
            <a:off x="6742996" y="1385093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04454D-72E4-459A-A0E4-DFD55D8DB6AA}"/>
              </a:ext>
            </a:extLst>
          </p:cNvPr>
          <p:cNvSpPr txBox="1"/>
          <p:nvPr/>
        </p:nvSpPr>
        <p:spPr>
          <a:xfrm>
            <a:off x="7293897" y="1385092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F22C6F-120D-45AB-B9C7-09C2ADB90FB6}"/>
              </a:ext>
            </a:extLst>
          </p:cNvPr>
          <p:cNvSpPr txBox="1"/>
          <p:nvPr/>
        </p:nvSpPr>
        <p:spPr>
          <a:xfrm>
            <a:off x="7717007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22557-C5F1-4360-BF61-83B2D02F7F97}"/>
              </a:ext>
            </a:extLst>
          </p:cNvPr>
          <p:cNvSpPr txBox="1"/>
          <p:nvPr/>
        </p:nvSpPr>
        <p:spPr>
          <a:xfrm>
            <a:off x="8274712" y="1397044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6B2BB-FB92-474C-BBAF-2BD472AD6C58}"/>
              </a:ext>
            </a:extLst>
          </p:cNvPr>
          <p:cNvSpPr txBox="1"/>
          <p:nvPr/>
        </p:nvSpPr>
        <p:spPr>
          <a:xfrm>
            <a:off x="8763509" y="1397044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/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3B83D-96C4-4770-9D88-4D6DFF86A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59" y="1633553"/>
                <a:ext cx="441916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/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76FFB-98FB-4B76-AF49-0C70789B9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8" y="1633553"/>
                <a:ext cx="446661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/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CE915E-C711-4F52-9F38-A8010AE2A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1633553"/>
                <a:ext cx="446661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/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9C2E45-B9DC-45C3-9909-834D9608A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1633553"/>
                <a:ext cx="437877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/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84CF806-4707-4B3C-907F-330166F6C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1633553"/>
                <a:ext cx="446661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E9BB4F32-AC66-4EA8-AB5A-A4E232DC5B45}"/>
              </a:ext>
            </a:extLst>
          </p:cNvPr>
          <p:cNvSpPr/>
          <p:nvPr/>
        </p:nvSpPr>
        <p:spPr>
          <a:xfrm>
            <a:off x="2388932" y="3642340"/>
            <a:ext cx="2380939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164EE-FD6E-4048-A27A-8AE9AEBAF754}"/>
              </a:ext>
            </a:extLst>
          </p:cNvPr>
          <p:cNvGrpSpPr/>
          <p:nvPr/>
        </p:nvGrpSpPr>
        <p:grpSpPr>
          <a:xfrm>
            <a:off x="2541070" y="3946617"/>
            <a:ext cx="2060525" cy="243728"/>
            <a:chOff x="1012662" y="3733274"/>
            <a:chExt cx="2060525" cy="16396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552AA-1E26-4F6C-8DD9-A1D761088C36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2471D-3BDE-4BB3-969C-72A600095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B48000-E503-4C7C-BCBA-9D99BC5F9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A129C99-1F0C-4032-B5BB-866414E80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86428B-8714-4D8C-8A12-1856E0C79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/>
              <p:nvPr/>
            </p:nvSpPr>
            <p:spPr>
              <a:xfrm>
                <a:off x="3386727" y="3607047"/>
                <a:ext cx="3722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00E5C1E-D082-4723-9AF6-D43ADAFCB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7" y="3607047"/>
                <a:ext cx="37221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40CEA08-9BB5-4E33-8692-681DAB1B6411}"/>
              </a:ext>
            </a:extLst>
          </p:cNvPr>
          <p:cNvSpPr/>
          <p:nvPr/>
        </p:nvSpPr>
        <p:spPr>
          <a:xfrm>
            <a:off x="2060217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E23B1-C83B-48F4-91A2-B0E7A06F95CC}"/>
              </a:ext>
            </a:extLst>
          </p:cNvPr>
          <p:cNvSpPr/>
          <p:nvPr/>
        </p:nvSpPr>
        <p:spPr>
          <a:xfrm>
            <a:off x="6843964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AFE6CD-FC66-4ADD-9C4F-C9F3C9AC25D0}"/>
              </a:ext>
            </a:extLst>
          </p:cNvPr>
          <p:cNvSpPr/>
          <p:nvPr/>
        </p:nvSpPr>
        <p:spPr>
          <a:xfrm>
            <a:off x="7361073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3AD26DB-BEAA-4F3D-8BA5-A23C5D1B5878}"/>
              </a:ext>
            </a:extLst>
          </p:cNvPr>
          <p:cNvSpPr/>
          <p:nvPr/>
        </p:nvSpPr>
        <p:spPr>
          <a:xfrm>
            <a:off x="7875545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C5FA4-D997-48E8-B89B-638E56E83BB5}"/>
              </a:ext>
            </a:extLst>
          </p:cNvPr>
          <p:cNvSpPr/>
          <p:nvPr/>
        </p:nvSpPr>
        <p:spPr>
          <a:xfrm>
            <a:off x="8390017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9FDD55-4A7C-4ED5-857C-002C251F0366}"/>
              </a:ext>
            </a:extLst>
          </p:cNvPr>
          <p:cNvSpPr/>
          <p:nvPr/>
        </p:nvSpPr>
        <p:spPr>
          <a:xfrm>
            <a:off x="8904489" y="4995001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/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25250B-9577-4CB1-97B6-40603B8F7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060" y="4936816"/>
                <a:ext cx="446661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/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19F36D-6825-4845-A404-55D3870E2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07" y="4936816"/>
                <a:ext cx="441916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/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7F92B9-F5B1-489A-ACF2-B714438F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45" y="4936816"/>
                <a:ext cx="446661" cy="338554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/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5F86E7-3BE9-4292-B4EC-E7F62A8E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627" y="4936816"/>
                <a:ext cx="446661" cy="338554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/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3BACF85-FF51-4D30-8DF4-BFA913DB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0" y="4936816"/>
                <a:ext cx="437877" cy="338554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EC4D81F-D8FA-4B94-B787-0E23365AC902}"/>
              </a:ext>
            </a:extLst>
          </p:cNvPr>
          <p:cNvSpPr txBox="1"/>
          <p:nvPr/>
        </p:nvSpPr>
        <p:spPr>
          <a:xfrm>
            <a:off x="7284261" y="5321605"/>
            <a:ext cx="4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578841-F33E-4453-A4DA-4C3F2E9B78E8}"/>
              </a:ext>
            </a:extLst>
          </p:cNvPr>
          <p:cNvSpPr txBox="1"/>
          <p:nvPr/>
        </p:nvSpPr>
        <p:spPr>
          <a:xfrm>
            <a:off x="7835162" y="5321604"/>
            <a:ext cx="45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n'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7DBAF7-2E45-42CA-A8B3-F9883A728F39}"/>
              </a:ext>
            </a:extLst>
          </p:cNvPr>
          <p:cNvSpPr txBox="1"/>
          <p:nvPr/>
        </p:nvSpPr>
        <p:spPr>
          <a:xfrm>
            <a:off x="8258272" y="5333556"/>
            <a:ext cx="58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aime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4D6381-033E-4C34-9EAD-C6EEDA901562}"/>
              </a:ext>
            </a:extLst>
          </p:cNvPr>
          <p:cNvSpPr txBox="1"/>
          <p:nvPr/>
        </p:nvSpPr>
        <p:spPr>
          <a:xfrm>
            <a:off x="8815977" y="5333556"/>
            <a:ext cx="5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30DD3-CCD8-4C32-B2CA-5516CD449343}"/>
              </a:ext>
            </a:extLst>
          </p:cNvPr>
          <p:cNvSpPr txBox="1"/>
          <p:nvPr/>
        </p:nvSpPr>
        <p:spPr>
          <a:xfrm rot="16200000">
            <a:off x="6577231" y="5493516"/>
            <a:ext cx="8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01066D-221B-47D9-B392-FA027DEE4FCE}"/>
              </a:ext>
            </a:extLst>
          </p:cNvPr>
          <p:cNvGrpSpPr/>
          <p:nvPr/>
        </p:nvGrpSpPr>
        <p:grpSpPr>
          <a:xfrm>
            <a:off x="6979861" y="4739834"/>
            <a:ext cx="2060525" cy="243727"/>
            <a:chOff x="1012662" y="3733274"/>
            <a:chExt cx="2060525" cy="16396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32F20A-F8A7-4F83-8E6C-82B121257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DF0D86C-700D-48B9-9712-152B25926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5598A38-E681-4FD4-A8DF-1233697A0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885C78-C155-446C-B03D-527DD3EB7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DCA49-97C1-495A-824D-B0E47C29A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8E6E94D-0DC4-438B-8CC8-E7544EA40D91}"/>
              </a:ext>
            </a:extLst>
          </p:cNvPr>
          <p:cNvSpPr/>
          <p:nvPr/>
        </p:nvSpPr>
        <p:spPr>
          <a:xfrm>
            <a:off x="6464928" y="4182065"/>
            <a:ext cx="3087752" cy="552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“masked” self-attention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0C19A-5452-4A4F-B4BA-5A6CFE8337CE}"/>
              </a:ext>
            </a:extLst>
          </p:cNvPr>
          <p:cNvSpPr/>
          <p:nvPr/>
        </p:nvSpPr>
        <p:spPr>
          <a:xfrm>
            <a:off x="8284852" y="1462606"/>
            <a:ext cx="1005761" cy="88868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3C26B-8267-49DF-A489-5DF07E07E93B}"/>
              </a:ext>
            </a:extLst>
          </p:cNvPr>
          <p:cNvSpPr/>
          <p:nvPr/>
        </p:nvSpPr>
        <p:spPr>
          <a:xfrm>
            <a:off x="8284852" y="4742800"/>
            <a:ext cx="1005761" cy="89794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76729A-E044-419F-AB89-DB015F37746A}"/>
              </a:ext>
            </a:extLst>
          </p:cNvPr>
          <p:cNvSpPr/>
          <p:nvPr/>
        </p:nvSpPr>
        <p:spPr>
          <a:xfrm>
            <a:off x="6784901" y="3642340"/>
            <a:ext cx="2423853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D295D7-1087-460A-AC45-6DE6DBE3AF00}"/>
              </a:ext>
            </a:extLst>
          </p:cNvPr>
          <p:cNvGrpSpPr/>
          <p:nvPr/>
        </p:nvGrpSpPr>
        <p:grpSpPr>
          <a:xfrm>
            <a:off x="6937039" y="3946617"/>
            <a:ext cx="2060525" cy="243728"/>
            <a:chOff x="1012662" y="3733274"/>
            <a:chExt cx="2060525" cy="16396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E23AFC-C2BA-4A03-AC7E-E5781A6261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B16726-2AB5-4AA8-BDFD-2BFAC6EF2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30AB693-75D9-4B32-9953-C28DE17CB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C96BA-26F1-45CD-B1C8-25A99D9B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BE2BCFD-4C63-47F5-87AF-5B2D6DB15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/>
              <p:nvPr/>
            </p:nvSpPr>
            <p:spPr>
              <a:xfrm>
                <a:off x="7812891" y="3592035"/>
                <a:ext cx="3818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A4EF842-EFE2-4AE4-96ED-503374EBE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91" y="3592035"/>
                <a:ext cx="381835" cy="338554"/>
              </a:xfrm>
              <a:prstGeom prst="rect">
                <a:avLst/>
              </a:prstGeom>
              <a:blipFill>
                <a:blip r:embed="rId1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7FC8A-F4DE-481E-BCBF-193F7EA1DF13}"/>
              </a:ext>
            </a:extLst>
          </p:cNvPr>
          <p:cNvSpPr/>
          <p:nvPr/>
        </p:nvSpPr>
        <p:spPr>
          <a:xfrm>
            <a:off x="6464928" y="2256087"/>
            <a:ext cx="3087752" cy="781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 attention</a:t>
            </a:r>
          </a:p>
          <a:p>
            <a:pPr algn="ctr"/>
            <a:endParaRPr lang="en-US" sz="2000" dirty="0">
              <a:solidFill>
                <a:schemeClr val="accent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/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211DEE90-041C-4D0E-BE15-DEF7ECB9F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509" y="2710991"/>
                <a:ext cx="481667" cy="269686"/>
              </a:xfrm>
              <a:prstGeom prst="trapezoid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/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7808DABD-C401-4F7E-B8B8-9FDA70B02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02" y="2693629"/>
                <a:ext cx="481667" cy="269686"/>
              </a:xfrm>
              <a:prstGeom prst="trapezoid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/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86BB1783-BFCE-4C27-888D-78C272AD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30" y="2693046"/>
                <a:ext cx="481667" cy="269686"/>
              </a:xfrm>
              <a:prstGeom prst="trapezoid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4E1ED891-005D-4161-A2D2-3A3BAD9B2C64}"/>
              </a:ext>
            </a:extLst>
          </p:cNvPr>
          <p:cNvSpPr txBox="1"/>
          <p:nvPr/>
        </p:nvSpPr>
        <p:spPr>
          <a:xfrm>
            <a:off x="8483821" y="3020712"/>
            <a:ext cx="586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CA09AF1-E511-453F-B0AF-B406920F5C68}"/>
              </a:ext>
            </a:extLst>
          </p:cNvPr>
          <p:cNvSpPr txBox="1"/>
          <p:nvPr/>
        </p:nvSpPr>
        <p:spPr>
          <a:xfrm>
            <a:off x="7642949" y="302071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5B3D4D-E595-471D-B1B2-5BC8F71ED052}"/>
              </a:ext>
            </a:extLst>
          </p:cNvPr>
          <p:cNvSpPr txBox="1"/>
          <p:nvPr/>
        </p:nvSpPr>
        <p:spPr>
          <a:xfrm>
            <a:off x="6428647" y="301236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0B8CC70-CDE9-473C-AA4A-0702DC56197D}"/>
              </a:ext>
            </a:extLst>
          </p:cNvPr>
          <p:cNvCxnSpPr>
            <a:stCxn id="88" idx="0"/>
            <a:endCxn id="107" idx="2"/>
          </p:cNvCxnSpPr>
          <p:nvPr/>
        </p:nvCxnSpPr>
        <p:spPr>
          <a:xfrm rot="16200000" flipV="1">
            <a:off x="7185141" y="2830654"/>
            <a:ext cx="679608" cy="943764"/>
          </a:xfrm>
          <a:prstGeom prst="bentConnector3">
            <a:avLst>
              <a:gd name="adj1" fmla="val 2104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63ECFF2-F872-498A-AFDA-2E94D092C12B}"/>
              </a:ext>
            </a:extLst>
          </p:cNvPr>
          <p:cNvCxnSpPr>
            <a:stCxn id="47" idx="0"/>
            <a:endCxn id="106" idx="2"/>
          </p:cNvCxnSpPr>
          <p:nvPr/>
        </p:nvCxnSpPr>
        <p:spPr>
          <a:xfrm rot="5400000" flipH="1" flipV="1">
            <a:off x="5476507" y="1066211"/>
            <a:ext cx="679025" cy="447323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37C1BA5-C97C-4C11-A06F-FA191E3E0A0F}"/>
              </a:ext>
            </a:extLst>
          </p:cNvPr>
          <p:cNvCxnSpPr>
            <a:stCxn id="47" idx="0"/>
            <a:endCxn id="105" idx="2"/>
          </p:cNvCxnSpPr>
          <p:nvPr/>
        </p:nvCxnSpPr>
        <p:spPr>
          <a:xfrm rot="5400000" flipH="1" flipV="1">
            <a:off x="5961041" y="599040"/>
            <a:ext cx="661663" cy="5424941"/>
          </a:xfrm>
          <a:prstGeom prst="bentConnector3">
            <a:avLst>
              <a:gd name="adj1" fmla="val 36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E32352-6DAA-4B53-87CC-CDE798CE648E}"/>
              </a:ext>
            </a:extLst>
          </p:cNvPr>
          <p:cNvCxnSpPr>
            <a:stCxn id="104" idx="1"/>
          </p:cNvCxnSpPr>
          <p:nvPr/>
        </p:nvCxnSpPr>
        <p:spPr>
          <a:xfrm flipH="1" flipV="1">
            <a:off x="5829782" y="2639028"/>
            <a:ext cx="635146" cy="7958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B13F2D9-3FBF-45C8-B403-135581D8A706}"/>
              </a:ext>
            </a:extLst>
          </p:cNvPr>
          <p:cNvSpPr txBox="1"/>
          <p:nvPr/>
        </p:nvSpPr>
        <p:spPr>
          <a:xfrm>
            <a:off x="3715965" y="2310443"/>
            <a:ext cx="2379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“encoder-decoder”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0185D72-7514-4BB3-91EB-DC4B796E9C6B}"/>
              </a:ext>
            </a:extLst>
          </p:cNvPr>
          <p:cNvSpPr txBox="1"/>
          <p:nvPr/>
        </p:nvSpPr>
        <p:spPr>
          <a:xfrm>
            <a:off x="1988883" y="2845835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“encoder”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34D7A2B9-5731-4C81-ACCE-072B455A872F}"/>
              </a:ext>
            </a:extLst>
          </p:cNvPr>
          <p:cNvCxnSpPr>
            <a:stCxn id="63" idx="1"/>
            <a:endCxn id="175" idx="1"/>
          </p:cNvCxnSpPr>
          <p:nvPr/>
        </p:nvCxnSpPr>
        <p:spPr>
          <a:xfrm rot="10800000">
            <a:off x="1988883" y="3199778"/>
            <a:ext cx="71334" cy="1258782"/>
          </a:xfrm>
          <a:prstGeom prst="bentConnector3">
            <a:avLst>
              <a:gd name="adj1" fmla="val 420464"/>
            </a:avLst>
          </a:prstGeom>
          <a:ln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8766B77-6F0F-4AF8-A800-5EEA95EBDC5F}"/>
              </a:ext>
            </a:extLst>
          </p:cNvPr>
          <p:cNvSpPr txBox="1"/>
          <p:nvPr/>
        </p:nvSpPr>
        <p:spPr>
          <a:xfrm>
            <a:off x="5122223" y="5025001"/>
            <a:ext cx="149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“decoder”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2041B3-4F58-43DC-9B35-7B22BD95A792}"/>
              </a:ext>
            </a:extLst>
          </p:cNvPr>
          <p:cNvCxnSpPr>
            <a:cxnSpLocks/>
            <a:stCxn id="86" idx="1"/>
            <a:endCxn id="179" idx="0"/>
          </p:cNvCxnSpPr>
          <p:nvPr/>
        </p:nvCxnSpPr>
        <p:spPr>
          <a:xfrm rot="10800000" flipV="1">
            <a:off x="5870776" y="4458559"/>
            <a:ext cx="594152" cy="566441"/>
          </a:xfrm>
          <a:prstGeom prst="bentConnector2">
            <a:avLst/>
          </a:prstGeom>
          <a:ln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2C6687-A701-8AE7-13D3-DBA43DC29760}"/>
              </a:ext>
            </a:extLst>
          </p:cNvPr>
          <p:cNvSpPr txBox="1"/>
          <p:nvPr/>
        </p:nvSpPr>
        <p:spPr>
          <a:xfrm>
            <a:off x="277473" y="6078775"/>
            <a:ext cx="552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Useful for denoising auto-encoding,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3"/>
              </a:rPr>
              <a:t>BART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4"/>
              </a:rPr>
              <a:t>T5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75" grpId="0"/>
      <p:bldP spid="1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And Many More…     Next week!</a:t>
            </a:r>
            <a:endParaRPr dirty="0"/>
          </a:p>
        </p:txBody>
      </p:sp>
      <p:pic>
        <p:nvPicPr>
          <p:cNvPr id="221" name="R02d4b1dedc63fe5946ea915f3f700660.jpeg" descr="R02d4b1dedc63fe5946ea915f3f70066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0" y="1327845"/>
            <a:ext cx="6609380" cy="4957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FB0B-DE29-4EC7-8F1D-B6912A7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Encoding - Contextualization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3683E9-966C-46AD-8685-BE24A151558C}"/>
              </a:ext>
            </a:extLst>
          </p:cNvPr>
          <p:cNvGrpSpPr/>
          <p:nvPr/>
        </p:nvGrpSpPr>
        <p:grpSpPr>
          <a:xfrm>
            <a:off x="3014411" y="3600926"/>
            <a:ext cx="2060525" cy="468235"/>
            <a:chOff x="1012662" y="3733274"/>
            <a:chExt cx="2060525" cy="16396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4FF54B-6C04-4551-AF71-09C35CDA2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8FB31A-3F55-41CD-A343-26DB36D2F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A20531F-A1B2-4C32-B5D0-D5C89F8C9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13A1DF6-9BA0-4D55-8511-39F2469B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F70EA29-5229-4745-9351-6993A55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A5A5D4D-2C83-4A0D-9D06-07A88BA1E411}"/>
              </a:ext>
            </a:extLst>
          </p:cNvPr>
          <p:cNvSpPr/>
          <p:nvPr/>
        </p:nvSpPr>
        <p:spPr>
          <a:xfrm>
            <a:off x="2862273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8B3FB-D2C1-4D42-A78A-01A961EFCD7B}"/>
              </a:ext>
            </a:extLst>
          </p:cNvPr>
          <p:cNvSpPr/>
          <p:nvPr/>
        </p:nvSpPr>
        <p:spPr>
          <a:xfrm>
            <a:off x="337938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A64C1-C612-4FF8-90FC-DC58659B1425}"/>
              </a:ext>
            </a:extLst>
          </p:cNvPr>
          <p:cNvSpPr/>
          <p:nvPr/>
        </p:nvSpPr>
        <p:spPr>
          <a:xfrm>
            <a:off x="3893854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57B50A-E1E6-4B74-852F-1D82AE48B988}"/>
              </a:ext>
            </a:extLst>
          </p:cNvPr>
          <p:cNvSpPr/>
          <p:nvPr/>
        </p:nvSpPr>
        <p:spPr>
          <a:xfrm>
            <a:off x="440832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E4A904-1477-45E6-9228-35DF5ADA9909}"/>
              </a:ext>
            </a:extLst>
          </p:cNvPr>
          <p:cNvSpPr/>
          <p:nvPr/>
        </p:nvSpPr>
        <p:spPr>
          <a:xfrm>
            <a:off x="492279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24C1BD-879C-4799-8C76-6D98D754E097}"/>
              </a:ext>
            </a:extLst>
          </p:cNvPr>
          <p:cNvSpPr/>
          <p:nvPr/>
        </p:nvSpPr>
        <p:spPr>
          <a:xfrm>
            <a:off x="2862273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C58BE-8B50-4785-948A-E0B1999AA3C0}"/>
              </a:ext>
            </a:extLst>
          </p:cNvPr>
          <p:cNvSpPr/>
          <p:nvPr/>
        </p:nvSpPr>
        <p:spPr>
          <a:xfrm>
            <a:off x="337938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974745-241D-46AE-BC83-41D850286754}"/>
              </a:ext>
            </a:extLst>
          </p:cNvPr>
          <p:cNvSpPr/>
          <p:nvPr/>
        </p:nvSpPr>
        <p:spPr>
          <a:xfrm>
            <a:off x="3893854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14FE7-9CEF-4293-AA16-7647CF10E18D}"/>
              </a:ext>
            </a:extLst>
          </p:cNvPr>
          <p:cNvSpPr/>
          <p:nvPr/>
        </p:nvSpPr>
        <p:spPr>
          <a:xfrm>
            <a:off x="440832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952D8F-0F75-4B4E-89BD-860B38A5E83B}"/>
              </a:ext>
            </a:extLst>
          </p:cNvPr>
          <p:cNvSpPr/>
          <p:nvPr/>
        </p:nvSpPr>
        <p:spPr>
          <a:xfrm>
            <a:off x="492279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F1A1D5-203A-43CC-AA53-2FD2BAEC738B}"/>
              </a:ext>
            </a:extLst>
          </p:cNvPr>
          <p:cNvGrpSpPr/>
          <p:nvPr/>
        </p:nvGrpSpPr>
        <p:grpSpPr>
          <a:xfrm>
            <a:off x="3014411" y="2448075"/>
            <a:ext cx="2060525" cy="468235"/>
            <a:chOff x="1012662" y="3733274"/>
            <a:chExt cx="2060525" cy="163962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458365-B6A7-4558-9174-3234EFB4FEBC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E3F767-809B-45C7-9455-DFD9A2A4B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A74264A-0561-4470-99B3-6BEBF730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858E5CB-D67D-44C9-9A87-891AAE6CA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42CCF99-ACD5-4575-940B-BC33BC69B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7D7D4-340C-41D7-84B3-6B11C043D1BD}"/>
              </a:ext>
            </a:extLst>
          </p:cNvPr>
          <p:cNvSpPr txBox="1"/>
          <p:nvPr/>
        </p:nvSpPr>
        <p:spPr>
          <a:xfrm>
            <a:off x="2862274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BBA671-EA5C-4D37-8F91-532B205D42FC}"/>
              </a:ext>
            </a:extLst>
          </p:cNvPr>
          <p:cNvSpPr txBox="1"/>
          <p:nvPr/>
        </p:nvSpPr>
        <p:spPr>
          <a:xfrm>
            <a:off x="3300659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A7823-40E4-472B-BBF3-0A64D715A12B}"/>
              </a:ext>
            </a:extLst>
          </p:cNvPr>
          <p:cNvSpPr txBox="1"/>
          <p:nvPr/>
        </p:nvSpPr>
        <p:spPr>
          <a:xfrm>
            <a:off x="3813445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DBA465-BE10-4905-B406-348FEF96D4C1}"/>
              </a:ext>
            </a:extLst>
          </p:cNvPr>
          <p:cNvSpPr txBox="1"/>
          <p:nvPr/>
        </p:nvSpPr>
        <p:spPr>
          <a:xfrm>
            <a:off x="434324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959EA-A265-4322-9A27-678581099924}"/>
              </a:ext>
            </a:extLst>
          </p:cNvPr>
          <p:cNvSpPr txBox="1"/>
          <p:nvPr/>
        </p:nvSpPr>
        <p:spPr>
          <a:xfrm>
            <a:off x="4856033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/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C4C08A4-3611-4C71-A3E3-D7F39533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4010977"/>
                <a:ext cx="43973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/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9C3BBD-0C7E-424E-9DE6-128516BBF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4010977"/>
                <a:ext cx="444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/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05A1031-C117-4666-A44C-EE6BC9A42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4010977"/>
                <a:ext cx="44448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/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6CC2D75-DE7A-4C56-B80A-3248C046C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010977"/>
                <a:ext cx="44448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/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0E3D6F7-5151-4E79-8047-24A1DB1A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4010977"/>
                <a:ext cx="44448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/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86A0C2D-73CA-4EE4-82EA-3C53012AF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8" y="2108505"/>
                <a:ext cx="4465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/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40AFE2-833C-40A9-8CDF-8092C328C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17" y="2108505"/>
                <a:ext cx="45127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/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4F6C19-6978-42D9-8F89-FD8C684B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54" y="2108505"/>
                <a:ext cx="45127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/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6897BD-88CD-4AA6-B9DD-B5A21FEDE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2108505"/>
                <a:ext cx="45127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/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2A2A21-82B8-4E32-9051-E184C519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99" y="2108505"/>
                <a:ext cx="45127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6329C7D-DA51-49EA-9885-261CF5FF43EA}"/>
              </a:ext>
            </a:extLst>
          </p:cNvPr>
          <p:cNvSpPr/>
          <p:nvPr/>
        </p:nvSpPr>
        <p:spPr>
          <a:xfrm>
            <a:off x="2558339" y="2726096"/>
            <a:ext cx="3087752" cy="1090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Contextualized 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Sequence Encoding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17FA9-9CA7-4D2C-B108-5313500FF3EC}"/>
              </a:ext>
            </a:extLst>
          </p:cNvPr>
          <p:cNvSpPr txBox="1"/>
          <p:nvPr/>
        </p:nvSpPr>
        <p:spPr>
          <a:xfrm>
            <a:off x="6127482" y="1427083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 3: Self-attention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07A5D4-7F0A-4B34-BAB3-1C1C23468BAB}"/>
              </a:ext>
            </a:extLst>
          </p:cNvPr>
          <p:cNvGrpSpPr/>
          <p:nvPr/>
        </p:nvGrpSpPr>
        <p:grpSpPr>
          <a:xfrm>
            <a:off x="7175445" y="3600926"/>
            <a:ext cx="2060525" cy="468235"/>
            <a:chOff x="1012662" y="3733274"/>
            <a:chExt cx="2060525" cy="16396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896985-03E8-40FA-A8DF-65C10358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CC498DC-A648-4579-B380-7D85DBA24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DF2BEFF-7401-416D-859D-4CD102E7F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C85E7C-90C2-4640-B0FC-08FBEDA0F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5AE385-766B-4CCF-893B-6FB60EB6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E108D-460F-409C-9B0A-94785224AF98}"/>
              </a:ext>
            </a:extLst>
          </p:cNvPr>
          <p:cNvSpPr/>
          <p:nvPr/>
        </p:nvSpPr>
        <p:spPr>
          <a:xfrm>
            <a:off x="7023307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C7847-9946-4F3C-82FA-D9B4FA99F16F}"/>
              </a:ext>
            </a:extLst>
          </p:cNvPr>
          <p:cNvSpPr/>
          <p:nvPr/>
        </p:nvSpPr>
        <p:spPr>
          <a:xfrm>
            <a:off x="7540416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4426-309E-486B-BCB1-6379B5DF9E80}"/>
              </a:ext>
            </a:extLst>
          </p:cNvPr>
          <p:cNvSpPr/>
          <p:nvPr/>
        </p:nvSpPr>
        <p:spPr>
          <a:xfrm>
            <a:off x="8054888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C1CC7A-38A1-40C1-8217-383FA3D93A62}"/>
              </a:ext>
            </a:extLst>
          </p:cNvPr>
          <p:cNvSpPr/>
          <p:nvPr/>
        </p:nvSpPr>
        <p:spPr>
          <a:xfrm>
            <a:off x="8569360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D41554-FA9A-4209-9B39-5A3EF878A2FA}"/>
              </a:ext>
            </a:extLst>
          </p:cNvPr>
          <p:cNvSpPr/>
          <p:nvPr/>
        </p:nvSpPr>
        <p:spPr>
          <a:xfrm>
            <a:off x="9083832" y="4069162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1EBFA1-4F2C-4E50-89CA-CA5232ACD516}"/>
              </a:ext>
            </a:extLst>
          </p:cNvPr>
          <p:cNvSpPr/>
          <p:nvPr/>
        </p:nvSpPr>
        <p:spPr>
          <a:xfrm>
            <a:off x="7023307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B78225-5D6C-40E4-A50E-4EE75EE8985F}"/>
              </a:ext>
            </a:extLst>
          </p:cNvPr>
          <p:cNvSpPr/>
          <p:nvPr/>
        </p:nvSpPr>
        <p:spPr>
          <a:xfrm>
            <a:off x="7540416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B1917E-A07B-4030-ACC3-4150EB360C45}"/>
              </a:ext>
            </a:extLst>
          </p:cNvPr>
          <p:cNvSpPr/>
          <p:nvPr/>
        </p:nvSpPr>
        <p:spPr>
          <a:xfrm>
            <a:off x="8054888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23E14B-E66C-4F75-BEF6-3A82512779A2}"/>
              </a:ext>
            </a:extLst>
          </p:cNvPr>
          <p:cNvSpPr/>
          <p:nvPr/>
        </p:nvSpPr>
        <p:spPr>
          <a:xfrm>
            <a:off x="8569360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68BEA0-62A9-4F65-AD88-790FDB2161CA}"/>
              </a:ext>
            </a:extLst>
          </p:cNvPr>
          <p:cNvSpPr/>
          <p:nvPr/>
        </p:nvSpPr>
        <p:spPr>
          <a:xfrm>
            <a:off x="9083832" y="2143798"/>
            <a:ext cx="304274" cy="304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5AC596-A55A-454F-8298-8F63EA99847F}"/>
              </a:ext>
            </a:extLst>
          </p:cNvPr>
          <p:cNvGrpSpPr/>
          <p:nvPr/>
        </p:nvGrpSpPr>
        <p:grpSpPr>
          <a:xfrm>
            <a:off x="7175445" y="2448075"/>
            <a:ext cx="2060525" cy="468235"/>
            <a:chOff x="1012662" y="3733274"/>
            <a:chExt cx="2060525" cy="16396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03E3DB4-4BB4-427E-8B7F-98C31E6F0CB3}"/>
                </a:ext>
              </a:extLst>
            </p:cNvPr>
            <p:cNvCxnSpPr/>
            <p:nvPr/>
          </p:nvCxnSpPr>
          <p:spPr>
            <a:xfrm flipV="1">
              <a:off x="101266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4BB9CBD-157B-4285-B875-2B4BDC3FC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9771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2450DEA-3897-4A1B-A4A1-65D5F54E5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606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0CE33-E31F-42FE-B694-3F9E66A4A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722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025EB9-3954-42E7-9FBA-78DFFF885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187" y="3733274"/>
              <a:ext cx="0" cy="163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BE4F910-C23B-4438-BA54-68FEB8751C0B}"/>
              </a:ext>
            </a:extLst>
          </p:cNvPr>
          <p:cNvSpPr txBox="1"/>
          <p:nvPr/>
        </p:nvSpPr>
        <p:spPr>
          <a:xfrm>
            <a:off x="7023308" y="4441718"/>
            <a:ext cx="30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0F04E3-E3AB-4F67-A0DF-6AB17D0969EF}"/>
              </a:ext>
            </a:extLst>
          </p:cNvPr>
          <p:cNvSpPr txBox="1"/>
          <p:nvPr/>
        </p:nvSpPr>
        <p:spPr>
          <a:xfrm>
            <a:off x="7461693" y="4429411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45F74A-AC3E-4E86-9B11-80D8C4892B7E}"/>
              </a:ext>
            </a:extLst>
          </p:cNvPr>
          <p:cNvSpPr txBox="1"/>
          <p:nvPr/>
        </p:nvSpPr>
        <p:spPr>
          <a:xfrm>
            <a:off x="7974479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6F5F3B-2236-45AB-9207-805D18316154}"/>
              </a:ext>
            </a:extLst>
          </p:cNvPr>
          <p:cNvSpPr txBox="1"/>
          <p:nvPr/>
        </p:nvSpPr>
        <p:spPr>
          <a:xfrm>
            <a:off x="8504281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19528B-DD3A-4C66-BB5D-B43C83134BE3}"/>
              </a:ext>
            </a:extLst>
          </p:cNvPr>
          <p:cNvSpPr txBox="1"/>
          <p:nvPr/>
        </p:nvSpPr>
        <p:spPr>
          <a:xfrm>
            <a:off x="9017067" y="4441718"/>
            <a:ext cx="4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48A768-0A05-4520-9D1A-3D819AD7AA0A}"/>
                  </a:ext>
                </a:extLst>
              </p:cNvPr>
              <p:cNvSpPr/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48A768-0A05-4520-9D1A-3D819AD7A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4010977"/>
                <a:ext cx="43973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F03C5CF-0D5F-4768-9709-DDB3CC2CFD01}"/>
                  </a:ext>
                </a:extLst>
              </p:cNvPr>
              <p:cNvSpPr/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F03C5CF-0D5F-4768-9709-DDB3CC2CF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4010977"/>
                <a:ext cx="44448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2E67A7E-F37B-44AE-A3AC-752B2A1380A9}"/>
                  </a:ext>
                </a:extLst>
              </p:cNvPr>
              <p:cNvSpPr/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2E67A7E-F37B-44AE-A3AC-752B2A138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4010977"/>
                <a:ext cx="44448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E0CF3E-6187-4B7C-ACB9-B09915BC0310}"/>
                  </a:ext>
                </a:extLst>
              </p:cNvPr>
              <p:cNvSpPr/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E0CF3E-6187-4B7C-ACB9-B09915BC0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4010977"/>
                <a:ext cx="44448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F8B8E50-2A4C-446A-8413-95ABE4B08F7F}"/>
                  </a:ext>
                </a:extLst>
              </p:cNvPr>
              <p:cNvSpPr/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F8B8E50-2A4C-446A-8413-95ABE4B08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4010977"/>
                <a:ext cx="4444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ECF9C57-FF8C-4643-ACE9-F8B5F5E715C3}"/>
                  </a:ext>
                </a:extLst>
              </p:cNvPr>
              <p:cNvSpPr/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ECF9C57-FF8C-4643-ACE9-F8B5F5E7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02" y="2108505"/>
                <a:ext cx="44653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0949CC-D742-4C02-A459-86CE78B5F3FF}"/>
                  </a:ext>
                </a:extLst>
              </p:cNvPr>
              <p:cNvSpPr/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70949CC-D742-4C02-A459-86CE78B5F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51" y="2108505"/>
                <a:ext cx="45127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ABDD4D-CBB1-4E86-A61B-BEC7F9C0010D}"/>
                  </a:ext>
                </a:extLst>
              </p:cNvPr>
              <p:cNvSpPr/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0ABDD4D-CBB1-4E86-A61B-BEC7F9C00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8" y="2108505"/>
                <a:ext cx="45127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CFA1D49-09DE-46DE-9F14-549F2ACF8312}"/>
                  </a:ext>
                </a:extLst>
              </p:cNvPr>
              <p:cNvSpPr/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CFA1D49-09DE-46DE-9F14-549F2ACF8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970" y="2108505"/>
                <a:ext cx="4512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9C482C-FE17-42D2-A6B1-7B11AB007F74}"/>
                  </a:ext>
                </a:extLst>
              </p:cNvPr>
              <p:cNvSpPr/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09C482C-FE17-42D2-A6B1-7B11AB007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33" y="2108505"/>
                <a:ext cx="451277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43D9023-D9F0-47D9-90B5-B4CBBEC2DBBB}"/>
              </a:ext>
            </a:extLst>
          </p:cNvPr>
          <p:cNvSpPr/>
          <p:nvPr/>
        </p:nvSpPr>
        <p:spPr>
          <a:xfrm>
            <a:off x="6719373" y="2726096"/>
            <a:ext cx="3087752" cy="1090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Self-Attention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DDA22B-13DF-4787-BAC6-97D0801960E0}"/>
              </a:ext>
            </a:extLst>
          </p:cNvPr>
          <p:cNvSpPr txBox="1"/>
          <p:nvPr/>
        </p:nvSpPr>
        <p:spPr>
          <a:xfrm>
            <a:off x="6905612" y="4737187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be parallelized!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43D7037-31ED-4B84-8DF5-E96EDCE3B321}"/>
              </a:ext>
            </a:extLst>
          </p:cNvPr>
          <p:cNvSpPr txBox="1"/>
          <p:nvPr/>
        </p:nvSpPr>
        <p:spPr>
          <a:xfrm>
            <a:off x="6449557" y="5105336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Long-range dependencies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8FDA6B-8A2A-4CB5-852C-4FE414A5BEFE}"/>
              </a:ext>
            </a:extLst>
          </p:cNvPr>
          <p:cNvSpPr txBox="1"/>
          <p:nvPr/>
        </p:nvSpPr>
        <p:spPr>
          <a:xfrm>
            <a:off x="6436733" y="5528026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 attention weights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3EBEDD-32BC-2802-40A9-18796621C370}"/>
              </a:ext>
            </a:extLst>
          </p:cNvPr>
          <p:cNvCxnSpPr>
            <a:cxnSpLocks/>
          </p:cNvCxnSpPr>
          <p:nvPr/>
        </p:nvCxnSpPr>
        <p:spPr>
          <a:xfrm flipV="1">
            <a:off x="10305601" y="2726096"/>
            <a:ext cx="0" cy="109095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AB9638-FA21-96E2-2458-8F1883E0ABDB}"/>
              </a:ext>
            </a:extLst>
          </p:cNvPr>
          <p:cNvSpPr txBox="1"/>
          <p:nvPr/>
        </p:nvSpPr>
        <p:spPr>
          <a:xfrm>
            <a:off x="10327880" y="293159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857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6086" y="2967335"/>
            <a:ext cx="806186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609555">
              <a:defRPr/>
            </a:pPr>
            <a:r>
              <a:rPr lang="en-US" sz="540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28208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385870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439092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439092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439092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439092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439092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643501-94C4-4D86-AD43-68D3EB1A222B}"/>
              </a:ext>
            </a:extLst>
          </p:cNvPr>
          <p:cNvGrpSpPr/>
          <p:nvPr/>
        </p:nvGrpSpPr>
        <p:grpSpPr>
          <a:xfrm>
            <a:off x="2718773" y="3223131"/>
            <a:ext cx="573170" cy="349326"/>
            <a:chOff x="1259325" y="2098781"/>
            <a:chExt cx="573170" cy="3493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3BE9F6-086F-4F2F-9F16-249953CFC3A5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8E0124-8AFA-4121-B97D-52CF2FBEEB0B}"/>
              </a:ext>
            </a:extLst>
          </p:cNvPr>
          <p:cNvGrpSpPr/>
          <p:nvPr/>
        </p:nvGrpSpPr>
        <p:grpSpPr>
          <a:xfrm>
            <a:off x="4052400" y="3223131"/>
            <a:ext cx="573170" cy="349326"/>
            <a:chOff x="1259325" y="2098781"/>
            <a:chExt cx="573170" cy="3493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063880-BCF6-4485-BA91-43E76F8FF2A2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4CFD10-1651-480A-BB3F-3058813D2CA8}"/>
              </a:ext>
            </a:extLst>
          </p:cNvPr>
          <p:cNvGrpSpPr/>
          <p:nvPr/>
        </p:nvGrpSpPr>
        <p:grpSpPr>
          <a:xfrm>
            <a:off x="5342961" y="3223131"/>
            <a:ext cx="573170" cy="349326"/>
            <a:chOff x="1259325" y="2098781"/>
            <a:chExt cx="573170" cy="3493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AF3F7A-C2E0-4338-A2F1-6EB03325162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3961AC-223A-4448-9257-0C3A5BBF59D3}"/>
              </a:ext>
            </a:extLst>
          </p:cNvPr>
          <p:cNvGrpSpPr/>
          <p:nvPr/>
        </p:nvGrpSpPr>
        <p:grpSpPr>
          <a:xfrm>
            <a:off x="6656360" y="3223131"/>
            <a:ext cx="573170" cy="349326"/>
            <a:chOff x="1259325" y="2098781"/>
            <a:chExt cx="573170" cy="34932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F6EF81-9507-408C-99DD-BE27A54C935A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3BC0D5-E067-48A5-A33B-2F212CC78AAC}"/>
              </a:ext>
            </a:extLst>
          </p:cNvPr>
          <p:cNvGrpSpPr/>
          <p:nvPr/>
        </p:nvGrpSpPr>
        <p:grpSpPr>
          <a:xfrm>
            <a:off x="7958151" y="3223131"/>
            <a:ext cx="573170" cy="349326"/>
            <a:chOff x="1259325" y="2098781"/>
            <a:chExt cx="573170" cy="34932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1C4131-D9A8-4122-930C-4ECAFCABA69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endCxn id="63" idx="2"/>
          </p:cNvCxnSpPr>
          <p:nvPr/>
        </p:nvCxnSpPr>
        <p:spPr>
          <a:xfrm flipV="1">
            <a:off x="300535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64E54D-645C-4C8F-857A-0C5713077EE2}"/>
              </a:ext>
            </a:extLst>
          </p:cNvPr>
          <p:cNvCxnSpPr/>
          <p:nvPr/>
        </p:nvCxnSpPr>
        <p:spPr>
          <a:xfrm flipV="1">
            <a:off x="433898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3CECE-C99E-4953-8E0A-4023EFB2039A}"/>
              </a:ext>
            </a:extLst>
          </p:cNvPr>
          <p:cNvCxnSpPr/>
          <p:nvPr/>
        </p:nvCxnSpPr>
        <p:spPr>
          <a:xfrm flipV="1">
            <a:off x="562954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D834D8-BCB8-456E-8FED-11B459DFF7D9}"/>
              </a:ext>
            </a:extLst>
          </p:cNvPr>
          <p:cNvCxnSpPr/>
          <p:nvPr/>
        </p:nvCxnSpPr>
        <p:spPr>
          <a:xfrm flipV="1">
            <a:off x="69429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F2ABE9-68C7-4470-8B0F-449BF47AE19E}"/>
              </a:ext>
            </a:extLst>
          </p:cNvPr>
          <p:cNvCxnSpPr/>
          <p:nvPr/>
        </p:nvCxnSpPr>
        <p:spPr>
          <a:xfrm flipV="1">
            <a:off x="824473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385870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385870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385870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385870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230047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3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230047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4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230047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5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230047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6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230047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7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/>
          <p:nvPr/>
        </p:nvCxnSpPr>
        <p:spPr>
          <a:xfrm flipV="1">
            <a:off x="36255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/>
          <p:nvPr/>
        </p:nvCxnSpPr>
        <p:spPr>
          <a:xfrm flipV="1">
            <a:off x="499360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</p:cNvCxnSpPr>
          <p:nvPr/>
        </p:nvCxnSpPr>
        <p:spPr>
          <a:xfrm flipV="1">
            <a:off x="6256641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</p:cNvCxnSpPr>
          <p:nvPr/>
        </p:nvCxnSpPr>
        <p:spPr>
          <a:xfrm flipV="1">
            <a:off x="755959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</p:cNvCxnSpPr>
          <p:nvPr/>
        </p:nvCxnSpPr>
        <p:spPr>
          <a:xfrm flipV="1">
            <a:off x="8856772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848661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stCxn id="71" idx="0"/>
            <a:endCxn id="51" idx="2"/>
          </p:cNvCxnSpPr>
          <p:nvPr/>
        </p:nvCxnSpPr>
        <p:spPr>
          <a:xfrm rot="5400000" flipH="1" flipV="1">
            <a:off x="7979359" y="2853327"/>
            <a:ext cx="68020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850173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stCxn id="68" idx="0"/>
            <a:endCxn id="48" idx="2"/>
          </p:cNvCxnSpPr>
          <p:nvPr/>
        </p:nvCxnSpPr>
        <p:spPr>
          <a:xfrm rot="5400000" flipH="1" flipV="1">
            <a:off x="6675416" y="2855479"/>
            <a:ext cx="68020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844818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stCxn id="65" idx="0"/>
            <a:endCxn id="45" idx="2"/>
          </p:cNvCxnSpPr>
          <p:nvPr/>
        </p:nvCxnSpPr>
        <p:spPr>
          <a:xfrm rot="5400000" flipH="1" flipV="1">
            <a:off x="5365669" y="2851827"/>
            <a:ext cx="680200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845100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851717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5400000" flipH="1" flipV="1">
            <a:off x="4078161" y="2848773"/>
            <a:ext cx="680200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747967" y="2845341"/>
            <a:ext cx="680200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3156600" y="1900507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AC2E34F-368F-4364-899F-AA515ABEC29B}"/>
              </a:ext>
            </a:extLst>
          </p:cNvPr>
          <p:cNvCxnSpPr>
            <a:cxnSpLocks/>
            <a:stCxn id="38" idx="0"/>
            <a:endCxn id="161" idx="2"/>
          </p:cNvCxnSpPr>
          <p:nvPr/>
        </p:nvCxnSpPr>
        <p:spPr>
          <a:xfrm flipV="1">
            <a:off x="3319633" y="2239062"/>
            <a:ext cx="635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23" idx="2"/>
          </p:cNvCxnSpPr>
          <p:nvPr/>
        </p:nvCxnSpPr>
        <p:spPr>
          <a:xfrm flipH="1" flipV="1">
            <a:off x="3316351" y="1725437"/>
            <a:ext cx="3916" cy="17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F7FB03A-5D61-4631-ACD7-C95BD7067CD8}"/>
              </a:ext>
            </a:extLst>
          </p:cNvPr>
          <p:cNvCxnSpPr>
            <a:stCxn id="42" idx="0"/>
            <a:endCxn id="161" idx="2"/>
          </p:cNvCxnSpPr>
          <p:nvPr/>
        </p:nvCxnSpPr>
        <p:spPr>
          <a:xfrm rot="16200000" flipV="1">
            <a:off x="3883316" y="1676015"/>
            <a:ext cx="200031" cy="1326125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0766988D-56E0-468E-80E5-5C0D9BCAF80D}"/>
              </a:ext>
            </a:extLst>
          </p:cNvPr>
          <p:cNvCxnSpPr>
            <a:cxnSpLocks/>
            <a:stCxn id="45" idx="0"/>
            <a:endCxn id="161" idx="2"/>
          </p:cNvCxnSpPr>
          <p:nvPr/>
        </p:nvCxnSpPr>
        <p:spPr>
          <a:xfrm rot="16200000" flipV="1">
            <a:off x="4525544" y="1033787"/>
            <a:ext cx="200031" cy="2610581"/>
          </a:xfrm>
          <a:prstGeom prst="bentConnector3">
            <a:avLst>
              <a:gd name="adj1" fmla="val 53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4C3A57B-B0A9-4CF9-A957-A90001E36A13}"/>
              </a:ext>
            </a:extLst>
          </p:cNvPr>
          <p:cNvCxnSpPr>
            <a:cxnSpLocks/>
            <a:stCxn id="48" idx="0"/>
            <a:endCxn id="161" idx="2"/>
          </p:cNvCxnSpPr>
          <p:nvPr/>
        </p:nvCxnSpPr>
        <p:spPr>
          <a:xfrm rot="16200000" flipV="1">
            <a:off x="5178591" y="380739"/>
            <a:ext cx="200031" cy="3916676"/>
          </a:xfrm>
          <a:prstGeom prst="bentConnector3">
            <a:avLst>
              <a:gd name="adj1" fmla="val 712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E802A3EF-26AA-4780-BC5E-ECB97DE77A21}"/>
              </a:ext>
            </a:extLst>
          </p:cNvPr>
          <p:cNvCxnSpPr>
            <a:cxnSpLocks/>
            <a:stCxn id="51" idx="0"/>
            <a:endCxn id="161" idx="2"/>
          </p:cNvCxnSpPr>
          <p:nvPr/>
        </p:nvCxnSpPr>
        <p:spPr>
          <a:xfrm rot="16200000" flipV="1">
            <a:off x="5831639" y="-272309"/>
            <a:ext cx="200031" cy="5222771"/>
          </a:xfrm>
          <a:prstGeom prst="bentConnector3">
            <a:avLst>
              <a:gd name="adj1" fmla="val 925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EDC54EC-DADE-4283-AEED-05FDC0A85E41}"/>
              </a:ext>
            </a:extLst>
          </p:cNvPr>
          <p:cNvSpPr/>
          <p:nvPr/>
        </p:nvSpPr>
        <p:spPr>
          <a:xfrm>
            <a:off x="4396971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ED55E94-0D90-4FDB-B55A-4C53C96A7C23}"/>
              </a:ext>
            </a:extLst>
          </p:cNvPr>
          <p:cNvSpPr/>
          <p:nvPr/>
        </p:nvSpPr>
        <p:spPr>
          <a:xfrm>
            <a:off x="566577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7ED1D1C-83A3-42E0-AA72-D85D7BFB911F}"/>
              </a:ext>
            </a:extLst>
          </p:cNvPr>
          <p:cNvSpPr/>
          <p:nvPr/>
        </p:nvSpPr>
        <p:spPr>
          <a:xfrm>
            <a:off x="699815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66E9B81-0639-414D-AFE9-0B2B41079C78}"/>
              </a:ext>
            </a:extLst>
          </p:cNvPr>
          <p:cNvSpPr/>
          <p:nvPr/>
        </p:nvSpPr>
        <p:spPr>
          <a:xfrm>
            <a:off x="8281131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6B55F3B-9F3C-404A-BB41-5210FAC013A7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93B4764-35BB-476C-9E00-B78C65885680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FE66D09-B046-4149-A7AB-655FB503D85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47F03174-37CB-409C-892B-AEED69E49850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47F03174-37CB-409C-892B-AEED69E49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BFA8E05-200F-4089-95F7-A2B2A8788414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584FED3-C087-47A2-88FD-F7A75F38EC34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0C264B-0FF0-4432-A607-FC4D5570D2A3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0A8CC847-1A3C-4678-AF63-A3D40005F906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0A8CC847-1A3C-4678-AF63-A3D40005F9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4539790-407C-4216-9C7C-25E1A35D185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7035381-6237-4479-9380-CE50F47DB7B6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2979C20-7AE8-4417-836A-4B830AD3981A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967BE45-3350-42AB-BD0E-24820471C885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967BE45-3350-42AB-BD0E-24820471C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19DE9B-CBE4-42D6-81C9-68B07DA44637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5447D61-ED4B-4914-9DF7-900FE6B983BF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7B0D561-321B-42BB-B8E4-B3AF5890B8C2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860EAE77-01A1-4824-B295-3306E0525ADF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860EAE77-01A1-4824-B295-3306E0525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B0CB247-5222-4BDB-B232-1AC9A6689B55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20DD364-2C95-4A2F-AF4B-2EDB6A396B8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797DF82-41D1-4B2D-B195-C40C2A06FA25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43B075E3-6CA9-47A3-941C-56BC0C8AACBB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43B075E3-6CA9-47A3-941C-56BC0C8AA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B68F4C4-B108-4DD7-AD3D-0B27040EA6E5}"/>
              </a:ext>
            </a:extLst>
          </p:cNvPr>
          <p:cNvCxnSpPr>
            <a:cxnSpLocks/>
          </p:cNvCxnSpPr>
          <p:nvPr/>
        </p:nvCxnSpPr>
        <p:spPr>
          <a:xfrm flipV="1">
            <a:off x="3342639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C57400C-F882-456B-9918-3ADC7F6B5A40}"/>
              </a:ext>
            </a:extLst>
          </p:cNvPr>
          <p:cNvCxnSpPr>
            <a:cxnSpLocks/>
          </p:cNvCxnSpPr>
          <p:nvPr/>
        </p:nvCxnSpPr>
        <p:spPr>
          <a:xfrm flipV="1">
            <a:off x="4655795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48FE1C6-FB6E-4EF5-9424-6A4C6E613DE2}"/>
              </a:ext>
            </a:extLst>
          </p:cNvPr>
          <p:cNvCxnSpPr>
            <a:cxnSpLocks/>
          </p:cNvCxnSpPr>
          <p:nvPr/>
        </p:nvCxnSpPr>
        <p:spPr>
          <a:xfrm flipV="1">
            <a:off x="5955937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5B95925-E73E-4741-87E8-01CFB7C7F701}"/>
              </a:ext>
            </a:extLst>
          </p:cNvPr>
          <p:cNvCxnSpPr>
            <a:cxnSpLocks/>
          </p:cNvCxnSpPr>
          <p:nvPr/>
        </p:nvCxnSpPr>
        <p:spPr>
          <a:xfrm flipV="1">
            <a:off x="7252772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EEFE23-60B3-4628-8872-2F599CC346D5}"/>
              </a:ext>
            </a:extLst>
          </p:cNvPr>
          <p:cNvCxnSpPr>
            <a:cxnSpLocks/>
          </p:cNvCxnSpPr>
          <p:nvPr/>
        </p:nvCxnSpPr>
        <p:spPr>
          <a:xfrm flipV="1">
            <a:off x="8525600" y="5231219"/>
            <a:ext cx="0" cy="19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FC05733-B6EE-4CAE-8829-6D87896E152D}"/>
              </a:ext>
            </a:extLst>
          </p:cNvPr>
          <p:cNvSpPr/>
          <p:nvPr/>
        </p:nvSpPr>
        <p:spPr>
          <a:xfrm>
            <a:off x="2438401" y="3801722"/>
            <a:ext cx="6953693" cy="14256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26513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22" grpId="0" animBg="1"/>
      <p:bldP spid="2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385870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439092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439092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439092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439092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439092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643501-94C4-4D86-AD43-68D3EB1A222B}"/>
              </a:ext>
            </a:extLst>
          </p:cNvPr>
          <p:cNvGrpSpPr/>
          <p:nvPr/>
        </p:nvGrpSpPr>
        <p:grpSpPr>
          <a:xfrm>
            <a:off x="2718773" y="3223131"/>
            <a:ext cx="573170" cy="349326"/>
            <a:chOff x="1259325" y="2098781"/>
            <a:chExt cx="573170" cy="3493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3BE9F6-086F-4F2F-9F16-249953CFC3A5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9FA9B3-5E91-4D1E-91C8-6C68009E0B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8E0124-8AFA-4121-B97D-52CF2FBEEB0B}"/>
              </a:ext>
            </a:extLst>
          </p:cNvPr>
          <p:cNvGrpSpPr/>
          <p:nvPr/>
        </p:nvGrpSpPr>
        <p:grpSpPr>
          <a:xfrm>
            <a:off x="4052400" y="3223131"/>
            <a:ext cx="573170" cy="349326"/>
            <a:chOff x="1259325" y="2098781"/>
            <a:chExt cx="573170" cy="3493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063880-BCF6-4485-BA91-43E76F8FF2A2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0DE64B-7CC4-45E8-8E55-C0BCA8F7F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4CFD10-1651-480A-BB3F-3058813D2CA8}"/>
              </a:ext>
            </a:extLst>
          </p:cNvPr>
          <p:cNvGrpSpPr/>
          <p:nvPr/>
        </p:nvGrpSpPr>
        <p:grpSpPr>
          <a:xfrm>
            <a:off x="5342961" y="3223131"/>
            <a:ext cx="573170" cy="349326"/>
            <a:chOff x="1259325" y="2098781"/>
            <a:chExt cx="573170" cy="3493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AF3F7A-C2E0-4338-A2F1-6EB03325162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18A23AB-4A9D-4690-8F27-6F3A4F2254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3961AC-223A-4448-9257-0C3A5BBF59D3}"/>
              </a:ext>
            </a:extLst>
          </p:cNvPr>
          <p:cNvGrpSpPr/>
          <p:nvPr/>
        </p:nvGrpSpPr>
        <p:grpSpPr>
          <a:xfrm>
            <a:off x="6656360" y="3223131"/>
            <a:ext cx="573170" cy="349326"/>
            <a:chOff x="1259325" y="2098781"/>
            <a:chExt cx="573170" cy="34932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F6EF81-9507-408C-99DD-BE27A54C935A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646239-FB04-4821-AE44-99FAD829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3BC0D5-E067-48A5-A33B-2F212CC78AAC}"/>
              </a:ext>
            </a:extLst>
          </p:cNvPr>
          <p:cNvGrpSpPr/>
          <p:nvPr/>
        </p:nvGrpSpPr>
        <p:grpSpPr>
          <a:xfrm>
            <a:off x="7958151" y="3223131"/>
            <a:ext cx="573170" cy="349326"/>
            <a:chOff x="1259325" y="2098781"/>
            <a:chExt cx="573170" cy="34932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1C4131-D9A8-4122-930C-4ECAFCABA69E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BAC075-9445-4C9A-83D6-B5FE7D67D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3170" cy="3493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endCxn id="63" idx="2"/>
          </p:cNvCxnSpPr>
          <p:nvPr/>
        </p:nvCxnSpPr>
        <p:spPr>
          <a:xfrm flipV="1">
            <a:off x="300535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64E54D-645C-4C8F-857A-0C5713077EE2}"/>
              </a:ext>
            </a:extLst>
          </p:cNvPr>
          <p:cNvCxnSpPr/>
          <p:nvPr/>
        </p:nvCxnSpPr>
        <p:spPr>
          <a:xfrm flipV="1">
            <a:off x="433898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3CECE-C99E-4953-8E0A-4023EFB2039A}"/>
              </a:ext>
            </a:extLst>
          </p:cNvPr>
          <p:cNvCxnSpPr/>
          <p:nvPr/>
        </p:nvCxnSpPr>
        <p:spPr>
          <a:xfrm flipV="1">
            <a:off x="562954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D834D8-BCB8-456E-8FED-11B459DFF7D9}"/>
              </a:ext>
            </a:extLst>
          </p:cNvPr>
          <p:cNvCxnSpPr/>
          <p:nvPr/>
        </p:nvCxnSpPr>
        <p:spPr>
          <a:xfrm flipV="1">
            <a:off x="69429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F2ABE9-68C7-4470-8B0F-449BF47AE19E}"/>
              </a:ext>
            </a:extLst>
          </p:cNvPr>
          <p:cNvCxnSpPr/>
          <p:nvPr/>
        </p:nvCxnSpPr>
        <p:spPr>
          <a:xfrm flipV="1">
            <a:off x="824473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385870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385870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385870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385870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230047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230047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9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230047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20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230047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21"/>
                  <a:stretch>
                    <a:fillRect r="-10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230047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22"/>
                  <a:stretch>
                    <a:fillRect r="-1071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/>
          <p:nvPr/>
        </p:nvCxnSpPr>
        <p:spPr>
          <a:xfrm flipV="1">
            <a:off x="3625545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/>
          <p:nvPr/>
        </p:nvCxnSpPr>
        <p:spPr>
          <a:xfrm flipV="1">
            <a:off x="4993606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</p:cNvCxnSpPr>
          <p:nvPr/>
        </p:nvCxnSpPr>
        <p:spPr>
          <a:xfrm flipV="1">
            <a:off x="6256641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</p:cNvCxnSpPr>
          <p:nvPr/>
        </p:nvCxnSpPr>
        <p:spPr>
          <a:xfrm flipV="1">
            <a:off x="7559598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</p:cNvCxnSpPr>
          <p:nvPr/>
        </p:nvCxnSpPr>
        <p:spPr>
          <a:xfrm flipV="1">
            <a:off x="8856772" y="3572458"/>
            <a:ext cx="0" cy="35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848661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stCxn id="143" idx="0"/>
            <a:endCxn id="51" idx="2"/>
          </p:cNvCxnSpPr>
          <p:nvPr/>
        </p:nvCxnSpPr>
        <p:spPr>
          <a:xfrm rot="5400000" flipH="1" flipV="1">
            <a:off x="8170524" y="2662162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850173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stCxn id="140" idx="0"/>
            <a:endCxn id="48" idx="2"/>
          </p:cNvCxnSpPr>
          <p:nvPr/>
        </p:nvCxnSpPr>
        <p:spPr>
          <a:xfrm rot="5400000" flipH="1" flipV="1">
            <a:off x="6866581" y="2664314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844818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stCxn id="136" idx="0"/>
            <a:endCxn id="45" idx="2"/>
          </p:cNvCxnSpPr>
          <p:nvPr/>
        </p:nvCxnSpPr>
        <p:spPr>
          <a:xfrm rot="5400000" flipH="1" flipV="1">
            <a:off x="5556818" y="2660680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845100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851717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stCxn id="131" idx="0"/>
            <a:endCxn id="42" idx="2"/>
          </p:cNvCxnSpPr>
          <p:nvPr/>
        </p:nvCxnSpPr>
        <p:spPr>
          <a:xfrm rot="5400000" flipH="1" flipV="1">
            <a:off x="4269310" y="2657626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125" idx="0"/>
            <a:endCxn id="38" idx="2"/>
          </p:cNvCxnSpPr>
          <p:nvPr/>
        </p:nvCxnSpPr>
        <p:spPr>
          <a:xfrm rot="5400000" flipH="1" flipV="1">
            <a:off x="2939116" y="2654194"/>
            <a:ext cx="297905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2D440C2-6625-475C-96E9-429C4B16C974}"/>
              </a:ext>
            </a:extLst>
          </p:cNvPr>
          <p:cNvCxnSpPr>
            <a:cxnSpLocks/>
          </p:cNvCxnSpPr>
          <p:nvPr/>
        </p:nvCxnSpPr>
        <p:spPr>
          <a:xfrm flipV="1">
            <a:off x="3342639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A17BEC-C092-4240-8FE9-EC60C09B3658}"/>
              </a:ext>
            </a:extLst>
          </p:cNvPr>
          <p:cNvCxnSpPr>
            <a:cxnSpLocks/>
          </p:cNvCxnSpPr>
          <p:nvPr/>
        </p:nvCxnSpPr>
        <p:spPr>
          <a:xfrm flipV="1">
            <a:off x="4655795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78F66AB-812E-405C-9163-3E7D2A6B6A7D}"/>
              </a:ext>
            </a:extLst>
          </p:cNvPr>
          <p:cNvCxnSpPr>
            <a:cxnSpLocks/>
          </p:cNvCxnSpPr>
          <p:nvPr/>
        </p:nvCxnSpPr>
        <p:spPr>
          <a:xfrm flipV="1">
            <a:off x="5955937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546C07D-D924-47A4-ACA8-D8CA3E952846}"/>
              </a:ext>
            </a:extLst>
          </p:cNvPr>
          <p:cNvCxnSpPr>
            <a:cxnSpLocks/>
          </p:cNvCxnSpPr>
          <p:nvPr/>
        </p:nvCxnSpPr>
        <p:spPr>
          <a:xfrm flipV="1">
            <a:off x="7252772" y="5227363"/>
            <a:ext cx="0" cy="19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4CAB966-4B5A-4585-AF5B-208691631A1B}"/>
              </a:ext>
            </a:extLst>
          </p:cNvPr>
          <p:cNvCxnSpPr>
            <a:cxnSpLocks/>
          </p:cNvCxnSpPr>
          <p:nvPr/>
        </p:nvCxnSpPr>
        <p:spPr>
          <a:xfrm flipV="1">
            <a:off x="8525600" y="5231219"/>
            <a:ext cx="0" cy="19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900507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724423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BF7FB03A-5D61-4631-ACD7-C95BD7067CD8}"/>
              </a:ext>
            </a:extLst>
          </p:cNvPr>
          <p:cNvCxnSpPr>
            <a:stCxn id="42" idx="0"/>
            <a:endCxn id="161" idx="2"/>
          </p:cNvCxnSpPr>
          <p:nvPr/>
        </p:nvCxnSpPr>
        <p:spPr>
          <a:xfrm rot="5400000" flipH="1" flipV="1">
            <a:off x="4546378" y="2339077"/>
            <a:ext cx="20003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0766988D-56E0-468E-80E5-5C0D9BCAF80D}"/>
              </a:ext>
            </a:extLst>
          </p:cNvPr>
          <p:cNvCxnSpPr>
            <a:cxnSpLocks/>
            <a:stCxn id="45" idx="0"/>
            <a:endCxn id="161" idx="2"/>
          </p:cNvCxnSpPr>
          <p:nvPr/>
        </p:nvCxnSpPr>
        <p:spPr>
          <a:xfrm rot="16200000" flipV="1">
            <a:off x="5188606" y="1696849"/>
            <a:ext cx="200031" cy="1284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4C3A57B-B0A9-4CF9-A957-A90001E36A13}"/>
              </a:ext>
            </a:extLst>
          </p:cNvPr>
          <p:cNvCxnSpPr>
            <a:cxnSpLocks/>
            <a:stCxn id="48" idx="0"/>
            <a:endCxn id="161" idx="2"/>
          </p:cNvCxnSpPr>
          <p:nvPr/>
        </p:nvCxnSpPr>
        <p:spPr>
          <a:xfrm rot="16200000" flipV="1">
            <a:off x="5841654" y="1043802"/>
            <a:ext cx="200031" cy="2590551"/>
          </a:xfrm>
          <a:prstGeom prst="bentConnector3">
            <a:avLst>
              <a:gd name="adj1" fmla="val 67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E802A3EF-26AA-4780-BC5E-ECB97DE77A21}"/>
              </a:ext>
            </a:extLst>
          </p:cNvPr>
          <p:cNvCxnSpPr>
            <a:cxnSpLocks/>
            <a:stCxn id="51" idx="0"/>
            <a:endCxn id="161" idx="2"/>
          </p:cNvCxnSpPr>
          <p:nvPr/>
        </p:nvCxnSpPr>
        <p:spPr>
          <a:xfrm rot="16200000" flipV="1">
            <a:off x="6494701" y="390754"/>
            <a:ext cx="200031" cy="3896646"/>
          </a:xfrm>
          <a:prstGeom prst="bentConnector3">
            <a:avLst>
              <a:gd name="adj1" fmla="val 925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92AD1A-A96C-457C-A3C2-11BA436BEAC7}"/>
              </a:ext>
            </a:extLst>
          </p:cNvPr>
          <p:cNvCxnSpPr>
            <a:stCxn id="38" idx="0"/>
            <a:endCxn id="161" idx="2"/>
          </p:cNvCxnSpPr>
          <p:nvPr/>
        </p:nvCxnSpPr>
        <p:spPr>
          <a:xfrm rot="5400000" flipH="1" flipV="1">
            <a:off x="3882998" y="1675697"/>
            <a:ext cx="200031" cy="1326760"/>
          </a:xfrm>
          <a:prstGeom prst="bentConnector3">
            <a:avLst>
              <a:gd name="adj1" fmla="val 889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9954D3-26E2-478C-A245-888A27512D61}"/>
              </a:ext>
            </a:extLst>
          </p:cNvPr>
          <p:cNvGrpSpPr/>
          <p:nvPr/>
        </p:nvGrpSpPr>
        <p:grpSpPr>
          <a:xfrm>
            <a:off x="2718774" y="2840836"/>
            <a:ext cx="577915" cy="349326"/>
            <a:chOff x="1259325" y="2098781"/>
            <a:chExt cx="577915" cy="34932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545617C-6954-4326-B2FC-103F9FAA597B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4B5DFE4-5AAB-42FA-8A76-26446C8D1904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4B5DFE4-5AAB-42FA-8A76-26446C8D19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866D80A-9744-496A-9AF7-8F02431C9029}"/>
              </a:ext>
            </a:extLst>
          </p:cNvPr>
          <p:cNvGrpSpPr/>
          <p:nvPr/>
        </p:nvGrpSpPr>
        <p:grpSpPr>
          <a:xfrm>
            <a:off x="4052401" y="2840836"/>
            <a:ext cx="577915" cy="349326"/>
            <a:chOff x="1259325" y="2098781"/>
            <a:chExt cx="577915" cy="34932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58C3572-3A7D-4A36-9786-1F8293C85001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BBFFF34-FBB0-4E44-B049-604D81B79A87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BBFFF34-FBB0-4E44-B049-604D81B79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A5CC7CF-D097-4377-B778-2BB681030348}"/>
              </a:ext>
            </a:extLst>
          </p:cNvPr>
          <p:cNvGrpSpPr/>
          <p:nvPr/>
        </p:nvGrpSpPr>
        <p:grpSpPr>
          <a:xfrm>
            <a:off x="5342962" y="2840836"/>
            <a:ext cx="577915" cy="349326"/>
            <a:chOff x="1259325" y="2098781"/>
            <a:chExt cx="577915" cy="34932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EC45EF-53E6-428E-A5F7-E93178E9ADCD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5975958C-0D94-4CB8-92BB-77EDE76D7B62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5975958C-0D94-4CB8-92BB-77EDE76D7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ED703A4-32F8-4B92-ABDB-F0B3BEC1B324}"/>
              </a:ext>
            </a:extLst>
          </p:cNvPr>
          <p:cNvGrpSpPr/>
          <p:nvPr/>
        </p:nvGrpSpPr>
        <p:grpSpPr>
          <a:xfrm>
            <a:off x="6656361" y="2840801"/>
            <a:ext cx="577915" cy="349326"/>
            <a:chOff x="1259325" y="2098781"/>
            <a:chExt cx="577915" cy="34932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E16583C-39B2-41A1-A209-00D56D0564A6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2793B25-C064-4B3D-9158-15B26D31CB0B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2793B25-C064-4B3D-9158-15B26D31C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54D465D-3781-4418-8051-1A855CC02B6B}"/>
              </a:ext>
            </a:extLst>
          </p:cNvPr>
          <p:cNvGrpSpPr/>
          <p:nvPr/>
        </p:nvGrpSpPr>
        <p:grpSpPr>
          <a:xfrm>
            <a:off x="7958152" y="2840801"/>
            <a:ext cx="577915" cy="349326"/>
            <a:chOff x="1259325" y="2098781"/>
            <a:chExt cx="577915" cy="3493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D51FA6B-2F29-4B2B-9B8F-58B081D633F6}"/>
                </a:ext>
              </a:extLst>
            </p:cNvPr>
            <p:cNvSpPr/>
            <p:nvPr/>
          </p:nvSpPr>
          <p:spPr>
            <a:xfrm>
              <a:off x="1338272" y="2143798"/>
              <a:ext cx="415277" cy="304274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6D5F7CA-5EA5-412B-9AB2-798C9D00DB3D}"/>
                    </a:ext>
                  </a:extLst>
                </p:cNvPr>
                <p:cNvSpPr/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2,5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6D5F7CA-5EA5-412B-9AB2-798C9D00D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25" y="2098781"/>
                  <a:ext cx="577915" cy="34932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3B43A69-2737-45FE-9221-F1916BA79B92}"/>
              </a:ext>
            </a:extLst>
          </p:cNvPr>
          <p:cNvSpPr/>
          <p:nvPr/>
        </p:nvSpPr>
        <p:spPr>
          <a:xfrm>
            <a:off x="2781145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063C711-8FB6-48A1-82DD-460CB7C1DFCE}"/>
              </a:ext>
            </a:extLst>
          </p:cNvPr>
          <p:cNvSpPr/>
          <p:nvPr/>
        </p:nvSpPr>
        <p:spPr>
          <a:xfrm>
            <a:off x="4120853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28A12EB-91A8-472D-805C-845B0322CB14}"/>
              </a:ext>
            </a:extLst>
          </p:cNvPr>
          <p:cNvSpPr/>
          <p:nvPr/>
        </p:nvSpPr>
        <p:spPr>
          <a:xfrm>
            <a:off x="5389659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AF5DD7-4706-4010-BFA8-13F0E683748B}"/>
              </a:ext>
            </a:extLst>
          </p:cNvPr>
          <p:cNvSpPr/>
          <p:nvPr/>
        </p:nvSpPr>
        <p:spPr>
          <a:xfrm>
            <a:off x="6722039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2C24053-A654-40C5-AB68-CFDCCE41324E}"/>
              </a:ext>
            </a:extLst>
          </p:cNvPr>
          <p:cNvSpPr/>
          <p:nvPr/>
        </p:nvSpPr>
        <p:spPr>
          <a:xfrm>
            <a:off x="8005013" y="3239192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A8DBE3C-749D-40F3-9981-197C21D962D8}"/>
              </a:ext>
            </a:extLst>
          </p:cNvPr>
          <p:cNvSpPr/>
          <p:nvPr/>
        </p:nvSpPr>
        <p:spPr>
          <a:xfrm>
            <a:off x="3063344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EF8066D-AFE3-477B-8E87-36C4B9B3ABC4}"/>
              </a:ext>
            </a:extLst>
          </p:cNvPr>
          <p:cNvSpPr/>
          <p:nvPr/>
        </p:nvSpPr>
        <p:spPr>
          <a:xfrm>
            <a:off x="566577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39AA188-881A-476F-852F-002B3D98BC99}"/>
              </a:ext>
            </a:extLst>
          </p:cNvPr>
          <p:cNvSpPr/>
          <p:nvPr/>
        </p:nvSpPr>
        <p:spPr>
          <a:xfrm>
            <a:off x="6998157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DA28405-B661-4C01-8039-B87CAEF1FD44}"/>
              </a:ext>
            </a:extLst>
          </p:cNvPr>
          <p:cNvSpPr/>
          <p:nvPr/>
        </p:nvSpPr>
        <p:spPr>
          <a:xfrm>
            <a:off x="8281131" y="1400054"/>
            <a:ext cx="457199" cy="354717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438401" y="3801722"/>
            <a:ext cx="6953693" cy="14256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Self-attention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36400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A28-F287-429E-B8B9-D4A3EB2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Self-Attention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FFAB19-394C-415D-B1DF-C17B847F879D}"/>
              </a:ext>
            </a:extLst>
          </p:cNvPr>
          <p:cNvGrpSpPr/>
          <p:nvPr/>
        </p:nvGrpSpPr>
        <p:grpSpPr>
          <a:xfrm>
            <a:off x="3122309" y="1297589"/>
            <a:ext cx="446532" cy="339567"/>
            <a:chOff x="1296368" y="2108505"/>
            <a:chExt cx="446532" cy="3395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36FA4C-6A14-47D4-A9CA-366624BE6C27}"/>
                </a:ext>
              </a:extLst>
            </p:cNvPr>
            <p:cNvSpPr/>
            <p:nvPr/>
          </p:nvSpPr>
          <p:spPr>
            <a:xfrm>
              <a:off x="1338273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/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D5EA67-40CE-4A4F-819A-526A67053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368" y="2108505"/>
                  <a:ext cx="44653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CFB01D-D8C0-433F-B2A2-75EF0D67AE63}"/>
              </a:ext>
            </a:extLst>
          </p:cNvPr>
          <p:cNvGrpSpPr/>
          <p:nvPr/>
        </p:nvGrpSpPr>
        <p:grpSpPr>
          <a:xfrm>
            <a:off x="3170776" y="2350811"/>
            <a:ext cx="297712" cy="297712"/>
            <a:chOff x="2218660" y="2906233"/>
            <a:chExt cx="297712" cy="29771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E9417F-2A60-41A5-B868-F2EBE8C0B5A4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0EAC49A6-3ACC-4C94-95B0-E900ACBF6E8B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712ED8-72E9-411A-B93E-92F5AAD826CC}"/>
              </a:ext>
            </a:extLst>
          </p:cNvPr>
          <p:cNvGrpSpPr/>
          <p:nvPr/>
        </p:nvGrpSpPr>
        <p:grpSpPr>
          <a:xfrm>
            <a:off x="4497536" y="2350811"/>
            <a:ext cx="297712" cy="297712"/>
            <a:chOff x="2218660" y="2906233"/>
            <a:chExt cx="297712" cy="2977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8CD417-8AD3-4B62-A1A8-A0EDCF516F9E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C405A5A0-84E2-4331-B008-9D77F0736427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7043A7-AC88-4EF0-923C-03C0AAE8ACD1}"/>
              </a:ext>
            </a:extLst>
          </p:cNvPr>
          <p:cNvGrpSpPr/>
          <p:nvPr/>
        </p:nvGrpSpPr>
        <p:grpSpPr>
          <a:xfrm>
            <a:off x="5781992" y="2350811"/>
            <a:ext cx="297712" cy="297712"/>
            <a:chOff x="2218660" y="2906233"/>
            <a:chExt cx="297712" cy="2977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DB99DD-D548-4A36-9639-7D43AEE10FA3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BBB54549-46F8-4DCA-B9D8-1CF167D9EF4E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1879A4-9E62-49EB-826D-79AF0EFF9222}"/>
              </a:ext>
            </a:extLst>
          </p:cNvPr>
          <p:cNvGrpSpPr/>
          <p:nvPr/>
        </p:nvGrpSpPr>
        <p:grpSpPr>
          <a:xfrm>
            <a:off x="7088087" y="2350811"/>
            <a:ext cx="297712" cy="297712"/>
            <a:chOff x="2218660" y="2906233"/>
            <a:chExt cx="297712" cy="2977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116B45-811A-4452-ACF5-1073A5893C6A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EFCECC07-0E7D-454E-9978-D401CB5BF234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CD1FBD-3B67-4001-8C15-B15311674262}"/>
              </a:ext>
            </a:extLst>
          </p:cNvPr>
          <p:cNvGrpSpPr/>
          <p:nvPr/>
        </p:nvGrpSpPr>
        <p:grpSpPr>
          <a:xfrm>
            <a:off x="8394182" y="2350811"/>
            <a:ext cx="297712" cy="297712"/>
            <a:chOff x="2218660" y="2906233"/>
            <a:chExt cx="297712" cy="2977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3F3AA-87B1-4992-9785-BD8D80478900}"/>
                </a:ext>
              </a:extLst>
            </p:cNvPr>
            <p:cNvSpPr/>
            <p:nvPr/>
          </p:nvSpPr>
          <p:spPr>
            <a:xfrm>
              <a:off x="2218660" y="2906233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7867FA4B-7873-4C55-A078-E45722BF458A}"/>
                </a:ext>
              </a:extLst>
            </p:cNvPr>
            <p:cNvSpPr/>
            <p:nvPr/>
          </p:nvSpPr>
          <p:spPr>
            <a:xfrm>
              <a:off x="2247012" y="2934585"/>
              <a:ext cx="248093" cy="248093"/>
            </a:xfrm>
            <a:prstGeom prst="mathMultiply">
              <a:avLst>
                <a:gd name="adj1" fmla="val 139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43BE9F6-086F-4F2F-9F16-249953CFC3A5}"/>
              </a:ext>
            </a:extLst>
          </p:cNvPr>
          <p:cNvSpPr/>
          <p:nvPr/>
        </p:nvSpPr>
        <p:spPr>
          <a:xfrm>
            <a:off x="2797721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D9C7CB-BABF-4D72-A5A0-1CF9C3E712B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3005359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9BB723-4535-4EE0-A786-557EB162B52A}"/>
              </a:ext>
            </a:extLst>
          </p:cNvPr>
          <p:cNvGrpSpPr/>
          <p:nvPr/>
        </p:nvGrpSpPr>
        <p:grpSpPr>
          <a:xfrm>
            <a:off x="4420755" y="1297589"/>
            <a:ext cx="451277" cy="339567"/>
            <a:chOff x="1790916" y="2108505"/>
            <a:chExt cx="451277" cy="33956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1BA0914-1B7F-47ED-9C72-2F692F65E6AE}"/>
                </a:ext>
              </a:extLst>
            </p:cNvPr>
            <p:cNvSpPr/>
            <p:nvPr/>
          </p:nvSpPr>
          <p:spPr>
            <a:xfrm>
              <a:off x="1855382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/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83FD982-D991-4EA2-A7C0-9EE285CA2A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2108505"/>
                  <a:ext cx="45127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27D4E9-0068-4052-8BF3-4A17E80BC1FD}"/>
              </a:ext>
            </a:extLst>
          </p:cNvPr>
          <p:cNvGrpSpPr/>
          <p:nvPr/>
        </p:nvGrpSpPr>
        <p:grpSpPr>
          <a:xfrm>
            <a:off x="5723945" y="1297589"/>
            <a:ext cx="451277" cy="339567"/>
            <a:chOff x="2315053" y="2108505"/>
            <a:chExt cx="451277" cy="3395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4C51CD-D73C-4CC1-8E56-F668D8AF58FB}"/>
                </a:ext>
              </a:extLst>
            </p:cNvPr>
            <p:cNvSpPr/>
            <p:nvPr/>
          </p:nvSpPr>
          <p:spPr>
            <a:xfrm>
              <a:off x="2369854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/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467376E-4604-44BB-A4EB-6B0BEADF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2108505"/>
                  <a:ext cx="451277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6792A3-84AF-4DFE-8CD8-8B7AA2AE9171}"/>
              </a:ext>
            </a:extLst>
          </p:cNvPr>
          <p:cNvGrpSpPr/>
          <p:nvPr/>
        </p:nvGrpSpPr>
        <p:grpSpPr>
          <a:xfrm>
            <a:off x="7027135" y="1297589"/>
            <a:ext cx="451277" cy="339567"/>
            <a:chOff x="2829935" y="2108505"/>
            <a:chExt cx="451277" cy="33956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FA9B83-F386-4029-B07B-182062F7D0AA}"/>
                </a:ext>
              </a:extLst>
            </p:cNvPr>
            <p:cNvSpPr/>
            <p:nvPr/>
          </p:nvSpPr>
          <p:spPr>
            <a:xfrm>
              <a:off x="2884326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/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797A71A-2BFD-4FA8-B209-B5B6F7201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2108505"/>
                  <a:ext cx="45127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CB7379-8623-4600-972A-D625706C8F43}"/>
              </a:ext>
            </a:extLst>
          </p:cNvPr>
          <p:cNvGrpSpPr/>
          <p:nvPr/>
        </p:nvGrpSpPr>
        <p:grpSpPr>
          <a:xfrm>
            <a:off x="8330323" y="1297589"/>
            <a:ext cx="451277" cy="339567"/>
            <a:chOff x="3343998" y="2108505"/>
            <a:chExt cx="451277" cy="33956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F07426-6E29-4A1D-BF8D-B6BE1D74C643}"/>
                </a:ext>
              </a:extLst>
            </p:cNvPr>
            <p:cNvSpPr/>
            <p:nvPr/>
          </p:nvSpPr>
          <p:spPr>
            <a:xfrm>
              <a:off x="3398798" y="2143798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/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61F0EFB-1A68-4BD1-B3CC-506BC14E7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2108505"/>
                  <a:ext cx="45127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BAF4BC-B3EC-4043-A19F-B2D6F277D40B}"/>
              </a:ext>
            </a:extLst>
          </p:cNvPr>
          <p:cNvGrpSpPr/>
          <p:nvPr/>
        </p:nvGrpSpPr>
        <p:grpSpPr>
          <a:xfrm>
            <a:off x="3407914" y="3141766"/>
            <a:ext cx="403475" cy="341195"/>
            <a:chOff x="1317632" y="4032241"/>
            <a:chExt cx="403475" cy="34119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F641B-C6E8-4288-BB9D-1DC0169A3CC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B37039A-E5F7-4EE5-A422-A711C002C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C0E2302-A80C-4EC2-B0E8-77C95EFB7BC0}"/>
              </a:ext>
            </a:extLst>
          </p:cNvPr>
          <p:cNvGrpSpPr/>
          <p:nvPr/>
        </p:nvGrpSpPr>
        <p:grpSpPr>
          <a:xfrm>
            <a:off x="4747907" y="3141766"/>
            <a:ext cx="403475" cy="341195"/>
            <a:chOff x="1317632" y="4032241"/>
            <a:chExt cx="403475" cy="3411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836C099-EA96-496A-8109-DA360A9466F4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A3A20A8-3079-4D03-B591-54549C5FB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AEBC87-B177-4954-BC2F-2FE14D14DBBC}"/>
              </a:ext>
            </a:extLst>
          </p:cNvPr>
          <p:cNvGrpSpPr/>
          <p:nvPr/>
        </p:nvGrpSpPr>
        <p:grpSpPr>
          <a:xfrm>
            <a:off x="6032927" y="3141766"/>
            <a:ext cx="403475" cy="341195"/>
            <a:chOff x="1317632" y="4032241"/>
            <a:chExt cx="403475" cy="34119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FA4258-9832-4681-9F50-088F5098C660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87DD898-7DE5-4DDE-B92C-9EB32047C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306565-6094-45BC-B9C6-E41EE557EAB5}"/>
              </a:ext>
            </a:extLst>
          </p:cNvPr>
          <p:cNvGrpSpPr/>
          <p:nvPr/>
        </p:nvGrpSpPr>
        <p:grpSpPr>
          <a:xfrm>
            <a:off x="7328312" y="3141766"/>
            <a:ext cx="403475" cy="341195"/>
            <a:chOff x="1317632" y="4032241"/>
            <a:chExt cx="403475" cy="34119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53FDD02-1732-43A5-A19E-D360A26A653E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B604DA86-7241-46B5-B862-6494E9F52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0A1047-D485-41F0-807C-4CFEAA343C27}"/>
              </a:ext>
            </a:extLst>
          </p:cNvPr>
          <p:cNvGrpSpPr/>
          <p:nvPr/>
        </p:nvGrpSpPr>
        <p:grpSpPr>
          <a:xfrm>
            <a:off x="8637432" y="3141766"/>
            <a:ext cx="403475" cy="341195"/>
            <a:chOff x="1317632" y="4032241"/>
            <a:chExt cx="403475" cy="341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D8D6F96-CBCD-464D-8548-69075E3DB173}"/>
                </a:ext>
              </a:extLst>
            </p:cNvPr>
            <p:cNvSpPr/>
            <p:nvPr/>
          </p:nvSpPr>
          <p:spPr>
            <a:xfrm>
              <a:off x="1338272" y="4069162"/>
              <a:ext cx="382835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49FC849-34A8-4FB7-9A96-B1FFFA93D6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C4EC74F-9711-40BA-89FE-00D83CE1D797}"/>
              </a:ext>
            </a:extLst>
          </p:cNvPr>
          <p:cNvCxnSpPr>
            <a:stCxn id="114" idx="0"/>
            <a:endCxn id="51" idx="6"/>
          </p:cNvCxnSpPr>
          <p:nvPr/>
        </p:nvCxnSpPr>
        <p:spPr>
          <a:xfrm rot="16200000" flipV="1">
            <a:off x="8431184" y="2760380"/>
            <a:ext cx="679019" cy="157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CF496D-DA3F-4C39-8455-78FA05412C65}"/>
              </a:ext>
            </a:extLst>
          </p:cNvPr>
          <p:cNvCxnSpPr>
            <a:cxnSpLocks/>
            <a:endCxn id="51" idx="2"/>
          </p:cNvCxnSpPr>
          <p:nvPr/>
        </p:nvCxnSpPr>
        <p:spPr>
          <a:xfrm rot="5400000" flipH="1" flipV="1">
            <a:off x="8170524" y="2573881"/>
            <a:ext cx="297870" cy="149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4C3FA4-8C34-4FA1-9B4F-96E558E43B01}"/>
              </a:ext>
            </a:extLst>
          </p:cNvPr>
          <p:cNvCxnSpPr>
            <a:stCxn id="111" idx="0"/>
            <a:endCxn id="48" idx="6"/>
          </p:cNvCxnSpPr>
          <p:nvPr/>
        </p:nvCxnSpPr>
        <p:spPr>
          <a:xfrm rot="16200000" flipV="1">
            <a:off x="7123576" y="2761892"/>
            <a:ext cx="679019" cy="154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ADD555-239E-412E-A42D-8AC8889F408B}"/>
              </a:ext>
            </a:extLst>
          </p:cNvPr>
          <p:cNvCxnSpPr>
            <a:cxnSpLocks/>
            <a:endCxn id="48" idx="2"/>
          </p:cNvCxnSpPr>
          <p:nvPr/>
        </p:nvCxnSpPr>
        <p:spPr>
          <a:xfrm rot="5400000" flipH="1" flipV="1">
            <a:off x="6866581" y="2576033"/>
            <a:ext cx="297870" cy="145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99E04-0201-4525-B2B7-AE2927463A1B}"/>
              </a:ext>
            </a:extLst>
          </p:cNvPr>
          <p:cNvCxnSpPr>
            <a:cxnSpLocks/>
            <a:stCxn id="108" idx="0"/>
            <a:endCxn id="45" idx="6"/>
          </p:cNvCxnSpPr>
          <p:nvPr/>
        </p:nvCxnSpPr>
        <p:spPr>
          <a:xfrm rot="16200000" flipV="1">
            <a:off x="5822836" y="2756537"/>
            <a:ext cx="679019" cy="165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60A0357-3D48-4693-B159-E8AC2DCCDBF8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5556818" y="2572399"/>
            <a:ext cx="297905" cy="152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10A8F3C-54D0-4651-B4BF-DDC9A886FD95}"/>
              </a:ext>
            </a:extLst>
          </p:cNvPr>
          <p:cNvCxnSpPr>
            <a:cxnSpLocks/>
            <a:stCxn id="105" idx="0"/>
            <a:endCxn id="42" idx="6"/>
          </p:cNvCxnSpPr>
          <p:nvPr/>
        </p:nvCxnSpPr>
        <p:spPr>
          <a:xfrm rot="16200000" flipV="1">
            <a:off x="4538098" y="2756819"/>
            <a:ext cx="679019" cy="164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510243A-8C1E-4E0E-BDC8-3545780072D0}"/>
              </a:ext>
            </a:extLst>
          </p:cNvPr>
          <p:cNvCxnSpPr>
            <a:cxnSpLocks/>
            <a:stCxn id="92" idx="0"/>
            <a:endCxn id="38" idx="6"/>
          </p:cNvCxnSpPr>
          <p:nvPr/>
        </p:nvCxnSpPr>
        <p:spPr>
          <a:xfrm rot="16200000" flipV="1">
            <a:off x="3204722" y="2763436"/>
            <a:ext cx="679019" cy="15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222227-9FED-4C39-9410-48083BA8AD04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4269310" y="2569345"/>
            <a:ext cx="297905" cy="1585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3D6A97B-68EC-42E5-8848-500268A2B447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rot="5400000" flipH="1" flipV="1">
            <a:off x="2979500" y="2525529"/>
            <a:ext cx="217137" cy="165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ECE6B4-0E87-4467-81DD-3B29520AD006}"/>
              </a:ext>
            </a:extLst>
          </p:cNvPr>
          <p:cNvGrpSpPr/>
          <p:nvPr/>
        </p:nvGrpSpPr>
        <p:grpSpPr>
          <a:xfrm>
            <a:off x="4482725" y="1812226"/>
            <a:ext cx="327334" cy="338554"/>
            <a:chOff x="1646776" y="1935947"/>
            <a:chExt cx="327334" cy="33855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1124E4-A25E-4DD4-920B-4710D00CB09F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3ED354-D2BF-40DF-82A0-1A97F417E99E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EF6DCD0-8843-4EC6-824D-FF50B260A5BB}"/>
              </a:ext>
            </a:extLst>
          </p:cNvPr>
          <p:cNvCxnSpPr>
            <a:cxnSpLocks/>
            <a:stCxn id="161" idx="0"/>
            <a:endCxn id="80" idx="2"/>
          </p:cNvCxnSpPr>
          <p:nvPr/>
        </p:nvCxnSpPr>
        <p:spPr>
          <a:xfrm flipV="1">
            <a:off x="464639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27941B4-5A40-441D-A897-EA0240C9B368}"/>
              </a:ext>
            </a:extLst>
          </p:cNvPr>
          <p:cNvGrpSpPr/>
          <p:nvPr/>
        </p:nvGrpSpPr>
        <p:grpSpPr>
          <a:xfrm>
            <a:off x="3150172" y="1812226"/>
            <a:ext cx="327334" cy="338554"/>
            <a:chOff x="1646776" y="1935947"/>
            <a:chExt cx="327334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68DECE2-D5BF-4D3A-B6E7-8FE5484BCAE6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9FAB9B-3A0A-4D60-8B69-2F49DA51854D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00B935-E644-41AC-8DC3-4E7EBC4B23D0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3313840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3B8528-19C2-4EC4-814A-B85113807861}"/>
              </a:ext>
            </a:extLst>
          </p:cNvPr>
          <p:cNvGrpSpPr/>
          <p:nvPr/>
        </p:nvGrpSpPr>
        <p:grpSpPr>
          <a:xfrm>
            <a:off x="5762970" y="1812226"/>
            <a:ext cx="327334" cy="338554"/>
            <a:chOff x="1646776" y="1935947"/>
            <a:chExt cx="327334" cy="338554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6A2B6F7-EB1E-40BF-8BFD-635AA4EE4BF2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9E950B-2267-4065-B0A1-CE760E49053B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DB8327F-C5CB-455A-8C18-76E43C243D9D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5926638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596D812-959D-46B5-B202-1C813BBF5E4A}"/>
              </a:ext>
            </a:extLst>
          </p:cNvPr>
          <p:cNvGrpSpPr/>
          <p:nvPr/>
        </p:nvGrpSpPr>
        <p:grpSpPr>
          <a:xfrm>
            <a:off x="7043215" y="1812226"/>
            <a:ext cx="327334" cy="338554"/>
            <a:chOff x="1646776" y="1935947"/>
            <a:chExt cx="327334" cy="338554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DFB5FC57-CC98-4BE2-8D6A-2B130E137C9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E298032-8DA7-4022-A511-FB1E76F58440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39C3F-A775-4AD2-BA16-57BC071D3FAC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206883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38F156D-D6DE-4F40-8638-F675EF4189B3}"/>
              </a:ext>
            </a:extLst>
          </p:cNvPr>
          <p:cNvGrpSpPr/>
          <p:nvPr/>
        </p:nvGrpSpPr>
        <p:grpSpPr>
          <a:xfrm>
            <a:off x="8372399" y="1812226"/>
            <a:ext cx="327334" cy="338554"/>
            <a:chOff x="1646776" y="1935947"/>
            <a:chExt cx="327334" cy="338554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FE112EA-BF5B-42CA-BB5F-4C094FA1FC37}"/>
                </a:ext>
              </a:extLst>
            </p:cNvPr>
            <p:cNvSpPr/>
            <p:nvPr/>
          </p:nvSpPr>
          <p:spPr>
            <a:xfrm>
              <a:off x="1652270" y="1962529"/>
              <a:ext cx="297712" cy="297712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4638EA-A77F-4517-A2DB-7D8348AB3E27}"/>
                </a:ext>
              </a:extLst>
            </p:cNvPr>
            <p:cNvSpPr txBox="1"/>
            <p:nvPr/>
          </p:nvSpPr>
          <p:spPr>
            <a:xfrm>
              <a:off x="1646776" y="1935947"/>
              <a:ext cx="32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Σ</a:t>
              </a:r>
              <a:endPara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0202691-3167-41F5-85F1-1E8BD563F0DD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8536067" y="1636142"/>
            <a:ext cx="1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1F85279-0448-4B78-B40D-5A163DCE2FE8}"/>
              </a:ext>
            </a:extLst>
          </p:cNvPr>
          <p:cNvCxnSpPr>
            <a:stCxn id="38" idx="0"/>
            <a:endCxn id="186" idx="2"/>
          </p:cNvCxnSpPr>
          <p:nvPr/>
        </p:nvCxnSpPr>
        <p:spPr>
          <a:xfrm rot="5400000" flipH="1" flipV="1">
            <a:off x="5827835" y="-357421"/>
            <a:ext cx="200031" cy="5216434"/>
          </a:xfrm>
          <a:prstGeom prst="bentConnector3">
            <a:avLst>
              <a:gd name="adj1" fmla="val 28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AAF65BE-D97B-4757-AEBD-E9D1E3FF0A92}"/>
              </a:ext>
            </a:extLst>
          </p:cNvPr>
          <p:cNvCxnSpPr>
            <a:cxnSpLocks/>
            <a:stCxn id="51" idx="0"/>
            <a:endCxn id="170" idx="2"/>
          </p:cNvCxnSpPr>
          <p:nvPr/>
        </p:nvCxnSpPr>
        <p:spPr>
          <a:xfrm rot="16200000" flipV="1">
            <a:off x="5828425" y="-363804"/>
            <a:ext cx="200031" cy="5229199"/>
          </a:xfrm>
          <a:prstGeom prst="bentConnector3">
            <a:avLst>
              <a:gd name="adj1" fmla="val 32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C365A2CF-CE4F-4FAF-844A-C8793B4B9FA9}"/>
              </a:ext>
            </a:extLst>
          </p:cNvPr>
          <p:cNvCxnSpPr>
            <a:stCxn id="42" idx="0"/>
            <a:endCxn id="181" idx="4"/>
          </p:cNvCxnSpPr>
          <p:nvPr/>
        </p:nvCxnSpPr>
        <p:spPr>
          <a:xfrm rot="5400000" flipH="1" flipV="1">
            <a:off x="5814834" y="968081"/>
            <a:ext cx="214291" cy="2551173"/>
          </a:xfrm>
          <a:prstGeom prst="bentConnector3">
            <a:avLst>
              <a:gd name="adj1" fmla="val 30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F7A8DE-A655-4067-8870-4B20C17FDC79}"/>
              </a:ext>
            </a:extLst>
          </p:cNvPr>
          <p:cNvCxnSpPr>
            <a:stCxn id="48" idx="0"/>
            <a:endCxn id="161" idx="2"/>
          </p:cNvCxnSpPr>
          <p:nvPr/>
        </p:nvCxnSpPr>
        <p:spPr>
          <a:xfrm rot="16200000" flipV="1">
            <a:off x="5841654" y="955521"/>
            <a:ext cx="200031" cy="2590551"/>
          </a:xfrm>
          <a:prstGeom prst="bentConnector3">
            <a:avLst>
              <a:gd name="adj1" fmla="val 32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6BF1CA-BA8E-4153-8FC6-BA93C914C900}"/>
              </a:ext>
            </a:extLst>
          </p:cNvPr>
          <p:cNvCxnSpPr>
            <a:stCxn id="45" idx="0"/>
            <a:endCxn id="176" idx="2"/>
          </p:cNvCxnSpPr>
          <p:nvPr/>
        </p:nvCxnSpPr>
        <p:spPr>
          <a:xfrm flipH="1" flipV="1">
            <a:off x="5926638" y="2150781"/>
            <a:ext cx="4211" cy="20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/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92D4DA-C9FA-4572-B3AF-A7C5DF4D8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29" y="2876043"/>
                <a:ext cx="577914" cy="606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" name="TextBox 315">
            <a:extLst>
              <a:ext uri="{FF2B5EF4-FFF2-40B4-BE49-F238E27FC236}">
                <a16:creationId xmlns:a16="http://schemas.microsoft.com/office/drawing/2014/main" id="{845A1C27-3140-4971-9645-54E97537AE85}"/>
              </a:ext>
            </a:extLst>
          </p:cNvPr>
          <p:cNvSpPr txBox="1"/>
          <p:nvPr/>
        </p:nvSpPr>
        <p:spPr>
          <a:xfrm rot="5400000">
            <a:off x="2843993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6B9AC7E-52B8-4A3E-9F80-98D977D2A74C}"/>
              </a:ext>
            </a:extLst>
          </p:cNvPr>
          <p:cNvSpPr/>
          <p:nvPr/>
        </p:nvSpPr>
        <p:spPr>
          <a:xfrm>
            <a:off x="4137298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C093E4-C95A-4C3E-8191-E3D2B435DBA4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4344936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/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DC0B3E83-8D4C-49CA-8FC4-C0212F7BF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9" y="2876043"/>
                <a:ext cx="573169" cy="6063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Rectangle 326">
            <a:extLst>
              <a:ext uri="{FF2B5EF4-FFF2-40B4-BE49-F238E27FC236}">
                <a16:creationId xmlns:a16="http://schemas.microsoft.com/office/drawing/2014/main" id="{DA88A883-89AD-4243-98C6-1B4662EB86CD}"/>
              </a:ext>
            </a:extLst>
          </p:cNvPr>
          <p:cNvSpPr/>
          <p:nvPr/>
        </p:nvSpPr>
        <p:spPr>
          <a:xfrm>
            <a:off x="5413893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1F36EE6-D8C0-46C2-9C03-6038B550765E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5621531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/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44397D99-A8CF-49DC-9262-8DE81239F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1" y="2876043"/>
                <a:ext cx="577914" cy="606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Rectangle 329">
            <a:extLst>
              <a:ext uri="{FF2B5EF4-FFF2-40B4-BE49-F238E27FC236}">
                <a16:creationId xmlns:a16="http://schemas.microsoft.com/office/drawing/2014/main" id="{4DE4BE46-AA52-49A5-9FC4-AD32C247192D}"/>
              </a:ext>
            </a:extLst>
          </p:cNvPr>
          <p:cNvSpPr/>
          <p:nvPr/>
        </p:nvSpPr>
        <p:spPr>
          <a:xfrm>
            <a:off x="6731494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AEC84F-CCF2-4F38-A5C9-4BDAFCFE8BE7}"/>
              </a:ext>
            </a:extLst>
          </p:cNvPr>
          <p:cNvCxnSpPr>
            <a:cxnSpLocks/>
            <a:endCxn id="330" idx="2"/>
          </p:cNvCxnSpPr>
          <p:nvPr/>
        </p:nvCxnSpPr>
        <p:spPr>
          <a:xfrm flipV="1">
            <a:off x="6939132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/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2F20457-234D-455A-8457-CCC4DF9EE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2" y="2876043"/>
                <a:ext cx="577914" cy="6063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Rectangle 332">
            <a:extLst>
              <a:ext uri="{FF2B5EF4-FFF2-40B4-BE49-F238E27FC236}">
                <a16:creationId xmlns:a16="http://schemas.microsoft.com/office/drawing/2014/main" id="{D19839B3-CD0C-472F-9FCE-65C184CDF608}"/>
              </a:ext>
            </a:extLst>
          </p:cNvPr>
          <p:cNvSpPr/>
          <p:nvPr/>
        </p:nvSpPr>
        <p:spPr>
          <a:xfrm>
            <a:off x="8049905" y="2716805"/>
            <a:ext cx="415277" cy="76733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9B9E5DDB-2D80-4F65-8F75-BE5850D887F2}"/>
              </a:ext>
            </a:extLst>
          </p:cNvPr>
          <p:cNvCxnSpPr>
            <a:cxnSpLocks/>
            <a:endCxn id="333" idx="2"/>
          </p:cNvCxnSpPr>
          <p:nvPr/>
        </p:nvCxnSpPr>
        <p:spPr>
          <a:xfrm flipV="1">
            <a:off x="8257543" y="3484141"/>
            <a:ext cx="0" cy="22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/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1,5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8058C5D-1AB9-482B-B37D-083DAE2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3" y="2876043"/>
                <a:ext cx="577914" cy="606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TextBox 335">
            <a:extLst>
              <a:ext uri="{FF2B5EF4-FFF2-40B4-BE49-F238E27FC236}">
                <a16:creationId xmlns:a16="http://schemas.microsoft.com/office/drawing/2014/main" id="{57BF7DEE-161F-48DF-9731-BA47F76DE920}"/>
              </a:ext>
            </a:extLst>
          </p:cNvPr>
          <p:cNvSpPr txBox="1"/>
          <p:nvPr/>
        </p:nvSpPr>
        <p:spPr>
          <a:xfrm rot="5400000">
            <a:off x="4176279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AA04C3-1379-4387-9449-2EF79C522361}"/>
              </a:ext>
            </a:extLst>
          </p:cNvPr>
          <p:cNvSpPr txBox="1"/>
          <p:nvPr/>
        </p:nvSpPr>
        <p:spPr>
          <a:xfrm rot="5400000">
            <a:off x="5466334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8B32033-820F-4CDF-9F9A-33D656CF7015}"/>
              </a:ext>
            </a:extLst>
          </p:cNvPr>
          <p:cNvSpPr txBox="1"/>
          <p:nvPr/>
        </p:nvSpPr>
        <p:spPr>
          <a:xfrm rot="5400000">
            <a:off x="6779116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9B58B3B-9FA7-4B35-BA50-46D425A64DC6}"/>
              </a:ext>
            </a:extLst>
          </p:cNvPr>
          <p:cNvSpPr txBox="1"/>
          <p:nvPr/>
        </p:nvSpPr>
        <p:spPr>
          <a:xfrm rot="5400000">
            <a:off x="8084420" y="26970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D2937-BC3E-4699-A910-C99C19092516}"/>
              </a:ext>
            </a:extLst>
          </p:cNvPr>
          <p:cNvGrpSpPr/>
          <p:nvPr/>
        </p:nvGrpSpPr>
        <p:grpSpPr>
          <a:xfrm>
            <a:off x="3167698" y="5385803"/>
            <a:ext cx="346179" cy="738517"/>
            <a:chOff x="1317632" y="4010977"/>
            <a:chExt cx="346179" cy="7385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2D55A-69AB-406D-968A-F5AFC0374877}"/>
                </a:ext>
              </a:extLst>
            </p:cNvPr>
            <p:cNvSpPr/>
            <p:nvPr/>
          </p:nvSpPr>
          <p:spPr>
            <a:xfrm>
              <a:off x="1338273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49C8E-6B80-433C-805A-5B4053D7066C}"/>
                </a:ext>
              </a:extLst>
            </p:cNvPr>
            <p:cNvSpPr txBox="1"/>
            <p:nvPr/>
          </p:nvSpPr>
          <p:spPr>
            <a:xfrm>
              <a:off x="1338274" y="4441717"/>
              <a:ext cx="30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/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B5AED01-00B8-4CC8-9883-DED95C4D2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10977"/>
                  <a:ext cx="346179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0AE8BE-72BF-48E9-AB07-7FB9DAE7A0A0}"/>
              </a:ext>
            </a:extLst>
          </p:cNvPr>
          <p:cNvGrpSpPr/>
          <p:nvPr/>
        </p:nvGrpSpPr>
        <p:grpSpPr>
          <a:xfrm>
            <a:off x="4427573" y="5385802"/>
            <a:ext cx="458739" cy="726210"/>
            <a:chOff x="1776658" y="4010977"/>
            <a:chExt cx="458739" cy="72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ACF8A-63E4-466C-982E-63456526457A}"/>
                </a:ext>
              </a:extLst>
            </p:cNvPr>
            <p:cNvSpPr/>
            <p:nvPr/>
          </p:nvSpPr>
          <p:spPr>
            <a:xfrm>
              <a:off x="1855382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D634A8-32C3-4E44-9824-10B83C366329}"/>
                </a:ext>
              </a:extLst>
            </p:cNvPr>
            <p:cNvSpPr txBox="1"/>
            <p:nvPr/>
          </p:nvSpPr>
          <p:spPr>
            <a:xfrm>
              <a:off x="1776658" y="4429410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/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AF0579-6AA7-4D11-A2D7-B7A0216B0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916" y="4010977"/>
                  <a:ext cx="4444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D3D68-BC16-4E1B-8C22-A6584C141BB7}"/>
              </a:ext>
            </a:extLst>
          </p:cNvPr>
          <p:cNvGrpSpPr/>
          <p:nvPr/>
        </p:nvGrpSpPr>
        <p:grpSpPr>
          <a:xfrm>
            <a:off x="5727714" y="5385803"/>
            <a:ext cx="470090" cy="738517"/>
            <a:chOff x="2289444" y="4010977"/>
            <a:chExt cx="470090" cy="738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77E2D8-E564-4110-857F-B811BFEDD12F}"/>
                </a:ext>
              </a:extLst>
            </p:cNvPr>
            <p:cNvSpPr/>
            <p:nvPr/>
          </p:nvSpPr>
          <p:spPr>
            <a:xfrm>
              <a:off x="2369854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D5107-2DED-445A-B7AF-948511BFA2CF}"/>
                </a:ext>
              </a:extLst>
            </p:cNvPr>
            <p:cNvSpPr txBox="1"/>
            <p:nvPr/>
          </p:nvSpPr>
          <p:spPr>
            <a:xfrm>
              <a:off x="2289444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/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1B01A-66DE-44CA-BF0F-95A4448E7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53" y="4010977"/>
                  <a:ext cx="444481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FE2C26-DDE1-472A-9615-97B34571DE48}"/>
              </a:ext>
            </a:extLst>
          </p:cNvPr>
          <p:cNvGrpSpPr/>
          <p:nvPr/>
        </p:nvGrpSpPr>
        <p:grpSpPr>
          <a:xfrm>
            <a:off x="7039208" y="5385803"/>
            <a:ext cx="456447" cy="738517"/>
            <a:chOff x="2819246" y="4010977"/>
            <a:chExt cx="456447" cy="738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01D05-D337-45FD-AD07-D9D60C41FB0B}"/>
                </a:ext>
              </a:extLst>
            </p:cNvPr>
            <p:cNvSpPr/>
            <p:nvPr/>
          </p:nvSpPr>
          <p:spPr>
            <a:xfrm>
              <a:off x="2884326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C0610C-3141-4B2D-84D5-1ED8C159AD38}"/>
                </a:ext>
              </a:extLst>
            </p:cNvPr>
            <p:cNvSpPr txBox="1"/>
            <p:nvPr/>
          </p:nvSpPr>
          <p:spPr>
            <a:xfrm>
              <a:off x="2819246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like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/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B26323-ADBC-4C9E-B87D-E50CDD2CC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935" y="4010977"/>
                  <a:ext cx="4444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6D4D-8F2C-43A6-9BAA-361240BE07DA}"/>
              </a:ext>
            </a:extLst>
          </p:cNvPr>
          <p:cNvGrpSpPr/>
          <p:nvPr/>
        </p:nvGrpSpPr>
        <p:grpSpPr>
          <a:xfrm>
            <a:off x="8337059" y="5385803"/>
            <a:ext cx="456447" cy="738517"/>
            <a:chOff x="3332032" y="4010977"/>
            <a:chExt cx="456447" cy="738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78BAB-6BC2-4564-8335-5260C8364DB8}"/>
                </a:ext>
              </a:extLst>
            </p:cNvPr>
            <p:cNvSpPr/>
            <p:nvPr/>
          </p:nvSpPr>
          <p:spPr>
            <a:xfrm>
              <a:off x="3398798" y="4069162"/>
              <a:ext cx="304274" cy="3042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171FFA-9FA2-4797-A7ED-85882B3BE387}"/>
                </a:ext>
              </a:extLst>
            </p:cNvPr>
            <p:cNvSpPr txBox="1"/>
            <p:nvPr/>
          </p:nvSpPr>
          <p:spPr>
            <a:xfrm>
              <a:off x="3332032" y="4441717"/>
              <a:ext cx="456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/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067577-3276-4449-BE68-DD9ABBB7D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98" y="4010977"/>
                  <a:ext cx="444481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C9D90E2-9ED6-4257-9888-7714BC207F27}"/>
              </a:ext>
            </a:extLst>
          </p:cNvPr>
          <p:cNvSpPr/>
          <p:nvPr/>
        </p:nvSpPr>
        <p:spPr>
          <a:xfrm>
            <a:off x="2310812" y="3671929"/>
            <a:ext cx="7081282" cy="1555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/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5" name="Trapezoid 224">
                <a:extLst>
                  <a:ext uri="{FF2B5EF4-FFF2-40B4-BE49-F238E27FC236}">
                    <a16:creationId xmlns:a16="http://schemas.microsoft.com/office/drawing/2014/main" id="{0F1E438F-E400-43C7-9684-2E99DA33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89" y="4667375"/>
                <a:ext cx="336983" cy="301633"/>
              </a:xfrm>
              <a:prstGeom prst="trapezoid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/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8" name="Trapezoid 227">
                <a:extLst>
                  <a:ext uri="{FF2B5EF4-FFF2-40B4-BE49-F238E27FC236}">
                    <a16:creationId xmlns:a16="http://schemas.microsoft.com/office/drawing/2014/main" id="{D592D682-E3EA-49A9-960B-C83E0165F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59" y="4667375"/>
                <a:ext cx="336983" cy="301633"/>
              </a:xfrm>
              <a:prstGeom prst="trapezoid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/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29" name="Trapezoid 228">
                <a:extLst>
                  <a:ext uri="{FF2B5EF4-FFF2-40B4-BE49-F238E27FC236}">
                    <a16:creationId xmlns:a16="http://schemas.microsoft.com/office/drawing/2014/main" id="{0E20C485-34CB-4DDF-93D4-4311C139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29" y="4667375"/>
                <a:ext cx="336983" cy="301633"/>
              </a:xfrm>
              <a:prstGeom prst="trapezoid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8E7E1-984C-4B3E-8867-57EE6E202EF1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3625546" y="3484178"/>
            <a:ext cx="1143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/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5" name="Trapezoid 234">
                <a:extLst>
                  <a:ext uri="{FF2B5EF4-FFF2-40B4-BE49-F238E27FC236}">
                    <a16:creationId xmlns:a16="http://schemas.microsoft.com/office/drawing/2014/main" id="{531B9A20-3ACD-481F-AA72-442F9869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19" y="4667375"/>
                <a:ext cx="336983" cy="301633"/>
              </a:xfrm>
              <a:prstGeom prst="trapezoid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/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8D282702-1EB5-4FBD-836C-C1AA163B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789" y="4667375"/>
                <a:ext cx="336983" cy="301633"/>
              </a:xfrm>
              <a:prstGeom prst="trapezoid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/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7" name="Trapezoid 236">
                <a:extLst>
                  <a:ext uri="{FF2B5EF4-FFF2-40B4-BE49-F238E27FC236}">
                    <a16:creationId xmlns:a16="http://schemas.microsoft.com/office/drawing/2014/main" id="{B37DF5CC-96A2-4B75-B770-B8318B9CE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9" y="4667375"/>
                <a:ext cx="336983" cy="301633"/>
              </a:xfrm>
              <a:prstGeom prst="trapezoid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C88EF7-E499-4C1D-8D6B-D3713FC928F4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4993606" y="3484178"/>
            <a:ext cx="930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/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39" name="Trapezoid 238">
                <a:extLst>
                  <a:ext uri="{FF2B5EF4-FFF2-40B4-BE49-F238E27FC236}">
                    <a16:creationId xmlns:a16="http://schemas.microsoft.com/office/drawing/2014/main" id="{73C44D85-C5FD-424A-80FD-676EB61F7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43" y="4667375"/>
                <a:ext cx="336983" cy="301633"/>
              </a:xfrm>
              <a:prstGeom prst="trapezoid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/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1CC3E5A6-D6E0-4AAB-8D38-31DCB54C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13" y="4667375"/>
                <a:ext cx="336983" cy="301633"/>
              </a:xfrm>
              <a:prstGeom prst="trapezoid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/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1" name="Trapezoid 240">
                <a:extLst>
                  <a:ext uri="{FF2B5EF4-FFF2-40B4-BE49-F238E27FC236}">
                    <a16:creationId xmlns:a16="http://schemas.microsoft.com/office/drawing/2014/main" id="{C6CFCAC1-A903-4162-887C-A2E6F1F30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83" y="4667375"/>
                <a:ext cx="336983" cy="301633"/>
              </a:xfrm>
              <a:prstGeom prst="trapezoid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AD08D5-A1CA-45CF-A1A7-9D14E7E693CD}"/>
              </a:ext>
            </a:extLst>
          </p:cNvPr>
          <p:cNvCxnSpPr>
            <a:cxnSpLocks/>
            <a:stCxn id="239" idx="0"/>
          </p:cNvCxnSpPr>
          <p:nvPr/>
        </p:nvCxnSpPr>
        <p:spPr>
          <a:xfrm flipH="1" flipV="1">
            <a:off x="6256642" y="3484178"/>
            <a:ext cx="9692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/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3" name="Trapezoid 242">
                <a:extLst>
                  <a:ext uri="{FF2B5EF4-FFF2-40B4-BE49-F238E27FC236}">
                    <a16:creationId xmlns:a16="http://schemas.microsoft.com/office/drawing/2014/main" id="{5A943AA3-660D-42FE-9421-00AB677D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24" y="4667375"/>
                <a:ext cx="336983" cy="301633"/>
              </a:xfrm>
              <a:prstGeom prst="trapezoid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/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4" name="Trapezoid 243">
                <a:extLst>
                  <a:ext uri="{FF2B5EF4-FFF2-40B4-BE49-F238E27FC236}">
                    <a16:creationId xmlns:a16="http://schemas.microsoft.com/office/drawing/2014/main" id="{43CBFD32-FA60-4956-BCAD-548A18A6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4" y="4667375"/>
                <a:ext cx="336983" cy="301633"/>
              </a:xfrm>
              <a:prstGeom prst="trapezoid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/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5" name="Trapezoid 244">
                <a:extLst>
                  <a:ext uri="{FF2B5EF4-FFF2-40B4-BE49-F238E27FC236}">
                    <a16:creationId xmlns:a16="http://schemas.microsoft.com/office/drawing/2014/main" id="{40F9A9F7-CF38-4749-B08D-2C8529E5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4" y="4667375"/>
                <a:ext cx="336983" cy="301633"/>
              </a:xfrm>
              <a:prstGeom prst="trapezoid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B51236C-8ECF-4D73-9EFC-48D885C565B0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7559599" y="3484178"/>
            <a:ext cx="9616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/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7" name="Trapezoid 246">
                <a:extLst>
                  <a:ext uri="{FF2B5EF4-FFF2-40B4-BE49-F238E27FC236}">
                    <a16:creationId xmlns:a16="http://schemas.microsoft.com/office/drawing/2014/main" id="{B5ED8BF2-94C0-4FCE-85E0-E0CE32F78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75" y="4667375"/>
                <a:ext cx="336983" cy="301633"/>
              </a:xfrm>
              <a:prstGeom prst="trapezoid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/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8" name="Trapezoid 247">
                <a:extLst>
                  <a:ext uri="{FF2B5EF4-FFF2-40B4-BE49-F238E27FC236}">
                    <a16:creationId xmlns:a16="http://schemas.microsoft.com/office/drawing/2014/main" id="{2852AD4C-CC67-4B7C-955D-1EB2EE4A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45" y="4667375"/>
                <a:ext cx="336983" cy="301633"/>
              </a:xfrm>
              <a:prstGeom prst="trapezoid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/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9" name="Trapezoid 248">
                <a:extLst>
                  <a:ext uri="{FF2B5EF4-FFF2-40B4-BE49-F238E27FC236}">
                    <a16:creationId xmlns:a16="http://schemas.microsoft.com/office/drawing/2014/main" id="{3D7E4E32-693B-4D68-87D7-99FA822B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15" y="4667375"/>
                <a:ext cx="336983" cy="301633"/>
              </a:xfrm>
              <a:prstGeom prst="trapezoid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BA4C9AB-8A15-46BD-B4CB-4E8108D46BDB}"/>
              </a:ext>
            </a:extLst>
          </p:cNvPr>
          <p:cNvGrpSpPr/>
          <p:nvPr/>
        </p:nvGrpSpPr>
        <p:grpSpPr>
          <a:xfrm>
            <a:off x="2616486" y="4175058"/>
            <a:ext cx="304160" cy="341195"/>
            <a:chOff x="1317632" y="4032241"/>
            <a:chExt cx="444950" cy="34119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80366BD-174E-4E73-B3DC-DACE4EBB13DF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163D8EA-D506-4EED-9094-00AFA2BD3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38"/>
                  <a:stretch>
                    <a:fillRect r="-35897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CE09B15-C340-4B12-BB41-D7515DB38DC8}"/>
              </a:ext>
            </a:extLst>
          </p:cNvPr>
          <p:cNvCxnSpPr>
            <a:cxnSpLocks/>
            <a:stCxn id="229" idx="0"/>
            <a:endCxn id="252" idx="2"/>
          </p:cNvCxnSpPr>
          <p:nvPr/>
        </p:nvCxnSpPr>
        <p:spPr>
          <a:xfrm flipV="1">
            <a:off x="279772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971A5A1-01A5-4B1F-8192-56F4527C8994}"/>
              </a:ext>
            </a:extLst>
          </p:cNvPr>
          <p:cNvGrpSpPr/>
          <p:nvPr/>
        </p:nvGrpSpPr>
        <p:grpSpPr>
          <a:xfrm>
            <a:off x="3027673" y="4188073"/>
            <a:ext cx="417132" cy="338554"/>
            <a:chOff x="1317632" y="4045257"/>
            <a:chExt cx="610215" cy="33855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FDF76DC-0A77-417F-91A8-C6912AD3027B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FCCDF5B-6976-4729-B037-D30FD275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3A8BC3D-7123-489F-BD6D-DE254D755035}"/>
              </a:ext>
            </a:extLst>
          </p:cNvPr>
          <p:cNvCxnSpPr>
            <a:cxnSpLocks/>
            <a:endCxn id="263" idx="2"/>
          </p:cNvCxnSpPr>
          <p:nvPr/>
        </p:nvCxnSpPr>
        <p:spPr>
          <a:xfrm flipV="1">
            <a:off x="320890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6FDFEF1-D145-4F6E-A448-5C2835318268}"/>
              </a:ext>
            </a:extLst>
          </p:cNvPr>
          <p:cNvGrpSpPr/>
          <p:nvPr/>
        </p:nvGrpSpPr>
        <p:grpSpPr>
          <a:xfrm>
            <a:off x="3990645" y="4175058"/>
            <a:ext cx="304160" cy="341195"/>
            <a:chOff x="1317632" y="4032241"/>
            <a:chExt cx="444950" cy="34119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E480E8D-1B0B-4522-8D5F-E16D68C14D4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8D298F8-2D6D-4E67-A2A8-317913159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0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D4784A9-C41D-488F-A559-CC94027D5FD5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4171880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5D1DE0-41C0-4BAD-843D-DAA0BEA7C7F4}"/>
              </a:ext>
            </a:extLst>
          </p:cNvPr>
          <p:cNvGrpSpPr/>
          <p:nvPr/>
        </p:nvGrpSpPr>
        <p:grpSpPr>
          <a:xfrm>
            <a:off x="4401832" y="4188073"/>
            <a:ext cx="417132" cy="338554"/>
            <a:chOff x="1317632" y="4045257"/>
            <a:chExt cx="610215" cy="338554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67EEA28-ED60-43B2-B06A-91D9E0A099C4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67AA804-2EE9-401F-B3EF-FBC655788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6D8DD2C-4127-4668-85E4-CC093CC9BF76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583068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BE2DC20-866C-4CE5-81ED-46F25E712853}"/>
              </a:ext>
            </a:extLst>
          </p:cNvPr>
          <p:cNvGrpSpPr/>
          <p:nvPr/>
        </p:nvGrpSpPr>
        <p:grpSpPr>
          <a:xfrm>
            <a:off x="5258256" y="4175058"/>
            <a:ext cx="304160" cy="341195"/>
            <a:chOff x="1317632" y="4032241"/>
            <a:chExt cx="444950" cy="34119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3D51137-8405-45E2-B200-062E46E71C6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401F9CF-7110-4DF2-A8B8-959E9F1BB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2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4BF7A1A-3834-4170-99B0-93C09DEA7D8E}"/>
              </a:ext>
            </a:extLst>
          </p:cNvPr>
          <p:cNvCxnSpPr>
            <a:cxnSpLocks/>
            <a:endCxn id="275" idx="2"/>
          </p:cNvCxnSpPr>
          <p:nvPr/>
        </p:nvCxnSpPr>
        <p:spPr>
          <a:xfrm flipV="1">
            <a:off x="543949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27FB8B1-58C9-4AA8-9133-A3EF3BF103EE}"/>
              </a:ext>
            </a:extLst>
          </p:cNvPr>
          <p:cNvGrpSpPr/>
          <p:nvPr/>
        </p:nvGrpSpPr>
        <p:grpSpPr>
          <a:xfrm>
            <a:off x="5669443" y="4188073"/>
            <a:ext cx="417132" cy="338554"/>
            <a:chOff x="1317632" y="4045257"/>
            <a:chExt cx="610215" cy="338554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D7D5033-F4B4-440C-A666-0E89CAA102D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9CD7E37-03D1-4EB8-A5CE-0716165ED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3FD7D63-9912-490F-B71A-AC24AC45AB93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85067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F86705B-8EE7-47EB-BBEF-33BE4CD7BC91}"/>
              </a:ext>
            </a:extLst>
          </p:cNvPr>
          <p:cNvGrpSpPr/>
          <p:nvPr/>
        </p:nvGrpSpPr>
        <p:grpSpPr>
          <a:xfrm>
            <a:off x="6562854" y="4175058"/>
            <a:ext cx="304160" cy="341195"/>
            <a:chOff x="1317632" y="4032241"/>
            <a:chExt cx="444950" cy="34119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891382A-F33F-475E-A6CF-FABFD10FB868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7D42244-2D30-414F-A1FB-BB228EC5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4"/>
                  <a:stretch>
                    <a:fillRect r="-42105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2A7F79-14D6-4A13-8AA1-D848867F216D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674408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633994B-71F8-4DDF-9945-A144DD1F1C32}"/>
              </a:ext>
            </a:extLst>
          </p:cNvPr>
          <p:cNvGrpSpPr/>
          <p:nvPr/>
        </p:nvGrpSpPr>
        <p:grpSpPr>
          <a:xfrm>
            <a:off x="6974041" y="4188073"/>
            <a:ext cx="417132" cy="338554"/>
            <a:chOff x="1317632" y="4045257"/>
            <a:chExt cx="610215" cy="33855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02ED2B45-11AC-46EF-8A2A-316DA7B6E86D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A0F04C2-6434-46E6-9063-8D820BDBE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9CAA88-223A-4ECB-A835-64CD22608DD0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7155277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2260316-E352-45BE-9350-1F589A11566E}"/>
              </a:ext>
            </a:extLst>
          </p:cNvPr>
          <p:cNvGrpSpPr/>
          <p:nvPr/>
        </p:nvGrpSpPr>
        <p:grpSpPr>
          <a:xfrm>
            <a:off x="7851596" y="4175058"/>
            <a:ext cx="304160" cy="341195"/>
            <a:chOff x="1317632" y="4032241"/>
            <a:chExt cx="444950" cy="341195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7998A21-BB76-4FEC-B76C-04ED8997C5C1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/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CCCFF1BD-0EF8-4D71-9D1D-805FA69B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32241"/>
                  <a:ext cx="346179" cy="338554"/>
                </a:xfrm>
                <a:prstGeom prst="rect">
                  <a:avLst/>
                </a:prstGeom>
                <a:blipFill>
                  <a:blip r:embed="rId46"/>
                  <a:stretch>
                    <a:fillRect r="-38462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3FD301-ECB5-48C7-B1C6-3DD5E2B9607C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8032831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551A1F9-E245-46B5-AD50-9FBD8CE8B774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8444019" y="4516252"/>
            <a:ext cx="4605" cy="15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DB5CC94E-47C9-44B6-9A93-70DC5FA71C51}"/>
              </a:ext>
            </a:extLst>
          </p:cNvPr>
          <p:cNvCxnSpPr>
            <a:cxnSpLocks/>
            <a:stCxn id="14" idx="0"/>
            <a:endCxn id="235" idx="2"/>
          </p:cNvCxnSpPr>
          <p:nvPr/>
        </p:nvCxnSpPr>
        <p:spPr>
          <a:xfrm rot="5400000" flipH="1" flipV="1">
            <a:off x="4625094" y="5007987"/>
            <a:ext cx="416795" cy="3388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224B7F41-985A-4717-9C45-84555F97437F}"/>
              </a:ext>
            </a:extLst>
          </p:cNvPr>
          <p:cNvCxnSpPr>
            <a:cxnSpLocks/>
            <a:stCxn id="15" idx="0"/>
            <a:endCxn id="239" idx="2"/>
          </p:cNvCxnSpPr>
          <p:nvPr/>
        </p:nvCxnSpPr>
        <p:spPr>
          <a:xfrm rot="5400000" flipH="1" flipV="1">
            <a:off x="5912553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E68B285B-69D6-4C7C-99AA-0E066C984E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7357" y="5032020"/>
            <a:ext cx="416795" cy="290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A5A2B3C-6920-4ADF-8A81-6ABBF177379F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8488713" y="5051563"/>
            <a:ext cx="416793" cy="251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F76A70E9-CEC7-4980-9659-5DD7B61B1DA0}"/>
              </a:ext>
            </a:extLst>
          </p:cNvPr>
          <p:cNvCxnSpPr>
            <a:cxnSpLocks/>
            <a:stCxn id="13" idx="0"/>
            <a:endCxn id="225" idx="2"/>
          </p:cNvCxnSpPr>
          <p:nvPr/>
        </p:nvCxnSpPr>
        <p:spPr>
          <a:xfrm rot="5400000" flipH="1" flipV="1">
            <a:off x="3280487" y="5029310"/>
            <a:ext cx="416795" cy="296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69FF1BE4-515F-43B5-A3CA-740C9441F550}"/>
              </a:ext>
            </a:extLst>
          </p:cNvPr>
          <p:cNvCxnSpPr>
            <a:cxnSpLocks/>
            <a:stCxn id="13" idx="0"/>
            <a:endCxn id="229" idx="2"/>
          </p:cNvCxnSpPr>
          <p:nvPr/>
        </p:nvCxnSpPr>
        <p:spPr>
          <a:xfrm rot="16200000" flipV="1">
            <a:off x="2860858" y="4905872"/>
            <a:ext cx="416795" cy="543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E9666F02-D243-4224-AE1D-2491395ADCC4}"/>
              </a:ext>
            </a:extLst>
          </p:cNvPr>
          <p:cNvCxnSpPr>
            <a:cxnSpLocks/>
            <a:stCxn id="14" idx="0"/>
            <a:endCxn id="237" idx="2"/>
          </p:cNvCxnSpPr>
          <p:nvPr/>
        </p:nvCxnSpPr>
        <p:spPr>
          <a:xfrm rot="16200000" flipV="1">
            <a:off x="4205465" y="4927195"/>
            <a:ext cx="416795" cy="500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58EF3B43-0843-450E-9CA7-5E49B58750C9}"/>
              </a:ext>
            </a:extLst>
          </p:cNvPr>
          <p:cNvCxnSpPr>
            <a:cxnSpLocks/>
            <a:stCxn id="15" idx="0"/>
            <a:endCxn id="241" idx="2"/>
          </p:cNvCxnSpPr>
          <p:nvPr/>
        </p:nvCxnSpPr>
        <p:spPr>
          <a:xfrm rot="16200000" flipV="1">
            <a:off x="5492923" y="4903160"/>
            <a:ext cx="416795" cy="548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Elbow 363">
            <a:extLst>
              <a:ext uri="{FF2B5EF4-FFF2-40B4-BE49-F238E27FC236}">
                <a16:creationId xmlns:a16="http://schemas.microsoft.com/office/drawing/2014/main" id="{3768F05B-2365-4E40-A6E2-65B6A596F2A2}"/>
              </a:ext>
            </a:extLst>
          </p:cNvPr>
          <p:cNvCxnSpPr>
            <a:cxnSpLocks/>
            <a:stCxn id="16" idx="0"/>
            <a:endCxn id="245" idx="2"/>
          </p:cNvCxnSpPr>
          <p:nvPr/>
        </p:nvCxnSpPr>
        <p:spPr>
          <a:xfrm rot="16200000" flipV="1">
            <a:off x="6792650" y="4906314"/>
            <a:ext cx="416795" cy="542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49B7680E-27DF-49ED-85E8-8E42C77D6CDE}"/>
              </a:ext>
            </a:extLst>
          </p:cNvPr>
          <p:cNvCxnSpPr>
            <a:cxnSpLocks/>
            <a:stCxn id="17" idx="0"/>
            <a:endCxn id="249" idx="2"/>
          </p:cNvCxnSpPr>
          <p:nvPr/>
        </p:nvCxnSpPr>
        <p:spPr>
          <a:xfrm rot="16200000" flipV="1">
            <a:off x="8087690" y="4902226"/>
            <a:ext cx="416795" cy="55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26239188-E671-4A35-B21D-4E6110B01585}"/>
              </a:ext>
            </a:extLst>
          </p:cNvPr>
          <p:cNvCxnSpPr>
            <a:stCxn id="13" idx="0"/>
            <a:endCxn id="228" idx="2"/>
          </p:cNvCxnSpPr>
          <p:nvPr/>
        </p:nvCxnSpPr>
        <p:spPr>
          <a:xfrm rot="16200000" flipV="1">
            <a:off x="3070673" y="5115687"/>
            <a:ext cx="416795" cy="123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D3201695-C2A8-4482-8A44-AFB044B565A1}"/>
              </a:ext>
            </a:extLst>
          </p:cNvPr>
          <p:cNvCxnSpPr>
            <a:stCxn id="14" idx="0"/>
            <a:endCxn id="236" idx="2"/>
          </p:cNvCxnSpPr>
          <p:nvPr/>
        </p:nvCxnSpPr>
        <p:spPr>
          <a:xfrm rot="16200000" flipV="1">
            <a:off x="4415280" y="5137010"/>
            <a:ext cx="416795" cy="807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349ECD56-B8F4-4761-9C81-DD7A87E1C0E1}"/>
              </a:ext>
            </a:extLst>
          </p:cNvPr>
          <p:cNvCxnSpPr>
            <a:stCxn id="15" idx="0"/>
            <a:endCxn id="240" idx="2"/>
          </p:cNvCxnSpPr>
          <p:nvPr/>
        </p:nvCxnSpPr>
        <p:spPr>
          <a:xfrm rot="16200000" flipV="1">
            <a:off x="5702738" y="5112975"/>
            <a:ext cx="416795" cy="128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71532616-B474-4DF3-BB1F-5CCCC19C8918}"/>
              </a:ext>
            </a:extLst>
          </p:cNvPr>
          <p:cNvCxnSpPr>
            <a:stCxn id="17" idx="0"/>
            <a:endCxn id="248" idx="2"/>
          </p:cNvCxnSpPr>
          <p:nvPr/>
        </p:nvCxnSpPr>
        <p:spPr>
          <a:xfrm rot="16200000" flipV="1">
            <a:off x="8297505" y="5112041"/>
            <a:ext cx="416795" cy="1307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49626309-8850-41E2-9DD5-FE5DC336CFD3}"/>
              </a:ext>
            </a:extLst>
          </p:cNvPr>
          <p:cNvCxnSpPr>
            <a:stCxn id="16" idx="0"/>
            <a:endCxn id="244" idx="2"/>
          </p:cNvCxnSpPr>
          <p:nvPr/>
        </p:nvCxnSpPr>
        <p:spPr>
          <a:xfrm rot="16200000" flipV="1">
            <a:off x="7002465" y="5116129"/>
            <a:ext cx="416795" cy="1225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A0D02FA-7F37-448C-A5ED-1611B7CBD71C}"/>
              </a:ext>
            </a:extLst>
          </p:cNvPr>
          <p:cNvCxnSpPr>
            <a:cxnSpLocks/>
          </p:cNvCxnSpPr>
          <p:nvPr/>
        </p:nvCxnSpPr>
        <p:spPr>
          <a:xfrm>
            <a:off x="9040907" y="3330823"/>
            <a:ext cx="66307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87D9833-F2CE-4778-A38F-50EE2E41D1FD}"/>
              </a:ext>
            </a:extLst>
          </p:cNvPr>
          <p:cNvSpPr txBox="1"/>
          <p:nvPr/>
        </p:nvSpPr>
        <p:spPr>
          <a:xfrm>
            <a:off x="9640435" y="3141053"/>
            <a:ext cx="92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DADC959-696E-4FE3-8DDB-0CBAE49A921F}"/>
              </a:ext>
            </a:extLst>
          </p:cNvPr>
          <p:cNvSpPr txBox="1"/>
          <p:nvPr/>
        </p:nvSpPr>
        <p:spPr>
          <a:xfrm>
            <a:off x="9684398" y="3719188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32192D4-BA87-448C-9529-2C06443DF38D}"/>
              </a:ext>
            </a:extLst>
          </p:cNvPr>
          <p:cNvSpPr txBox="1"/>
          <p:nvPr/>
        </p:nvSpPr>
        <p:spPr>
          <a:xfrm>
            <a:off x="9634242" y="423302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0F38F77-F946-40DF-9370-EC531B3B78D2}"/>
              </a:ext>
            </a:extLst>
          </p:cNvPr>
          <p:cNvCxnSpPr>
            <a:cxnSpLocks/>
          </p:cNvCxnSpPr>
          <p:nvPr/>
        </p:nvCxnSpPr>
        <p:spPr>
          <a:xfrm>
            <a:off x="8189398" y="4417693"/>
            <a:ext cx="1451037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81C59BE4-A35D-4306-93C5-8E64B19ECA3A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8543039" y="3950021"/>
            <a:ext cx="1141359" cy="358739"/>
          </a:xfrm>
          <a:prstGeom prst="bentConnector3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2235CB-D820-44CC-99C8-B6B6920D6E1A}"/>
              </a:ext>
            </a:extLst>
          </p:cNvPr>
          <p:cNvCxnSpPr>
            <a:cxnSpLocks/>
            <a:stCxn id="247" idx="0"/>
          </p:cNvCxnSpPr>
          <p:nvPr/>
        </p:nvCxnSpPr>
        <p:spPr>
          <a:xfrm flipH="1" flipV="1">
            <a:off x="8856772" y="3484178"/>
            <a:ext cx="3394" cy="118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BD5AF5B-9AAB-48D1-AA63-E96D2189C959}"/>
              </a:ext>
            </a:extLst>
          </p:cNvPr>
          <p:cNvGrpSpPr/>
          <p:nvPr/>
        </p:nvGrpSpPr>
        <p:grpSpPr>
          <a:xfrm>
            <a:off x="8262783" y="4188073"/>
            <a:ext cx="417132" cy="338554"/>
            <a:chOff x="1317632" y="4045257"/>
            <a:chExt cx="610215" cy="338554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F3FCB1E-3523-46BC-93B5-27D3AF53FAE9}"/>
                </a:ext>
              </a:extLst>
            </p:cNvPr>
            <p:cNvSpPr/>
            <p:nvPr/>
          </p:nvSpPr>
          <p:spPr>
            <a:xfrm>
              <a:off x="1416403" y="4069162"/>
              <a:ext cx="346179" cy="30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/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8CA12CB-2A50-4682-B1DA-180F07396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632" y="4045257"/>
                  <a:ext cx="610215" cy="338554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45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8" grpId="0" animBg="1"/>
      <p:bldP spid="229" grpId="0" animBg="1"/>
      <p:bldP spid="235" grpId="0" animBg="1"/>
      <p:bldP spid="236" grpId="0" animBg="1"/>
      <p:bldP spid="237" grpId="0" animBg="1"/>
      <p:bldP spid="239" grpId="0" animBg="1"/>
      <p:bldP spid="240" grpId="0" animBg="1"/>
      <p:bldP spid="241" grpId="0" animBg="1"/>
      <p:bldP spid="243" grpId="0" animBg="1"/>
      <p:bldP spid="244" grpId="0" animBg="1"/>
      <p:bldP spid="245" grpId="0" animBg="1"/>
      <p:bldP spid="247" grpId="0" animBg="1"/>
      <p:bldP spid="248" grpId="0" animBg="1"/>
      <p:bldP spid="249" grpId="0" animBg="1"/>
      <p:bldP spid="200" grpId="0"/>
      <p:bldP spid="201" grpId="0"/>
      <p:bldP spid="202" grpId="0"/>
    </p:bldLst>
  </p:timing>
</p:sld>
</file>

<file path=ppt/theme/theme1.xml><?xml version="1.0" encoding="utf-8"?>
<a:theme xmlns:a="http://schemas.openxmlformats.org/drawingml/2006/main" name="Grey_ICT">
  <a:themeElements>
    <a:clrScheme name="LP">
      <a:dk1>
        <a:srgbClr val="292929"/>
      </a:dk1>
      <a:lt1>
        <a:srgbClr val="FFFFFF"/>
      </a:lt1>
      <a:dk2>
        <a:srgbClr val="292929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-Template-Standard" id="{11553B86-3B72-4B0A-A65A-DE1C2A45A50F}" vid="{D6C8F3ED-6213-43C3-B825-D3ABC513F7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10736</TotalTime>
  <Words>3076</Words>
  <Application>Microsoft Macintosh PowerPoint</Application>
  <PresentationFormat>Widescreen</PresentationFormat>
  <Paragraphs>1535</Paragraphs>
  <Slides>49</Slides>
  <Notes>21</Notes>
  <HiddenSlides>29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6" baseType="lpstr">
      <vt:lpstr>Calibri</vt:lpstr>
      <vt:lpstr>Cambria Math</vt:lpstr>
      <vt:lpstr>Helvetica Neue</vt:lpstr>
      <vt:lpstr>Verdana</vt:lpstr>
      <vt:lpstr>Wingdings</vt:lpstr>
      <vt:lpstr>Grey_ICT</vt:lpstr>
      <vt:lpstr>PowerPoint Presentation</vt:lpstr>
      <vt:lpstr>PowerPoint Presentation</vt:lpstr>
      <vt:lpstr>Sequence Encoding - Contextualization</vt:lpstr>
      <vt:lpstr>Sequence Encoding - Contextualization</vt:lpstr>
      <vt:lpstr>Sequence Encoding - Contextualization</vt:lpstr>
      <vt:lpstr>PowerPoint Presentation</vt:lpstr>
      <vt:lpstr>Self-Attention</vt:lpstr>
      <vt:lpstr>Self-Attention</vt:lpstr>
      <vt:lpstr>Transformer Self-Attention</vt:lpstr>
      <vt:lpstr>Transformer Self-Attention</vt:lpstr>
      <vt:lpstr>Transformer Self-Attention</vt:lpstr>
      <vt:lpstr>Transformer Self-Attention</vt:lpstr>
      <vt:lpstr>Transformer Self-Attention</vt:lpstr>
      <vt:lpstr>Transformer Multi-Head Self-Attention</vt:lpstr>
      <vt:lpstr>Transformer Multi-Head Self-Attention</vt:lpstr>
      <vt:lpstr>Transformer Multi-Head Self-Attention</vt:lpstr>
      <vt:lpstr>Position embeddings</vt:lpstr>
      <vt:lpstr>Position embeddings</vt:lpstr>
      <vt:lpstr>High-dimensional geometry</vt:lpstr>
      <vt:lpstr>High-dimensional geometry</vt:lpstr>
      <vt:lpstr>Transformer – Layers</vt:lpstr>
      <vt:lpstr>Transformer Multi-Head Self-Attention</vt:lpstr>
      <vt:lpstr>Transformer Multi-Head Self-Attention</vt:lpstr>
      <vt:lpstr>Transformer Multi-Head Self-Attention</vt:lpstr>
      <vt:lpstr>Transformer – Residual Connection</vt:lpstr>
      <vt:lpstr>Transformer Key Ideas</vt:lpstr>
      <vt:lpstr>PowerPoint Presentation</vt:lpstr>
      <vt:lpstr>Token-level and Sentence-level Embeddings</vt:lpstr>
      <vt:lpstr>Pre-Training and Fine-Tuning</vt:lpstr>
      <vt:lpstr>BERT: Bidirectional Encoder Representations from Transformers </vt:lpstr>
      <vt:lpstr>BERT: Bidirectional Encoder Representations from Transformers </vt:lpstr>
      <vt:lpstr>BERT: Bidirectional Encoder Representations from Transformers </vt:lpstr>
      <vt:lpstr>Pre-training BERT Model</vt:lpstr>
      <vt:lpstr>Pre-training BERT Model</vt:lpstr>
      <vt:lpstr>Three Embeddings: Token + Position + Sentence</vt:lpstr>
      <vt:lpstr>Fine-Tuning BERT</vt:lpstr>
      <vt:lpstr>Fine-Tuning BERT</vt:lpstr>
      <vt:lpstr>Fine-Tuning BERT</vt:lpstr>
      <vt:lpstr>Fine-Tuning BERT</vt:lpstr>
      <vt:lpstr>Fine-Tuning BERT</vt:lpstr>
      <vt:lpstr>Fine-Tuning BERT</vt:lpstr>
      <vt:lpstr>Generative Transformers</vt:lpstr>
      <vt:lpstr>PowerPoint Presentation</vt:lpstr>
      <vt:lpstr>Sequence-to-Sequence Modeling</vt:lpstr>
      <vt:lpstr>Seq2Seq with Transformer Attentions</vt:lpstr>
      <vt:lpstr>Seq2Seq with Transformer Attentions</vt:lpstr>
      <vt:lpstr>Seq2Seq with Transformer Attentions</vt:lpstr>
      <vt:lpstr>Seq2Seq with Transformer Attentions</vt:lpstr>
      <vt:lpstr>And Many More…     Next week!</vt:lpstr>
      <vt:lpstr>Stefan_part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Louis-Philippe Morency</dc:creator>
  <cp:lastModifiedBy>Daniel Fried</cp:lastModifiedBy>
  <cp:revision>442</cp:revision>
  <cp:lastPrinted>2012-02-07T18:57:58Z</cp:lastPrinted>
  <dcterms:created xsi:type="dcterms:W3CDTF">2015-09-01T18:28:38Z</dcterms:created>
  <dcterms:modified xsi:type="dcterms:W3CDTF">2023-09-14T16:07:18Z</dcterms:modified>
</cp:coreProperties>
</file>