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Inter SemiBold"/>
      <p:regular r:id="rId17"/>
      <p:bold r:id="rId18"/>
      <p:italic r:id="rId19"/>
      <p:boldItalic r:id="rId20"/>
    </p:embeddedFont>
    <p:embeddedFont>
      <p:font typeface="Inter Light"/>
      <p:regular r:id="rId21"/>
      <p:bold r:id="rId22"/>
      <p:italic r:id="rId23"/>
      <p:boldItalic r:id="rId24"/>
    </p:embeddedFont>
    <p:embeddedFont>
      <p:font typeface="Inter"/>
      <p:regular r:id="rId25"/>
      <p:bold r:id="rId26"/>
      <p:italic r:id="rId27"/>
      <p:boldItalic r:id="rId28"/>
    </p:embeddedFont>
    <p:embeddedFont>
      <p:font typeface="DM Sans SemiBold"/>
      <p:regular r:id="rId29"/>
      <p:bold r:id="rId30"/>
      <p:italic r:id="rId31"/>
      <p:boldItalic r:id="rId32"/>
    </p:embeddedFont>
    <p:embeddedFont>
      <p:font typeface="DM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SemiBold-boldItalic.fntdata"/><Relationship Id="rId22" Type="http://schemas.openxmlformats.org/officeDocument/2006/relationships/font" Target="fonts/InterLight-bold.fntdata"/><Relationship Id="rId21" Type="http://schemas.openxmlformats.org/officeDocument/2006/relationships/font" Target="fonts/InterLight-regular.fntdata"/><Relationship Id="rId24" Type="http://schemas.openxmlformats.org/officeDocument/2006/relationships/font" Target="fonts/InterLight-boldItalic.fntdata"/><Relationship Id="rId23" Type="http://schemas.openxmlformats.org/officeDocument/2006/relationships/font" Target="fonts/Inter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bold.fntdata"/><Relationship Id="rId25" Type="http://schemas.openxmlformats.org/officeDocument/2006/relationships/font" Target="fonts/Inter-regular.fntdata"/><Relationship Id="rId28" Type="http://schemas.openxmlformats.org/officeDocument/2006/relationships/font" Target="fonts/Inter-boldItalic.fntdata"/><Relationship Id="rId27" Type="http://schemas.openxmlformats.org/officeDocument/2006/relationships/font" Target="fonts/Inter-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SemiBold-italic.fntdata"/><Relationship Id="rId30" Type="http://schemas.openxmlformats.org/officeDocument/2006/relationships/font" Target="fonts/DMSansSemiBold-bold.fntdata"/><Relationship Id="rId11" Type="http://schemas.openxmlformats.org/officeDocument/2006/relationships/slide" Target="slides/slide6.xml"/><Relationship Id="rId33" Type="http://schemas.openxmlformats.org/officeDocument/2006/relationships/font" Target="fonts/DMSans-regular.fntdata"/><Relationship Id="rId10" Type="http://schemas.openxmlformats.org/officeDocument/2006/relationships/slide" Target="slides/slide5.xml"/><Relationship Id="rId32" Type="http://schemas.openxmlformats.org/officeDocument/2006/relationships/font" Target="fonts/DMSansSemiBold-boldItalic.fntdata"/><Relationship Id="rId13" Type="http://schemas.openxmlformats.org/officeDocument/2006/relationships/slide" Target="slides/slide8.xml"/><Relationship Id="rId35" Type="http://schemas.openxmlformats.org/officeDocument/2006/relationships/font" Target="fonts/DMSans-italic.fntdata"/><Relationship Id="rId12" Type="http://schemas.openxmlformats.org/officeDocument/2006/relationships/slide" Target="slides/slide7.xml"/><Relationship Id="rId34" Type="http://schemas.openxmlformats.org/officeDocument/2006/relationships/font" Target="fonts/DM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DMSans-boldItalic.fntdata"/><Relationship Id="rId17" Type="http://schemas.openxmlformats.org/officeDocument/2006/relationships/font" Target="fonts/InterSemiBold-regular.fntdata"/><Relationship Id="rId16" Type="http://schemas.openxmlformats.org/officeDocument/2006/relationships/slide" Target="slides/slide11.xml"/><Relationship Id="rId19" Type="http://schemas.openxmlformats.org/officeDocument/2006/relationships/font" Target="fonts/InterSemiBold-italic.fntdata"/><Relationship Id="rId18" Type="http://schemas.openxmlformats.org/officeDocument/2006/relationships/font" Target="fonts/Inter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904ffd06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904ffd06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904ffd06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904ffd06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695807c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695807c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904ffd06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904ffd06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904ffd06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904ffd06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695807c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695807c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904ffd0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904ffd0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904ffd0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f904ffd0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904ffd0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904ffd0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904ffd06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f904ffd06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31200" y="319500"/>
            <a:ext cx="8481600" cy="4504500"/>
          </a:xfrm>
          <a:prstGeom prst="roundRect">
            <a:avLst>
              <a:gd fmla="val 5657" name="adj"/>
            </a:avLst>
          </a:prstGeom>
          <a:solidFill>
            <a:srgbClr val="212121">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51450" y="1339788"/>
            <a:ext cx="4345800" cy="1377300"/>
          </a:xfrm>
          <a:prstGeom prst="rect">
            <a:avLst/>
          </a:prstGeom>
        </p:spPr>
        <p:txBody>
          <a:bodyPr anchorCtr="0" anchor="b" bIns="91425" lIns="91425" spcFirstLastPara="1" rIns="91425" wrap="square" tIns="91425">
            <a:normAutofit/>
          </a:bodyPr>
          <a:lstStyle>
            <a:lvl1pPr lvl="0">
              <a:spcBef>
                <a:spcPts val="0"/>
              </a:spcBef>
              <a:spcAft>
                <a:spcPts val="0"/>
              </a:spcAft>
              <a:buSzPts val="4100"/>
              <a:buFont typeface="Inter"/>
              <a:buNone/>
              <a:defRPr b="1" sz="4100">
                <a:latin typeface="Inter"/>
                <a:ea typeface="Inter"/>
                <a:cs typeface="Inter"/>
                <a:sym typeface="Inter"/>
              </a:defRPr>
            </a:lvl1pPr>
            <a:lvl2pPr lvl="1">
              <a:spcBef>
                <a:spcPts val="0"/>
              </a:spcBef>
              <a:spcAft>
                <a:spcPts val="0"/>
              </a:spcAft>
              <a:buSzPts val="5200"/>
              <a:buFont typeface="Inter"/>
              <a:buNone/>
              <a:defRPr b="1" sz="5200">
                <a:latin typeface="Inter"/>
                <a:ea typeface="Inter"/>
                <a:cs typeface="Inter"/>
                <a:sym typeface="Inter"/>
              </a:defRPr>
            </a:lvl2pPr>
            <a:lvl3pPr lvl="2">
              <a:spcBef>
                <a:spcPts val="0"/>
              </a:spcBef>
              <a:spcAft>
                <a:spcPts val="0"/>
              </a:spcAft>
              <a:buSzPts val="5200"/>
              <a:buFont typeface="Inter"/>
              <a:buNone/>
              <a:defRPr b="1" sz="5200">
                <a:latin typeface="Inter"/>
                <a:ea typeface="Inter"/>
                <a:cs typeface="Inter"/>
                <a:sym typeface="Inter"/>
              </a:defRPr>
            </a:lvl3pPr>
            <a:lvl4pPr lvl="3">
              <a:spcBef>
                <a:spcPts val="0"/>
              </a:spcBef>
              <a:spcAft>
                <a:spcPts val="0"/>
              </a:spcAft>
              <a:buSzPts val="5200"/>
              <a:buFont typeface="Inter"/>
              <a:buNone/>
              <a:defRPr b="1" sz="5200">
                <a:latin typeface="Inter"/>
                <a:ea typeface="Inter"/>
                <a:cs typeface="Inter"/>
                <a:sym typeface="Inter"/>
              </a:defRPr>
            </a:lvl4pPr>
            <a:lvl5pPr lvl="4">
              <a:spcBef>
                <a:spcPts val="0"/>
              </a:spcBef>
              <a:spcAft>
                <a:spcPts val="0"/>
              </a:spcAft>
              <a:buSzPts val="5200"/>
              <a:buFont typeface="Inter"/>
              <a:buNone/>
              <a:defRPr b="1" sz="5200">
                <a:latin typeface="Inter"/>
                <a:ea typeface="Inter"/>
                <a:cs typeface="Inter"/>
                <a:sym typeface="Inter"/>
              </a:defRPr>
            </a:lvl5pPr>
            <a:lvl6pPr lvl="5">
              <a:spcBef>
                <a:spcPts val="0"/>
              </a:spcBef>
              <a:spcAft>
                <a:spcPts val="0"/>
              </a:spcAft>
              <a:buSzPts val="5200"/>
              <a:buFont typeface="Inter"/>
              <a:buNone/>
              <a:defRPr b="1" sz="5200">
                <a:latin typeface="Inter"/>
                <a:ea typeface="Inter"/>
                <a:cs typeface="Inter"/>
                <a:sym typeface="Inter"/>
              </a:defRPr>
            </a:lvl6pPr>
            <a:lvl7pPr lvl="6">
              <a:spcBef>
                <a:spcPts val="0"/>
              </a:spcBef>
              <a:spcAft>
                <a:spcPts val="0"/>
              </a:spcAft>
              <a:buSzPts val="5200"/>
              <a:buFont typeface="Inter"/>
              <a:buNone/>
              <a:defRPr b="1" sz="5200">
                <a:latin typeface="Inter"/>
                <a:ea typeface="Inter"/>
                <a:cs typeface="Inter"/>
                <a:sym typeface="Inter"/>
              </a:defRPr>
            </a:lvl7pPr>
            <a:lvl8pPr lvl="7">
              <a:spcBef>
                <a:spcPts val="0"/>
              </a:spcBef>
              <a:spcAft>
                <a:spcPts val="0"/>
              </a:spcAft>
              <a:buSzPts val="5200"/>
              <a:buFont typeface="Inter"/>
              <a:buNone/>
              <a:defRPr b="1" sz="5200">
                <a:latin typeface="Inter"/>
                <a:ea typeface="Inter"/>
                <a:cs typeface="Inter"/>
                <a:sym typeface="Inter"/>
              </a:defRPr>
            </a:lvl8pPr>
            <a:lvl9pPr lvl="8">
              <a:spcBef>
                <a:spcPts val="0"/>
              </a:spcBef>
              <a:spcAft>
                <a:spcPts val="0"/>
              </a:spcAft>
              <a:buSzPts val="5200"/>
              <a:buFont typeface="Inter"/>
              <a:buNone/>
              <a:defRPr b="1" sz="5200">
                <a:latin typeface="Inter"/>
                <a:ea typeface="Inter"/>
                <a:cs typeface="Inter"/>
                <a:sym typeface="Inter"/>
              </a:defRPr>
            </a:lvl9pPr>
          </a:lstStyle>
          <a:p/>
        </p:txBody>
      </p:sp>
      <p:sp>
        <p:nvSpPr>
          <p:cNvPr id="12" name="Google Shape;12;p2"/>
          <p:cNvSpPr txBox="1"/>
          <p:nvPr>
            <p:ph idx="1" type="subTitle"/>
          </p:nvPr>
        </p:nvSpPr>
        <p:spPr>
          <a:xfrm>
            <a:off x="651450" y="2717113"/>
            <a:ext cx="4345800" cy="1086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Font typeface="DM Sans SemiBold"/>
              <a:buNone/>
              <a:defRPr sz="2800">
                <a:latin typeface="DM Sans SemiBold"/>
                <a:ea typeface="DM Sans SemiBold"/>
                <a:cs typeface="DM Sans SemiBold"/>
                <a:sym typeface="DM Sans SemiBold"/>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331200" y="319500"/>
            <a:ext cx="8481600" cy="4504500"/>
          </a:xfrm>
          <a:prstGeom prst="roundRect">
            <a:avLst>
              <a:gd fmla="val 5657" name="adj"/>
            </a:avLst>
          </a:prstGeom>
          <a:solidFill>
            <a:srgbClr val="212121">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68300" lvl="0" marL="457200" algn="ctr">
              <a:spcBef>
                <a:spcPts val="0"/>
              </a:spcBef>
              <a:spcAft>
                <a:spcPts val="0"/>
              </a:spcAft>
              <a:buSzPts val="2200"/>
              <a:buChar char="●"/>
              <a:defRPr/>
            </a:lvl1pPr>
            <a:lvl2pPr indent="-342900" lvl="1" marL="914400" algn="ctr">
              <a:spcBef>
                <a:spcPts val="0"/>
              </a:spcBef>
              <a:spcAft>
                <a:spcPts val="0"/>
              </a:spcAft>
              <a:buSzPts val="1800"/>
              <a:buChar char="○"/>
              <a:defRPr/>
            </a:lvl2pPr>
            <a:lvl3pPr indent="-342900" lvl="2" marL="1371600" algn="ctr">
              <a:spcBef>
                <a:spcPts val="0"/>
              </a:spcBef>
              <a:spcAft>
                <a:spcPts val="0"/>
              </a:spcAft>
              <a:buSzPts val="1800"/>
              <a:buChar char="■"/>
              <a:defRPr/>
            </a:lvl3pPr>
            <a:lvl4pPr indent="-342900" lvl="3" marL="1828800" algn="ctr">
              <a:spcBef>
                <a:spcPts val="0"/>
              </a:spcBef>
              <a:spcAft>
                <a:spcPts val="0"/>
              </a:spcAft>
              <a:buSzPts val="1800"/>
              <a:buChar char="●"/>
              <a:defRPr/>
            </a:lvl4pPr>
            <a:lvl5pPr indent="-342900" lvl="4" marL="2286000" algn="ctr">
              <a:spcBef>
                <a:spcPts val="0"/>
              </a:spcBef>
              <a:spcAft>
                <a:spcPts val="0"/>
              </a:spcAft>
              <a:buSzPts val="1800"/>
              <a:buChar char="○"/>
              <a:defRPr/>
            </a:lvl5pPr>
            <a:lvl6pPr indent="-342900" lvl="5" marL="2743200" algn="ctr">
              <a:spcBef>
                <a:spcPts val="0"/>
              </a:spcBef>
              <a:spcAft>
                <a:spcPts val="0"/>
              </a:spcAft>
              <a:buSzPts val="1800"/>
              <a:buChar char="■"/>
              <a:defRPr/>
            </a:lvl6pPr>
            <a:lvl7pPr indent="-342900" lvl="6" marL="3200400" algn="ctr">
              <a:spcBef>
                <a:spcPts val="0"/>
              </a:spcBef>
              <a:spcAft>
                <a:spcPts val="0"/>
              </a:spcAft>
              <a:buSzPts val="1800"/>
              <a:buChar char="●"/>
              <a:defRPr/>
            </a:lvl7pPr>
            <a:lvl8pPr indent="-342900" lvl="7" marL="365760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
        <p:nvSpPr>
          <p:cNvPr id="51" name="Google Shape;51;p11"/>
          <p:cNvSpPr txBox="1"/>
          <p:nvPr>
            <p:ph idx="12" type="sldNum"/>
          </p:nvPr>
        </p:nvSpPr>
        <p:spPr>
          <a:xfrm>
            <a:off x="8354500" y="4391650"/>
            <a:ext cx="308700" cy="313800"/>
          </a:xfrm>
          <a:prstGeom prst="rect">
            <a:avLst/>
          </a:prstGeom>
        </p:spPr>
        <p:txBody>
          <a:bodyPr anchorCtr="0" anchor="ctr" bIns="91425" lIns="91425" spcFirstLastPara="1" rIns="91425" wrap="square" tIns="91425">
            <a:noAutofit/>
          </a:bodyPr>
          <a:lstStyle>
            <a:lvl1pPr lvl="0" rtl="0" algn="ctr">
              <a:buNone/>
              <a:defRPr sz="1100">
                <a:latin typeface="Inter Light"/>
                <a:ea typeface="Inter Light"/>
                <a:cs typeface="Inter Light"/>
                <a:sym typeface="Inter Light"/>
              </a:defRPr>
            </a:lvl1pPr>
            <a:lvl2pPr lvl="1" rtl="0" algn="ctr">
              <a:buNone/>
              <a:defRPr sz="1100">
                <a:latin typeface="Inter Light"/>
                <a:ea typeface="Inter Light"/>
                <a:cs typeface="Inter Light"/>
                <a:sym typeface="Inter Light"/>
              </a:defRPr>
            </a:lvl2pPr>
            <a:lvl3pPr lvl="2" rtl="0" algn="ctr">
              <a:buNone/>
              <a:defRPr sz="1100">
                <a:latin typeface="Inter Light"/>
                <a:ea typeface="Inter Light"/>
                <a:cs typeface="Inter Light"/>
                <a:sym typeface="Inter Light"/>
              </a:defRPr>
            </a:lvl3pPr>
            <a:lvl4pPr lvl="3" rtl="0" algn="ctr">
              <a:buNone/>
              <a:defRPr sz="1100">
                <a:latin typeface="Inter Light"/>
                <a:ea typeface="Inter Light"/>
                <a:cs typeface="Inter Light"/>
                <a:sym typeface="Inter Light"/>
              </a:defRPr>
            </a:lvl4pPr>
            <a:lvl5pPr lvl="4" rtl="0" algn="ctr">
              <a:buNone/>
              <a:defRPr sz="1100">
                <a:latin typeface="Inter Light"/>
                <a:ea typeface="Inter Light"/>
                <a:cs typeface="Inter Light"/>
                <a:sym typeface="Inter Light"/>
              </a:defRPr>
            </a:lvl5pPr>
            <a:lvl6pPr lvl="5" rtl="0" algn="ctr">
              <a:buNone/>
              <a:defRPr sz="1100">
                <a:latin typeface="Inter Light"/>
                <a:ea typeface="Inter Light"/>
                <a:cs typeface="Inter Light"/>
                <a:sym typeface="Inter Light"/>
              </a:defRPr>
            </a:lvl6pPr>
            <a:lvl7pPr lvl="6" rtl="0" algn="ctr">
              <a:buNone/>
              <a:defRPr sz="1100">
                <a:latin typeface="Inter Light"/>
                <a:ea typeface="Inter Light"/>
                <a:cs typeface="Inter Light"/>
                <a:sym typeface="Inter Light"/>
              </a:defRPr>
            </a:lvl7pPr>
            <a:lvl8pPr lvl="7" rtl="0" algn="ctr">
              <a:buNone/>
              <a:defRPr sz="1100">
                <a:latin typeface="Inter Light"/>
                <a:ea typeface="Inter Light"/>
                <a:cs typeface="Inter Light"/>
                <a:sym typeface="Inter Light"/>
              </a:defRPr>
            </a:lvl8pPr>
            <a:lvl9pPr lvl="8" rtl="0" algn="ctr">
              <a:buNone/>
              <a:defRPr sz="1100">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354500" y="4391650"/>
            <a:ext cx="308700" cy="313800"/>
          </a:xfrm>
          <a:prstGeom prst="rect">
            <a:avLst/>
          </a:prstGeom>
        </p:spPr>
        <p:txBody>
          <a:bodyPr anchorCtr="0" anchor="ctr" bIns="91425" lIns="91425" spcFirstLastPara="1" rIns="91425" wrap="square" tIns="91425">
            <a:noAutofit/>
          </a:bodyPr>
          <a:lstStyle>
            <a:lvl1pPr lvl="0" rtl="0" algn="ctr">
              <a:buNone/>
              <a:defRPr sz="1100">
                <a:latin typeface="Inter Light"/>
                <a:ea typeface="Inter Light"/>
                <a:cs typeface="Inter Light"/>
                <a:sym typeface="Inter Light"/>
              </a:defRPr>
            </a:lvl1pPr>
            <a:lvl2pPr lvl="1" rtl="0" algn="ctr">
              <a:buNone/>
              <a:defRPr sz="1100">
                <a:latin typeface="Inter Light"/>
                <a:ea typeface="Inter Light"/>
                <a:cs typeface="Inter Light"/>
                <a:sym typeface="Inter Light"/>
              </a:defRPr>
            </a:lvl2pPr>
            <a:lvl3pPr lvl="2" rtl="0" algn="ctr">
              <a:buNone/>
              <a:defRPr sz="1100">
                <a:latin typeface="Inter Light"/>
                <a:ea typeface="Inter Light"/>
                <a:cs typeface="Inter Light"/>
                <a:sym typeface="Inter Light"/>
              </a:defRPr>
            </a:lvl3pPr>
            <a:lvl4pPr lvl="3" rtl="0" algn="ctr">
              <a:buNone/>
              <a:defRPr sz="1100">
                <a:latin typeface="Inter Light"/>
                <a:ea typeface="Inter Light"/>
                <a:cs typeface="Inter Light"/>
                <a:sym typeface="Inter Light"/>
              </a:defRPr>
            </a:lvl4pPr>
            <a:lvl5pPr lvl="4" rtl="0" algn="ctr">
              <a:buNone/>
              <a:defRPr sz="1100">
                <a:latin typeface="Inter Light"/>
                <a:ea typeface="Inter Light"/>
                <a:cs typeface="Inter Light"/>
                <a:sym typeface="Inter Light"/>
              </a:defRPr>
            </a:lvl5pPr>
            <a:lvl6pPr lvl="5" rtl="0" algn="ctr">
              <a:buNone/>
              <a:defRPr sz="1100">
                <a:latin typeface="Inter Light"/>
                <a:ea typeface="Inter Light"/>
                <a:cs typeface="Inter Light"/>
                <a:sym typeface="Inter Light"/>
              </a:defRPr>
            </a:lvl6pPr>
            <a:lvl7pPr lvl="6" rtl="0" algn="ctr">
              <a:buNone/>
              <a:defRPr sz="1100">
                <a:latin typeface="Inter Light"/>
                <a:ea typeface="Inter Light"/>
                <a:cs typeface="Inter Light"/>
                <a:sym typeface="Inter Light"/>
              </a:defRPr>
            </a:lvl7pPr>
            <a:lvl8pPr lvl="7" rtl="0" algn="ctr">
              <a:buNone/>
              <a:defRPr sz="1100">
                <a:latin typeface="Inter Light"/>
                <a:ea typeface="Inter Light"/>
                <a:cs typeface="Inter Light"/>
                <a:sym typeface="Inter Light"/>
              </a:defRPr>
            </a:lvl8pPr>
            <a:lvl9pPr lvl="8" rtl="0" algn="ctr">
              <a:buNone/>
              <a:defRPr sz="1100">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4" name="Shape 54"/>
        <p:cNvGrpSpPr/>
        <p:nvPr/>
      </p:nvGrpSpPr>
      <p:grpSpPr>
        <a:xfrm>
          <a:off x="0" y="0"/>
          <a:ext cx="0" cy="0"/>
          <a:chOff x="0" y="0"/>
          <a:chExt cx="0" cy="0"/>
        </a:xfrm>
      </p:grpSpPr>
      <p:sp>
        <p:nvSpPr>
          <p:cNvPr id="55" name="Google Shape;55;p1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56" name="Google Shape;56;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68300" lvl="0" marL="457200" rtl="0">
              <a:spcBef>
                <a:spcPts val="0"/>
              </a:spcBef>
              <a:spcAft>
                <a:spcPts val="0"/>
              </a:spcAft>
              <a:buSzPts val="22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7" name="Google Shape;57;p1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8" name="Shape 58"/>
        <p:cNvGrpSpPr/>
        <p:nvPr/>
      </p:nvGrpSpPr>
      <p:grpSpPr>
        <a:xfrm>
          <a:off x="0" y="0"/>
          <a:ext cx="0" cy="0"/>
          <a:chOff x="0" y="0"/>
          <a:chExt cx="0" cy="0"/>
        </a:xfrm>
      </p:grpSpPr>
      <p:sp>
        <p:nvSpPr>
          <p:cNvPr id="59" name="Google Shape;59;p14"/>
          <p:cNvSpPr txBox="1"/>
          <p:nvPr>
            <p:ph type="ctrTitle"/>
          </p:nvPr>
        </p:nvSpPr>
        <p:spPr>
          <a:xfrm>
            <a:off x="462975" y="1635163"/>
            <a:ext cx="7849800" cy="659400"/>
          </a:xfrm>
          <a:prstGeom prst="rect">
            <a:avLst/>
          </a:prstGeom>
        </p:spPr>
        <p:txBody>
          <a:bodyPr anchorCtr="0" anchor="b" bIns="0" lIns="0" spcFirstLastPara="1" rIns="0" wrap="square" tIns="0">
            <a:spAutoFit/>
          </a:bodyPr>
          <a:lstStyle>
            <a:lvl1pPr lvl="0" rtl="0">
              <a:spcBef>
                <a:spcPts val="0"/>
              </a:spcBef>
              <a:spcAft>
                <a:spcPts val="0"/>
              </a:spcAft>
              <a:buSzPts val="4400"/>
              <a:buFont typeface="Source Sans Pro"/>
              <a:buNone/>
              <a:defRPr b="1" sz="4400">
                <a:latin typeface="Source Sans Pro"/>
                <a:ea typeface="Source Sans Pro"/>
                <a:cs typeface="Source Sans Pro"/>
                <a:sym typeface="Source Sans Pro"/>
              </a:defRPr>
            </a:lvl1pPr>
            <a:lvl2pPr lvl="1" rtl="0" algn="ctr">
              <a:spcBef>
                <a:spcPts val="0"/>
              </a:spcBef>
              <a:spcAft>
                <a:spcPts val="0"/>
              </a:spcAft>
              <a:buSzPts val="5200"/>
              <a:buFont typeface="Source Sans Pro"/>
              <a:buNone/>
              <a:defRPr sz="5200">
                <a:latin typeface="Source Sans Pro"/>
                <a:ea typeface="Source Sans Pro"/>
                <a:cs typeface="Source Sans Pro"/>
                <a:sym typeface="Source Sans Pro"/>
              </a:defRPr>
            </a:lvl2pPr>
            <a:lvl3pPr lvl="2" rtl="0" algn="ctr">
              <a:spcBef>
                <a:spcPts val="0"/>
              </a:spcBef>
              <a:spcAft>
                <a:spcPts val="0"/>
              </a:spcAft>
              <a:buSzPts val="5200"/>
              <a:buFont typeface="Source Sans Pro"/>
              <a:buNone/>
              <a:defRPr sz="5200">
                <a:latin typeface="Source Sans Pro"/>
                <a:ea typeface="Source Sans Pro"/>
                <a:cs typeface="Source Sans Pro"/>
                <a:sym typeface="Source Sans Pro"/>
              </a:defRPr>
            </a:lvl3pPr>
            <a:lvl4pPr lvl="3" rtl="0" algn="ctr">
              <a:spcBef>
                <a:spcPts val="0"/>
              </a:spcBef>
              <a:spcAft>
                <a:spcPts val="0"/>
              </a:spcAft>
              <a:buSzPts val="5200"/>
              <a:buFont typeface="Source Sans Pro"/>
              <a:buNone/>
              <a:defRPr sz="5200">
                <a:latin typeface="Source Sans Pro"/>
                <a:ea typeface="Source Sans Pro"/>
                <a:cs typeface="Source Sans Pro"/>
                <a:sym typeface="Source Sans Pro"/>
              </a:defRPr>
            </a:lvl4pPr>
            <a:lvl5pPr lvl="4" rtl="0" algn="ctr">
              <a:spcBef>
                <a:spcPts val="0"/>
              </a:spcBef>
              <a:spcAft>
                <a:spcPts val="0"/>
              </a:spcAft>
              <a:buSzPts val="5200"/>
              <a:buFont typeface="Source Sans Pro"/>
              <a:buNone/>
              <a:defRPr sz="5200">
                <a:latin typeface="Source Sans Pro"/>
                <a:ea typeface="Source Sans Pro"/>
                <a:cs typeface="Source Sans Pro"/>
                <a:sym typeface="Source Sans Pro"/>
              </a:defRPr>
            </a:lvl5pPr>
            <a:lvl6pPr lvl="5" rtl="0" algn="ctr">
              <a:spcBef>
                <a:spcPts val="0"/>
              </a:spcBef>
              <a:spcAft>
                <a:spcPts val="0"/>
              </a:spcAft>
              <a:buSzPts val="5200"/>
              <a:buFont typeface="Source Sans Pro"/>
              <a:buNone/>
              <a:defRPr sz="5200">
                <a:latin typeface="Source Sans Pro"/>
                <a:ea typeface="Source Sans Pro"/>
                <a:cs typeface="Source Sans Pro"/>
                <a:sym typeface="Source Sans Pro"/>
              </a:defRPr>
            </a:lvl6pPr>
            <a:lvl7pPr lvl="6" rtl="0" algn="ctr">
              <a:spcBef>
                <a:spcPts val="0"/>
              </a:spcBef>
              <a:spcAft>
                <a:spcPts val="0"/>
              </a:spcAft>
              <a:buSzPts val="5200"/>
              <a:buFont typeface="Source Sans Pro"/>
              <a:buNone/>
              <a:defRPr sz="5200">
                <a:latin typeface="Source Sans Pro"/>
                <a:ea typeface="Source Sans Pro"/>
                <a:cs typeface="Source Sans Pro"/>
                <a:sym typeface="Source Sans Pro"/>
              </a:defRPr>
            </a:lvl7pPr>
            <a:lvl8pPr lvl="7" rtl="0" algn="ctr">
              <a:spcBef>
                <a:spcPts val="0"/>
              </a:spcBef>
              <a:spcAft>
                <a:spcPts val="0"/>
              </a:spcAft>
              <a:buSzPts val="5200"/>
              <a:buFont typeface="Source Sans Pro"/>
              <a:buNone/>
              <a:defRPr sz="5200">
                <a:latin typeface="Source Sans Pro"/>
                <a:ea typeface="Source Sans Pro"/>
                <a:cs typeface="Source Sans Pro"/>
                <a:sym typeface="Source Sans Pro"/>
              </a:defRPr>
            </a:lvl8pPr>
            <a:lvl9pPr lvl="8" rtl="0" algn="ctr">
              <a:spcBef>
                <a:spcPts val="0"/>
              </a:spcBef>
              <a:spcAft>
                <a:spcPts val="0"/>
              </a:spcAft>
              <a:buSzPts val="5200"/>
              <a:buFont typeface="Source Sans Pro"/>
              <a:buNone/>
              <a:defRPr sz="5200">
                <a:latin typeface="Source Sans Pro"/>
                <a:ea typeface="Source Sans Pro"/>
                <a:cs typeface="Source Sans Pro"/>
                <a:sym typeface="Source Sans Pro"/>
              </a:defRPr>
            </a:lvl9pPr>
          </a:lstStyle>
          <a:p/>
        </p:txBody>
      </p:sp>
      <p:sp>
        <p:nvSpPr>
          <p:cNvPr id="60" name="Google Shape;60;p14"/>
          <p:cNvSpPr txBox="1"/>
          <p:nvPr>
            <p:ph idx="1" type="subTitle"/>
          </p:nvPr>
        </p:nvSpPr>
        <p:spPr>
          <a:xfrm>
            <a:off x="462975" y="2294563"/>
            <a:ext cx="7849800" cy="3324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lt2"/>
              </a:buClr>
              <a:buSzPts val="2100"/>
              <a:buFont typeface="Source Sans Pro"/>
              <a:buNone/>
              <a:defRPr sz="2100">
                <a:solidFill>
                  <a:schemeClr val="lt2"/>
                </a:solidFill>
                <a:latin typeface="Source Sans Pro"/>
                <a:ea typeface="Source Sans Pro"/>
                <a:cs typeface="Source Sans Pro"/>
                <a:sym typeface="Source Sans Pro"/>
              </a:defRPr>
            </a:lvl1pPr>
            <a:lvl2pPr lvl="1" rtl="0">
              <a:lnSpc>
                <a:spcPct val="100000"/>
              </a:lnSpc>
              <a:spcBef>
                <a:spcPts val="0"/>
              </a:spcBef>
              <a:spcAft>
                <a:spcPts val="0"/>
              </a:spcAft>
              <a:buClr>
                <a:schemeClr val="lt2"/>
              </a:buClr>
              <a:buSzPts val="2900"/>
              <a:buFont typeface="Source Sans Pro"/>
              <a:buNone/>
              <a:defRPr sz="2900">
                <a:solidFill>
                  <a:schemeClr val="lt2"/>
                </a:solidFill>
                <a:latin typeface="Source Sans Pro"/>
                <a:ea typeface="Source Sans Pro"/>
                <a:cs typeface="Source Sans Pro"/>
                <a:sym typeface="Source Sans Pro"/>
              </a:defRPr>
            </a:lvl2pPr>
            <a:lvl3pPr lvl="2" rtl="0">
              <a:lnSpc>
                <a:spcPct val="100000"/>
              </a:lnSpc>
              <a:spcBef>
                <a:spcPts val="0"/>
              </a:spcBef>
              <a:spcAft>
                <a:spcPts val="0"/>
              </a:spcAft>
              <a:buClr>
                <a:schemeClr val="lt2"/>
              </a:buClr>
              <a:buSzPts val="2900"/>
              <a:buFont typeface="Source Sans Pro"/>
              <a:buNone/>
              <a:defRPr sz="2900">
                <a:solidFill>
                  <a:schemeClr val="lt2"/>
                </a:solidFill>
                <a:latin typeface="Source Sans Pro"/>
                <a:ea typeface="Source Sans Pro"/>
                <a:cs typeface="Source Sans Pro"/>
                <a:sym typeface="Source Sans Pro"/>
              </a:defRPr>
            </a:lvl3pPr>
            <a:lvl4pPr lvl="3" rtl="0">
              <a:lnSpc>
                <a:spcPct val="100000"/>
              </a:lnSpc>
              <a:spcBef>
                <a:spcPts val="0"/>
              </a:spcBef>
              <a:spcAft>
                <a:spcPts val="0"/>
              </a:spcAft>
              <a:buClr>
                <a:schemeClr val="lt2"/>
              </a:buClr>
              <a:buSzPts val="2900"/>
              <a:buFont typeface="Source Sans Pro"/>
              <a:buNone/>
              <a:defRPr sz="2900">
                <a:solidFill>
                  <a:schemeClr val="lt2"/>
                </a:solidFill>
                <a:latin typeface="Source Sans Pro"/>
                <a:ea typeface="Source Sans Pro"/>
                <a:cs typeface="Source Sans Pro"/>
                <a:sym typeface="Source Sans Pro"/>
              </a:defRPr>
            </a:lvl4pPr>
            <a:lvl5pPr lvl="4" rtl="0">
              <a:lnSpc>
                <a:spcPct val="100000"/>
              </a:lnSpc>
              <a:spcBef>
                <a:spcPts val="0"/>
              </a:spcBef>
              <a:spcAft>
                <a:spcPts val="0"/>
              </a:spcAft>
              <a:buClr>
                <a:schemeClr val="lt2"/>
              </a:buClr>
              <a:buSzPts val="2900"/>
              <a:buFont typeface="Source Sans Pro"/>
              <a:buNone/>
              <a:defRPr sz="2900">
                <a:solidFill>
                  <a:schemeClr val="lt2"/>
                </a:solidFill>
                <a:latin typeface="Source Sans Pro"/>
                <a:ea typeface="Source Sans Pro"/>
                <a:cs typeface="Source Sans Pro"/>
                <a:sym typeface="Source Sans Pro"/>
              </a:defRPr>
            </a:lvl5pPr>
            <a:lvl6pPr lvl="5" rtl="0">
              <a:lnSpc>
                <a:spcPct val="100000"/>
              </a:lnSpc>
              <a:spcBef>
                <a:spcPts val="0"/>
              </a:spcBef>
              <a:spcAft>
                <a:spcPts val="0"/>
              </a:spcAft>
              <a:buClr>
                <a:schemeClr val="lt2"/>
              </a:buClr>
              <a:buSzPts val="2900"/>
              <a:buFont typeface="Source Sans Pro"/>
              <a:buNone/>
              <a:defRPr sz="2900">
                <a:solidFill>
                  <a:schemeClr val="lt2"/>
                </a:solidFill>
                <a:latin typeface="Source Sans Pro"/>
                <a:ea typeface="Source Sans Pro"/>
                <a:cs typeface="Source Sans Pro"/>
                <a:sym typeface="Source Sans Pro"/>
              </a:defRPr>
            </a:lvl6pPr>
            <a:lvl7pPr lvl="6" rtl="0">
              <a:lnSpc>
                <a:spcPct val="100000"/>
              </a:lnSpc>
              <a:spcBef>
                <a:spcPts val="0"/>
              </a:spcBef>
              <a:spcAft>
                <a:spcPts val="0"/>
              </a:spcAft>
              <a:buClr>
                <a:schemeClr val="lt2"/>
              </a:buClr>
              <a:buSzPts val="2900"/>
              <a:buFont typeface="Source Sans Pro"/>
              <a:buNone/>
              <a:defRPr sz="2900">
                <a:solidFill>
                  <a:schemeClr val="lt2"/>
                </a:solidFill>
                <a:latin typeface="Source Sans Pro"/>
                <a:ea typeface="Source Sans Pro"/>
                <a:cs typeface="Source Sans Pro"/>
                <a:sym typeface="Source Sans Pro"/>
              </a:defRPr>
            </a:lvl7pPr>
            <a:lvl8pPr lvl="7" rtl="0">
              <a:lnSpc>
                <a:spcPct val="100000"/>
              </a:lnSpc>
              <a:spcBef>
                <a:spcPts val="0"/>
              </a:spcBef>
              <a:spcAft>
                <a:spcPts val="0"/>
              </a:spcAft>
              <a:buClr>
                <a:schemeClr val="lt2"/>
              </a:buClr>
              <a:buSzPts val="2900"/>
              <a:buFont typeface="Source Sans Pro"/>
              <a:buNone/>
              <a:defRPr sz="2900">
                <a:solidFill>
                  <a:schemeClr val="lt2"/>
                </a:solidFill>
                <a:latin typeface="Source Sans Pro"/>
                <a:ea typeface="Source Sans Pro"/>
                <a:cs typeface="Source Sans Pro"/>
                <a:sym typeface="Source Sans Pro"/>
              </a:defRPr>
            </a:lvl8pPr>
            <a:lvl9pPr lvl="8" rtl="0">
              <a:lnSpc>
                <a:spcPct val="100000"/>
              </a:lnSpc>
              <a:spcBef>
                <a:spcPts val="0"/>
              </a:spcBef>
              <a:spcAft>
                <a:spcPts val="0"/>
              </a:spcAft>
              <a:buClr>
                <a:schemeClr val="lt2"/>
              </a:buClr>
              <a:buSzPts val="2900"/>
              <a:buFont typeface="Source Sans Pro"/>
              <a:buNone/>
              <a:defRPr sz="2900">
                <a:solidFill>
                  <a:schemeClr val="lt2"/>
                </a:solidFill>
                <a:latin typeface="Source Sans Pro"/>
                <a:ea typeface="Source Sans Pro"/>
                <a:cs typeface="Source Sans Pro"/>
                <a:sym typeface="Source Sans Pro"/>
              </a:defRPr>
            </a:lvl9pPr>
          </a:lstStyle>
          <a:p/>
        </p:txBody>
      </p:sp>
      <p:sp>
        <p:nvSpPr>
          <p:cNvPr id="61" name="Google Shape;61;p14"/>
          <p:cNvSpPr txBox="1"/>
          <p:nvPr>
            <p:ph idx="12" type="sldNum"/>
          </p:nvPr>
        </p:nvSpPr>
        <p:spPr>
          <a:xfrm>
            <a:off x="462983" y="4535417"/>
            <a:ext cx="548700" cy="184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62" name="Google Shape;62;p14"/>
          <p:cNvSpPr txBox="1"/>
          <p:nvPr>
            <p:ph idx="2" type="subTitle"/>
          </p:nvPr>
        </p:nvSpPr>
        <p:spPr>
          <a:xfrm>
            <a:off x="462975" y="3122088"/>
            <a:ext cx="7849800" cy="865500"/>
          </a:xfrm>
          <a:prstGeom prst="rect">
            <a:avLst/>
          </a:prstGeom>
        </p:spPr>
        <p:txBody>
          <a:bodyPr anchorCtr="0" anchor="t" bIns="0" lIns="0" spcFirstLastPara="1" rIns="0" wrap="square" tIns="0">
            <a:normAutofit/>
          </a:bodyPr>
          <a:lstStyle>
            <a:lvl1pPr lvl="0"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1pPr>
            <a:lvl2pPr lvl="1"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2pPr>
            <a:lvl3pPr lvl="2"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3pPr>
            <a:lvl4pPr lvl="3"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4pPr>
            <a:lvl5pPr lvl="4"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5pPr>
            <a:lvl6pPr lvl="5"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6pPr>
            <a:lvl7pPr lvl="6"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7pPr>
            <a:lvl8pPr lvl="7"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8pPr>
            <a:lvl9pPr lvl="8"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9pPr>
          </a:lstStyle>
          <a:p/>
        </p:txBody>
      </p:sp>
      <p:sp>
        <p:nvSpPr>
          <p:cNvPr id="63" name="Google Shape;63;p14"/>
          <p:cNvSpPr txBox="1"/>
          <p:nvPr>
            <p:ph idx="3" type="subTitle"/>
          </p:nvPr>
        </p:nvSpPr>
        <p:spPr>
          <a:xfrm>
            <a:off x="462975" y="509650"/>
            <a:ext cx="2556000" cy="250200"/>
          </a:xfrm>
          <a:prstGeom prst="rect">
            <a:avLst/>
          </a:prstGeom>
        </p:spPr>
        <p:txBody>
          <a:bodyPr anchorCtr="0" anchor="t" bIns="0" lIns="0" spcFirstLastPara="1" rIns="0" wrap="square" tIns="0">
            <a:spAutoFit/>
          </a:bodyPr>
          <a:lstStyle>
            <a:lvl1pPr lvl="0" rt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64" name="Google Shape;64;p14"/>
          <p:cNvSpPr txBox="1"/>
          <p:nvPr>
            <p:ph idx="4" type="subTitle"/>
          </p:nvPr>
        </p:nvSpPr>
        <p:spPr>
          <a:xfrm>
            <a:off x="462975" y="972179"/>
            <a:ext cx="2949300" cy="292500"/>
          </a:xfrm>
          <a:prstGeom prst="rect">
            <a:avLst/>
          </a:prstGeom>
        </p:spPr>
        <p:txBody>
          <a:bodyPr anchorCtr="0" anchor="t" bIns="0" lIns="0" spcFirstLastPara="1" rIns="0" wrap="square" tIns="0">
            <a:normAutofit/>
          </a:bodyPr>
          <a:lstStyle>
            <a:lvl1pPr lvl="0"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1pPr>
            <a:lvl2pPr lvl="1"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2pPr>
            <a:lvl3pPr lvl="2"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3pPr>
            <a:lvl4pPr lvl="3"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4pPr>
            <a:lvl5pPr lvl="4"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5pPr>
            <a:lvl6pPr lvl="5"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6pPr>
            <a:lvl7pPr lvl="6"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7pPr>
            <a:lvl8pPr lvl="7"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8pPr>
            <a:lvl9pPr lvl="8" rtl="0">
              <a:lnSpc>
                <a:spcPct val="100000"/>
              </a:lnSpc>
              <a:spcBef>
                <a:spcPts val="0"/>
              </a:spcBef>
              <a:spcAft>
                <a:spcPts val="0"/>
              </a:spcAft>
              <a:buClr>
                <a:schemeClr val="accent2"/>
              </a:buClr>
              <a:buSzPts val="1600"/>
              <a:buFont typeface="Source Sans Pro"/>
              <a:buNone/>
              <a:defRPr sz="1600">
                <a:solidFill>
                  <a:schemeClr val="accent2"/>
                </a:solidFill>
                <a:latin typeface="Source Sans Pro"/>
                <a:ea typeface="Source Sans Pro"/>
                <a:cs typeface="Source Sans Pro"/>
                <a:sym typeface="Source Sans Pr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65" name="Shape 65"/>
        <p:cNvGrpSpPr/>
        <p:nvPr/>
      </p:nvGrpSpPr>
      <p:grpSpPr>
        <a:xfrm>
          <a:off x="0" y="0"/>
          <a:ext cx="0" cy="0"/>
          <a:chOff x="0" y="0"/>
          <a:chExt cx="0" cy="0"/>
        </a:xfrm>
      </p:grpSpPr>
      <p:sp>
        <p:nvSpPr>
          <p:cNvPr id="66" name="Google Shape;66;p15"/>
          <p:cNvSpPr txBox="1"/>
          <p:nvPr>
            <p:ph type="title"/>
          </p:nvPr>
        </p:nvSpPr>
        <p:spPr>
          <a:xfrm>
            <a:off x="457200" y="755400"/>
            <a:ext cx="8520600" cy="441300"/>
          </a:xfrm>
          <a:prstGeom prst="rect">
            <a:avLst/>
          </a:prstGeom>
        </p:spPr>
        <p:txBody>
          <a:bodyPr anchorCtr="0" anchor="t" bIns="91425" lIns="91425" spcFirstLastPara="1" rIns="91425" wrap="square" tIns="91425">
            <a:norm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67" name="Google Shape;67;p15"/>
          <p:cNvSpPr txBox="1"/>
          <p:nvPr>
            <p:ph idx="1" type="body"/>
          </p:nvPr>
        </p:nvSpPr>
        <p:spPr>
          <a:xfrm>
            <a:off x="457200" y="1328100"/>
            <a:ext cx="8520600" cy="2866500"/>
          </a:xfrm>
          <a:prstGeom prst="rect">
            <a:avLst/>
          </a:prstGeom>
        </p:spPr>
        <p:txBody>
          <a:bodyPr anchorCtr="0" anchor="t" bIns="91425" lIns="91425" spcFirstLastPara="1" rIns="91425" wrap="square" tIns="91425">
            <a:normAutofit/>
          </a:bodyPr>
          <a:lstStyle>
            <a:lvl1pPr indent="-368300" lvl="0" marL="457200" rtl="0">
              <a:spcBef>
                <a:spcPts val="0"/>
              </a:spcBef>
              <a:spcAft>
                <a:spcPts val="0"/>
              </a:spcAft>
              <a:buSzPts val="22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8" name="Google Shape;68;p15"/>
          <p:cNvSpPr txBox="1"/>
          <p:nvPr>
            <p:ph idx="12" type="sldNum"/>
          </p:nvPr>
        </p:nvSpPr>
        <p:spPr>
          <a:xfrm>
            <a:off x="457208" y="4555617"/>
            <a:ext cx="548700" cy="184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3">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68300" lvl="0" marL="457200">
              <a:spcBef>
                <a:spcPts val="0"/>
              </a:spcBef>
              <a:spcAft>
                <a:spcPts val="0"/>
              </a:spcAft>
              <a:buSzPts val="22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rgbClr val="EDFFFE"/>
              </a:buClr>
              <a:buSzPts val="4000"/>
              <a:buNone/>
              <a:defRPr sz="4000">
                <a:solidFill>
                  <a:srgbClr val="EDFFFE"/>
                </a:solidFill>
              </a:defRPr>
            </a:lvl1pPr>
            <a:lvl2pPr lvl="1" algn="ctr">
              <a:spcBef>
                <a:spcPts val="0"/>
              </a:spcBef>
              <a:spcAft>
                <a:spcPts val="0"/>
              </a:spcAft>
              <a:buClr>
                <a:srgbClr val="EDFFFE"/>
              </a:buClr>
              <a:buSzPts val="4000"/>
              <a:buNone/>
              <a:defRPr sz="4000">
                <a:solidFill>
                  <a:srgbClr val="EDFFFE"/>
                </a:solidFill>
              </a:defRPr>
            </a:lvl2pPr>
            <a:lvl3pPr lvl="2" algn="ctr">
              <a:spcBef>
                <a:spcPts val="0"/>
              </a:spcBef>
              <a:spcAft>
                <a:spcPts val="0"/>
              </a:spcAft>
              <a:buClr>
                <a:srgbClr val="EDFFFE"/>
              </a:buClr>
              <a:buSzPts val="4000"/>
              <a:buNone/>
              <a:defRPr sz="4000">
                <a:solidFill>
                  <a:srgbClr val="EDFFFE"/>
                </a:solidFill>
              </a:defRPr>
            </a:lvl3pPr>
            <a:lvl4pPr lvl="3" algn="ctr">
              <a:spcBef>
                <a:spcPts val="0"/>
              </a:spcBef>
              <a:spcAft>
                <a:spcPts val="0"/>
              </a:spcAft>
              <a:buClr>
                <a:srgbClr val="EDFFFE"/>
              </a:buClr>
              <a:buSzPts val="4000"/>
              <a:buNone/>
              <a:defRPr sz="4000">
                <a:solidFill>
                  <a:srgbClr val="EDFFFE"/>
                </a:solidFill>
              </a:defRPr>
            </a:lvl4pPr>
            <a:lvl5pPr lvl="4" algn="ctr">
              <a:spcBef>
                <a:spcPts val="0"/>
              </a:spcBef>
              <a:spcAft>
                <a:spcPts val="0"/>
              </a:spcAft>
              <a:buClr>
                <a:srgbClr val="EDFFFE"/>
              </a:buClr>
              <a:buSzPts val="4000"/>
              <a:buNone/>
              <a:defRPr sz="4000">
                <a:solidFill>
                  <a:srgbClr val="EDFFFE"/>
                </a:solidFill>
              </a:defRPr>
            </a:lvl5pPr>
            <a:lvl6pPr lvl="5" algn="ctr">
              <a:spcBef>
                <a:spcPts val="0"/>
              </a:spcBef>
              <a:spcAft>
                <a:spcPts val="0"/>
              </a:spcAft>
              <a:buClr>
                <a:srgbClr val="EDFFFE"/>
              </a:buClr>
              <a:buSzPts val="4000"/>
              <a:buNone/>
              <a:defRPr sz="4000">
                <a:solidFill>
                  <a:srgbClr val="EDFFFE"/>
                </a:solidFill>
              </a:defRPr>
            </a:lvl6pPr>
            <a:lvl7pPr lvl="6" algn="ctr">
              <a:spcBef>
                <a:spcPts val="0"/>
              </a:spcBef>
              <a:spcAft>
                <a:spcPts val="0"/>
              </a:spcAft>
              <a:buClr>
                <a:srgbClr val="EDFFFE"/>
              </a:buClr>
              <a:buSzPts val="4000"/>
              <a:buNone/>
              <a:defRPr sz="4000">
                <a:solidFill>
                  <a:srgbClr val="EDFFFE"/>
                </a:solidFill>
              </a:defRPr>
            </a:lvl7pPr>
            <a:lvl8pPr lvl="7" algn="ctr">
              <a:spcBef>
                <a:spcPts val="0"/>
              </a:spcBef>
              <a:spcAft>
                <a:spcPts val="0"/>
              </a:spcAft>
              <a:buClr>
                <a:srgbClr val="EDFFFE"/>
              </a:buClr>
              <a:buSzPts val="4000"/>
              <a:buNone/>
              <a:defRPr sz="4000">
                <a:solidFill>
                  <a:srgbClr val="EDFFFE"/>
                </a:solidFill>
              </a:defRPr>
            </a:lvl8pPr>
            <a:lvl9pPr lvl="8" algn="ctr">
              <a:spcBef>
                <a:spcPts val="0"/>
              </a:spcBef>
              <a:spcAft>
                <a:spcPts val="0"/>
              </a:spcAft>
              <a:buClr>
                <a:srgbClr val="EDFFFE"/>
              </a:buClr>
              <a:buSzPts val="4000"/>
              <a:buNone/>
              <a:defRPr sz="4000">
                <a:solidFill>
                  <a:srgbClr val="EDFFFE"/>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2" type="sldNum"/>
          </p:nvPr>
        </p:nvSpPr>
        <p:spPr>
          <a:xfrm>
            <a:off x="8354400" y="4397825"/>
            <a:ext cx="308700" cy="313800"/>
          </a:xfrm>
          <a:prstGeom prst="rect">
            <a:avLst/>
          </a:prstGeom>
        </p:spPr>
        <p:txBody>
          <a:bodyPr anchorCtr="0" anchor="ctr" bIns="91425" lIns="91425" spcFirstLastPara="1" rIns="91425" wrap="square" tIns="91425">
            <a:noAutofit/>
          </a:bodyPr>
          <a:lstStyle>
            <a:lvl1pPr lvl="0" rtl="0" algn="ctr">
              <a:buNone/>
              <a:defRPr sz="1100">
                <a:latin typeface="Inter Light"/>
                <a:ea typeface="Inter Light"/>
                <a:cs typeface="Inter Light"/>
                <a:sym typeface="Inter Light"/>
              </a:defRPr>
            </a:lvl1pPr>
            <a:lvl2pPr lvl="1" rtl="0" algn="ctr">
              <a:buNone/>
              <a:defRPr sz="1100">
                <a:latin typeface="Inter Light"/>
                <a:ea typeface="Inter Light"/>
                <a:cs typeface="Inter Light"/>
                <a:sym typeface="Inter Light"/>
              </a:defRPr>
            </a:lvl2pPr>
            <a:lvl3pPr lvl="2" rtl="0" algn="ctr">
              <a:buNone/>
              <a:defRPr sz="1100">
                <a:latin typeface="Inter Light"/>
                <a:ea typeface="Inter Light"/>
                <a:cs typeface="Inter Light"/>
                <a:sym typeface="Inter Light"/>
              </a:defRPr>
            </a:lvl3pPr>
            <a:lvl4pPr lvl="3" rtl="0" algn="ctr">
              <a:buNone/>
              <a:defRPr sz="1100">
                <a:latin typeface="Inter Light"/>
                <a:ea typeface="Inter Light"/>
                <a:cs typeface="Inter Light"/>
                <a:sym typeface="Inter Light"/>
              </a:defRPr>
            </a:lvl4pPr>
            <a:lvl5pPr lvl="4" rtl="0" algn="ctr">
              <a:buNone/>
              <a:defRPr sz="1100">
                <a:latin typeface="Inter Light"/>
                <a:ea typeface="Inter Light"/>
                <a:cs typeface="Inter Light"/>
                <a:sym typeface="Inter Light"/>
              </a:defRPr>
            </a:lvl5pPr>
            <a:lvl6pPr lvl="5" rtl="0" algn="ctr">
              <a:buNone/>
              <a:defRPr sz="1100">
                <a:latin typeface="Inter Light"/>
                <a:ea typeface="Inter Light"/>
                <a:cs typeface="Inter Light"/>
                <a:sym typeface="Inter Light"/>
              </a:defRPr>
            </a:lvl6pPr>
            <a:lvl7pPr lvl="6" rtl="0" algn="ctr">
              <a:buNone/>
              <a:defRPr sz="1100">
                <a:latin typeface="Inter Light"/>
                <a:ea typeface="Inter Light"/>
                <a:cs typeface="Inter Light"/>
                <a:sym typeface="Inter Light"/>
              </a:defRPr>
            </a:lvl7pPr>
            <a:lvl8pPr lvl="7" rtl="0" algn="ctr">
              <a:buNone/>
              <a:defRPr sz="1100">
                <a:latin typeface="Inter Light"/>
                <a:ea typeface="Inter Light"/>
                <a:cs typeface="Inter Light"/>
                <a:sym typeface="Inter Light"/>
              </a:defRPr>
            </a:lvl8pPr>
            <a:lvl9pPr lvl="8" rtl="0" algn="ctr">
              <a:buNone/>
              <a:defRPr sz="1100">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7" name="Google Shape;17;p4"/>
          <p:cNvSpPr/>
          <p:nvPr/>
        </p:nvSpPr>
        <p:spPr>
          <a:xfrm>
            <a:off x="331200" y="319500"/>
            <a:ext cx="8481600" cy="4504500"/>
          </a:xfrm>
          <a:prstGeom prst="roundRect">
            <a:avLst>
              <a:gd fmla="val 5657" name="adj"/>
            </a:avLst>
          </a:prstGeom>
          <a:solidFill>
            <a:srgbClr val="212121">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type="title"/>
          </p:nvPr>
        </p:nvSpPr>
        <p:spPr>
          <a:xfrm>
            <a:off x="687000" y="577200"/>
            <a:ext cx="75930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896AE4"/>
              </a:buClr>
              <a:buSzPts val="3100"/>
              <a:buFont typeface="Inter SemiBold"/>
              <a:buNone/>
              <a:defRPr sz="3100">
                <a:solidFill>
                  <a:srgbClr val="896AE4"/>
                </a:solidFill>
                <a:latin typeface="Inter SemiBold"/>
                <a:ea typeface="Inter SemiBold"/>
                <a:cs typeface="Inter SemiBold"/>
                <a:sym typeface="Inter SemiBold"/>
              </a:defRPr>
            </a:lvl1pPr>
            <a:lvl2pPr lvl="1" rtl="0">
              <a:spcBef>
                <a:spcPts val="0"/>
              </a:spcBef>
              <a:spcAft>
                <a:spcPts val="0"/>
              </a:spcAft>
              <a:buClr>
                <a:schemeClr val="dk1"/>
              </a:buClr>
              <a:buSzPts val="3100"/>
              <a:buFont typeface="Inter SemiBold"/>
              <a:buNone/>
              <a:defRPr sz="3100">
                <a:solidFill>
                  <a:schemeClr val="dk1"/>
                </a:solidFill>
                <a:latin typeface="Inter SemiBold"/>
                <a:ea typeface="Inter SemiBold"/>
                <a:cs typeface="Inter SemiBold"/>
                <a:sym typeface="Inter SemiBold"/>
              </a:defRPr>
            </a:lvl2pPr>
            <a:lvl3pPr lvl="2" rtl="0">
              <a:spcBef>
                <a:spcPts val="0"/>
              </a:spcBef>
              <a:spcAft>
                <a:spcPts val="0"/>
              </a:spcAft>
              <a:buClr>
                <a:schemeClr val="dk1"/>
              </a:buClr>
              <a:buSzPts val="3100"/>
              <a:buFont typeface="Inter SemiBold"/>
              <a:buNone/>
              <a:defRPr sz="3100">
                <a:solidFill>
                  <a:schemeClr val="dk1"/>
                </a:solidFill>
                <a:latin typeface="Inter SemiBold"/>
                <a:ea typeface="Inter SemiBold"/>
                <a:cs typeface="Inter SemiBold"/>
                <a:sym typeface="Inter SemiBold"/>
              </a:defRPr>
            </a:lvl3pPr>
            <a:lvl4pPr lvl="3" rtl="0">
              <a:spcBef>
                <a:spcPts val="0"/>
              </a:spcBef>
              <a:spcAft>
                <a:spcPts val="0"/>
              </a:spcAft>
              <a:buClr>
                <a:schemeClr val="dk1"/>
              </a:buClr>
              <a:buSzPts val="3100"/>
              <a:buFont typeface="Inter SemiBold"/>
              <a:buNone/>
              <a:defRPr sz="3100">
                <a:solidFill>
                  <a:schemeClr val="dk1"/>
                </a:solidFill>
                <a:latin typeface="Inter SemiBold"/>
                <a:ea typeface="Inter SemiBold"/>
                <a:cs typeface="Inter SemiBold"/>
                <a:sym typeface="Inter SemiBold"/>
              </a:defRPr>
            </a:lvl4pPr>
            <a:lvl5pPr lvl="4" rtl="0">
              <a:spcBef>
                <a:spcPts val="0"/>
              </a:spcBef>
              <a:spcAft>
                <a:spcPts val="0"/>
              </a:spcAft>
              <a:buClr>
                <a:schemeClr val="dk1"/>
              </a:buClr>
              <a:buSzPts val="3100"/>
              <a:buFont typeface="Inter SemiBold"/>
              <a:buNone/>
              <a:defRPr sz="3100">
                <a:solidFill>
                  <a:schemeClr val="dk1"/>
                </a:solidFill>
                <a:latin typeface="Inter SemiBold"/>
                <a:ea typeface="Inter SemiBold"/>
                <a:cs typeface="Inter SemiBold"/>
                <a:sym typeface="Inter SemiBold"/>
              </a:defRPr>
            </a:lvl5pPr>
            <a:lvl6pPr lvl="5" rtl="0">
              <a:spcBef>
                <a:spcPts val="0"/>
              </a:spcBef>
              <a:spcAft>
                <a:spcPts val="0"/>
              </a:spcAft>
              <a:buClr>
                <a:schemeClr val="dk1"/>
              </a:buClr>
              <a:buSzPts val="3100"/>
              <a:buFont typeface="Inter SemiBold"/>
              <a:buNone/>
              <a:defRPr sz="3100">
                <a:solidFill>
                  <a:schemeClr val="dk1"/>
                </a:solidFill>
                <a:latin typeface="Inter SemiBold"/>
                <a:ea typeface="Inter SemiBold"/>
                <a:cs typeface="Inter SemiBold"/>
                <a:sym typeface="Inter SemiBold"/>
              </a:defRPr>
            </a:lvl6pPr>
            <a:lvl7pPr lvl="6" rtl="0">
              <a:spcBef>
                <a:spcPts val="0"/>
              </a:spcBef>
              <a:spcAft>
                <a:spcPts val="0"/>
              </a:spcAft>
              <a:buClr>
                <a:schemeClr val="dk1"/>
              </a:buClr>
              <a:buSzPts val="3100"/>
              <a:buFont typeface="Inter SemiBold"/>
              <a:buNone/>
              <a:defRPr sz="3100">
                <a:solidFill>
                  <a:schemeClr val="dk1"/>
                </a:solidFill>
                <a:latin typeface="Inter SemiBold"/>
                <a:ea typeface="Inter SemiBold"/>
                <a:cs typeface="Inter SemiBold"/>
                <a:sym typeface="Inter SemiBold"/>
              </a:defRPr>
            </a:lvl7pPr>
            <a:lvl8pPr lvl="7" rtl="0">
              <a:spcBef>
                <a:spcPts val="0"/>
              </a:spcBef>
              <a:spcAft>
                <a:spcPts val="0"/>
              </a:spcAft>
              <a:buClr>
                <a:schemeClr val="dk1"/>
              </a:buClr>
              <a:buSzPts val="3100"/>
              <a:buFont typeface="Inter SemiBold"/>
              <a:buNone/>
              <a:defRPr sz="3100">
                <a:solidFill>
                  <a:schemeClr val="dk1"/>
                </a:solidFill>
                <a:latin typeface="Inter SemiBold"/>
                <a:ea typeface="Inter SemiBold"/>
                <a:cs typeface="Inter SemiBold"/>
                <a:sym typeface="Inter SemiBold"/>
              </a:defRPr>
            </a:lvl8pPr>
            <a:lvl9pPr lvl="8" rtl="0">
              <a:spcBef>
                <a:spcPts val="0"/>
              </a:spcBef>
              <a:spcAft>
                <a:spcPts val="0"/>
              </a:spcAft>
              <a:buClr>
                <a:schemeClr val="dk1"/>
              </a:buClr>
              <a:buSzPts val="3100"/>
              <a:buFont typeface="Inter SemiBold"/>
              <a:buNone/>
              <a:defRPr sz="3100">
                <a:solidFill>
                  <a:schemeClr val="dk1"/>
                </a:solidFill>
                <a:latin typeface="Inter SemiBold"/>
                <a:ea typeface="Inter SemiBold"/>
                <a:cs typeface="Inter SemiBold"/>
                <a:sym typeface="Inter SemiBold"/>
              </a:defRPr>
            </a:lvl9pPr>
          </a:lstStyle>
          <a:p/>
        </p:txBody>
      </p:sp>
      <p:sp>
        <p:nvSpPr>
          <p:cNvPr id="19" name="Google Shape;19;p4"/>
          <p:cNvSpPr txBox="1"/>
          <p:nvPr>
            <p:ph idx="1" type="body"/>
          </p:nvPr>
        </p:nvSpPr>
        <p:spPr>
          <a:xfrm>
            <a:off x="687000" y="1149900"/>
            <a:ext cx="7667400" cy="3416400"/>
          </a:xfrm>
          <a:prstGeom prst="rect">
            <a:avLst/>
          </a:prstGeom>
        </p:spPr>
        <p:txBody>
          <a:bodyPr anchorCtr="0" anchor="t" bIns="91425" lIns="91425" spcFirstLastPara="1" rIns="91425" wrap="square" tIns="91425">
            <a:normAutofit/>
          </a:bodyPr>
          <a:lstStyle>
            <a:lvl1pPr indent="-368300" lvl="0" marL="457200" rtl="0">
              <a:lnSpc>
                <a:spcPct val="115000"/>
              </a:lnSpc>
              <a:spcBef>
                <a:spcPts val="0"/>
              </a:spcBef>
              <a:spcAft>
                <a:spcPts val="0"/>
              </a:spcAft>
              <a:buClr>
                <a:srgbClr val="EDFFFE"/>
              </a:buClr>
              <a:buSzPts val="2200"/>
              <a:buFont typeface="DM Sans"/>
              <a:buChar char="●"/>
              <a:defRPr sz="2200">
                <a:solidFill>
                  <a:srgbClr val="EDFFFE"/>
                </a:solidFill>
                <a:latin typeface="DM Sans"/>
                <a:ea typeface="DM Sans"/>
                <a:cs typeface="DM Sans"/>
                <a:sym typeface="DM Sans"/>
              </a:defRPr>
            </a:lvl1pPr>
            <a:lvl2pPr indent="-342900" lvl="1" marL="914400" rtl="0">
              <a:lnSpc>
                <a:spcPct val="115000"/>
              </a:lnSpc>
              <a:spcBef>
                <a:spcPts val="0"/>
              </a:spcBef>
              <a:spcAft>
                <a:spcPts val="0"/>
              </a:spcAft>
              <a:buClr>
                <a:srgbClr val="EDFFFE"/>
              </a:buClr>
              <a:buSzPts val="1800"/>
              <a:buFont typeface="Inter"/>
              <a:buChar char="○"/>
              <a:defRPr sz="1800">
                <a:solidFill>
                  <a:srgbClr val="EDFFFE"/>
                </a:solidFill>
                <a:latin typeface="Inter"/>
                <a:ea typeface="Inter"/>
                <a:cs typeface="Inter"/>
                <a:sym typeface="Inter"/>
              </a:defRPr>
            </a:lvl2pPr>
            <a:lvl3pPr indent="-342900" lvl="2" marL="1371600" rtl="0">
              <a:lnSpc>
                <a:spcPct val="115000"/>
              </a:lnSpc>
              <a:spcBef>
                <a:spcPts val="0"/>
              </a:spcBef>
              <a:spcAft>
                <a:spcPts val="0"/>
              </a:spcAft>
              <a:buClr>
                <a:srgbClr val="EDFFFE"/>
              </a:buClr>
              <a:buSzPts val="1800"/>
              <a:buFont typeface="Inter"/>
              <a:buChar char="■"/>
              <a:defRPr sz="1800">
                <a:solidFill>
                  <a:srgbClr val="EDFFFE"/>
                </a:solidFill>
                <a:latin typeface="Inter"/>
                <a:ea typeface="Inter"/>
                <a:cs typeface="Inter"/>
                <a:sym typeface="Inter"/>
              </a:defRPr>
            </a:lvl3pPr>
            <a:lvl4pPr indent="-342900" lvl="3" marL="1828800" rtl="0">
              <a:lnSpc>
                <a:spcPct val="115000"/>
              </a:lnSpc>
              <a:spcBef>
                <a:spcPts val="0"/>
              </a:spcBef>
              <a:spcAft>
                <a:spcPts val="0"/>
              </a:spcAft>
              <a:buClr>
                <a:srgbClr val="EDFFFE"/>
              </a:buClr>
              <a:buSzPts val="1800"/>
              <a:buFont typeface="Inter"/>
              <a:buChar char="●"/>
              <a:defRPr sz="1800">
                <a:solidFill>
                  <a:srgbClr val="EDFFFE"/>
                </a:solidFill>
                <a:latin typeface="Inter"/>
                <a:ea typeface="Inter"/>
                <a:cs typeface="Inter"/>
                <a:sym typeface="Inter"/>
              </a:defRPr>
            </a:lvl4pPr>
            <a:lvl5pPr indent="-342900" lvl="4" marL="2286000" rtl="0">
              <a:lnSpc>
                <a:spcPct val="115000"/>
              </a:lnSpc>
              <a:spcBef>
                <a:spcPts val="0"/>
              </a:spcBef>
              <a:spcAft>
                <a:spcPts val="0"/>
              </a:spcAft>
              <a:buClr>
                <a:srgbClr val="EDFFFE"/>
              </a:buClr>
              <a:buSzPts val="1800"/>
              <a:buFont typeface="Inter"/>
              <a:buChar char="○"/>
              <a:defRPr sz="1800">
                <a:solidFill>
                  <a:srgbClr val="EDFFFE"/>
                </a:solidFill>
                <a:latin typeface="Inter"/>
                <a:ea typeface="Inter"/>
                <a:cs typeface="Inter"/>
                <a:sym typeface="Inter"/>
              </a:defRPr>
            </a:lvl5pPr>
            <a:lvl6pPr indent="-342900" lvl="5" marL="2743200" rtl="0">
              <a:lnSpc>
                <a:spcPct val="115000"/>
              </a:lnSpc>
              <a:spcBef>
                <a:spcPts val="0"/>
              </a:spcBef>
              <a:spcAft>
                <a:spcPts val="0"/>
              </a:spcAft>
              <a:buClr>
                <a:srgbClr val="EDFFFE"/>
              </a:buClr>
              <a:buSzPts val="1800"/>
              <a:buFont typeface="Inter"/>
              <a:buChar char="■"/>
              <a:defRPr sz="1800">
                <a:solidFill>
                  <a:srgbClr val="EDFFFE"/>
                </a:solidFill>
                <a:latin typeface="Inter"/>
                <a:ea typeface="Inter"/>
                <a:cs typeface="Inter"/>
                <a:sym typeface="Inter"/>
              </a:defRPr>
            </a:lvl6pPr>
            <a:lvl7pPr indent="-342900" lvl="6" marL="3200400" rtl="0">
              <a:lnSpc>
                <a:spcPct val="115000"/>
              </a:lnSpc>
              <a:spcBef>
                <a:spcPts val="0"/>
              </a:spcBef>
              <a:spcAft>
                <a:spcPts val="0"/>
              </a:spcAft>
              <a:buClr>
                <a:srgbClr val="EDFFFE"/>
              </a:buClr>
              <a:buSzPts val="1800"/>
              <a:buFont typeface="Inter"/>
              <a:buChar char="●"/>
              <a:defRPr sz="1800">
                <a:solidFill>
                  <a:srgbClr val="EDFFFE"/>
                </a:solidFill>
                <a:latin typeface="Inter"/>
                <a:ea typeface="Inter"/>
                <a:cs typeface="Inter"/>
                <a:sym typeface="Inter"/>
              </a:defRPr>
            </a:lvl7pPr>
            <a:lvl8pPr indent="-342900" lvl="7" marL="3657600" rtl="0">
              <a:lnSpc>
                <a:spcPct val="115000"/>
              </a:lnSpc>
              <a:spcBef>
                <a:spcPts val="0"/>
              </a:spcBef>
              <a:spcAft>
                <a:spcPts val="0"/>
              </a:spcAft>
              <a:buClr>
                <a:srgbClr val="EDFFFE"/>
              </a:buClr>
              <a:buSzPts val="1800"/>
              <a:buFont typeface="Inter"/>
              <a:buChar char="○"/>
              <a:defRPr sz="1800">
                <a:solidFill>
                  <a:srgbClr val="EDFFFE"/>
                </a:solidFill>
                <a:latin typeface="Inter"/>
                <a:ea typeface="Inter"/>
                <a:cs typeface="Inter"/>
                <a:sym typeface="Inter"/>
              </a:defRPr>
            </a:lvl8pPr>
            <a:lvl9pPr indent="-342900" lvl="8" marL="4114800" rtl="0">
              <a:lnSpc>
                <a:spcPct val="115000"/>
              </a:lnSpc>
              <a:spcBef>
                <a:spcPts val="0"/>
              </a:spcBef>
              <a:spcAft>
                <a:spcPts val="0"/>
              </a:spcAft>
              <a:buClr>
                <a:srgbClr val="EDFFFE"/>
              </a:buClr>
              <a:buSzPts val="1800"/>
              <a:buFont typeface="Inter"/>
              <a:buChar char="■"/>
              <a:defRPr sz="1800">
                <a:solidFill>
                  <a:srgbClr val="EDFFFE"/>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p:nvPr/>
        </p:nvSpPr>
        <p:spPr>
          <a:xfrm>
            <a:off x="331200" y="319500"/>
            <a:ext cx="8481600" cy="4504500"/>
          </a:xfrm>
          <a:prstGeom prst="roundRect">
            <a:avLst>
              <a:gd fmla="val 5657" name="adj"/>
            </a:avLst>
          </a:prstGeom>
          <a:solidFill>
            <a:srgbClr val="212121">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5"/>
          <p:cNvSpPr txBox="1"/>
          <p:nvPr>
            <p:ph type="title"/>
          </p:nvPr>
        </p:nvSpPr>
        <p:spPr>
          <a:xfrm>
            <a:off x="687000" y="577200"/>
            <a:ext cx="71604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3" name="Google Shape;23;p5"/>
          <p:cNvSpPr txBox="1"/>
          <p:nvPr>
            <p:ph idx="1" type="body"/>
          </p:nvPr>
        </p:nvSpPr>
        <p:spPr>
          <a:xfrm>
            <a:off x="991800" y="1152475"/>
            <a:ext cx="3540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532725" y="1152475"/>
            <a:ext cx="36195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354500" y="4391650"/>
            <a:ext cx="308700" cy="313800"/>
          </a:xfrm>
          <a:prstGeom prst="rect">
            <a:avLst/>
          </a:prstGeom>
        </p:spPr>
        <p:txBody>
          <a:bodyPr anchorCtr="0" anchor="ctr" bIns="91425" lIns="91425" spcFirstLastPara="1" rIns="91425" wrap="square" tIns="91425">
            <a:noAutofit/>
          </a:bodyPr>
          <a:lstStyle>
            <a:lvl1pPr lvl="0" rtl="0" algn="ctr">
              <a:buNone/>
              <a:defRPr sz="1100">
                <a:solidFill>
                  <a:schemeClr val="lt1"/>
                </a:solidFill>
                <a:latin typeface="Inter Light"/>
                <a:ea typeface="Inter Light"/>
                <a:cs typeface="Inter Light"/>
                <a:sym typeface="Inter Light"/>
              </a:defRPr>
            </a:lvl1pPr>
            <a:lvl2pPr lvl="1" rtl="0" algn="ctr">
              <a:buNone/>
              <a:defRPr sz="1100">
                <a:solidFill>
                  <a:schemeClr val="lt1"/>
                </a:solidFill>
                <a:latin typeface="Inter Light"/>
                <a:ea typeface="Inter Light"/>
                <a:cs typeface="Inter Light"/>
                <a:sym typeface="Inter Light"/>
              </a:defRPr>
            </a:lvl2pPr>
            <a:lvl3pPr lvl="2" rtl="0" algn="ctr">
              <a:buNone/>
              <a:defRPr sz="1100">
                <a:solidFill>
                  <a:schemeClr val="lt1"/>
                </a:solidFill>
                <a:latin typeface="Inter Light"/>
                <a:ea typeface="Inter Light"/>
                <a:cs typeface="Inter Light"/>
                <a:sym typeface="Inter Light"/>
              </a:defRPr>
            </a:lvl3pPr>
            <a:lvl4pPr lvl="3" rtl="0" algn="ctr">
              <a:buNone/>
              <a:defRPr sz="1100">
                <a:solidFill>
                  <a:schemeClr val="lt1"/>
                </a:solidFill>
                <a:latin typeface="Inter Light"/>
                <a:ea typeface="Inter Light"/>
                <a:cs typeface="Inter Light"/>
                <a:sym typeface="Inter Light"/>
              </a:defRPr>
            </a:lvl4pPr>
            <a:lvl5pPr lvl="4" rtl="0" algn="ctr">
              <a:buNone/>
              <a:defRPr sz="1100">
                <a:solidFill>
                  <a:schemeClr val="lt1"/>
                </a:solidFill>
                <a:latin typeface="Inter Light"/>
                <a:ea typeface="Inter Light"/>
                <a:cs typeface="Inter Light"/>
                <a:sym typeface="Inter Light"/>
              </a:defRPr>
            </a:lvl5pPr>
            <a:lvl6pPr lvl="5" rtl="0" algn="ctr">
              <a:buNone/>
              <a:defRPr sz="1100">
                <a:solidFill>
                  <a:schemeClr val="lt1"/>
                </a:solidFill>
                <a:latin typeface="Inter Light"/>
                <a:ea typeface="Inter Light"/>
                <a:cs typeface="Inter Light"/>
                <a:sym typeface="Inter Light"/>
              </a:defRPr>
            </a:lvl6pPr>
            <a:lvl7pPr lvl="6" rtl="0" algn="ctr">
              <a:buNone/>
              <a:defRPr sz="1100">
                <a:solidFill>
                  <a:schemeClr val="lt1"/>
                </a:solidFill>
                <a:latin typeface="Inter Light"/>
                <a:ea typeface="Inter Light"/>
                <a:cs typeface="Inter Light"/>
                <a:sym typeface="Inter Light"/>
              </a:defRPr>
            </a:lvl7pPr>
            <a:lvl8pPr lvl="7" rtl="0" algn="ctr">
              <a:buNone/>
              <a:defRPr sz="1100">
                <a:solidFill>
                  <a:schemeClr val="lt1"/>
                </a:solidFill>
                <a:latin typeface="Inter Light"/>
                <a:ea typeface="Inter Light"/>
                <a:cs typeface="Inter Light"/>
                <a:sym typeface="Inter Light"/>
              </a:defRPr>
            </a:lvl8pPr>
            <a:lvl9pPr lvl="8" rtl="0" algn="ctr">
              <a:buNone/>
              <a:defRPr sz="1100">
                <a:solidFill>
                  <a:schemeClr val="lt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p:nvPr/>
        </p:nvSpPr>
        <p:spPr>
          <a:xfrm>
            <a:off x="331200" y="319500"/>
            <a:ext cx="8481600" cy="4504500"/>
          </a:xfrm>
          <a:prstGeom prst="roundRect">
            <a:avLst>
              <a:gd fmla="val 5657" name="adj"/>
            </a:avLst>
          </a:prstGeom>
          <a:solidFill>
            <a:srgbClr val="212121">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txBox="1"/>
          <p:nvPr>
            <p:ph type="title"/>
          </p:nvPr>
        </p:nvSpPr>
        <p:spPr>
          <a:xfrm>
            <a:off x="687000" y="577200"/>
            <a:ext cx="71604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9" name="Google Shape;29;p6"/>
          <p:cNvSpPr txBox="1"/>
          <p:nvPr>
            <p:ph idx="12" type="sldNum"/>
          </p:nvPr>
        </p:nvSpPr>
        <p:spPr>
          <a:xfrm>
            <a:off x="8354500" y="4391650"/>
            <a:ext cx="308700" cy="313800"/>
          </a:xfrm>
          <a:prstGeom prst="rect">
            <a:avLst/>
          </a:prstGeom>
        </p:spPr>
        <p:txBody>
          <a:bodyPr anchorCtr="0" anchor="ctr" bIns="91425" lIns="91425" spcFirstLastPara="1" rIns="91425" wrap="square" tIns="91425">
            <a:noAutofit/>
          </a:bodyPr>
          <a:lstStyle>
            <a:lvl1pPr lvl="0" rtl="0" algn="ctr">
              <a:buNone/>
              <a:defRPr sz="1100">
                <a:latin typeface="Inter Light"/>
                <a:ea typeface="Inter Light"/>
                <a:cs typeface="Inter Light"/>
                <a:sym typeface="Inter Light"/>
              </a:defRPr>
            </a:lvl1pPr>
            <a:lvl2pPr lvl="1" rtl="0" algn="ctr">
              <a:buNone/>
              <a:defRPr sz="1100">
                <a:latin typeface="Inter Light"/>
                <a:ea typeface="Inter Light"/>
                <a:cs typeface="Inter Light"/>
                <a:sym typeface="Inter Light"/>
              </a:defRPr>
            </a:lvl2pPr>
            <a:lvl3pPr lvl="2" rtl="0" algn="ctr">
              <a:buNone/>
              <a:defRPr sz="1100">
                <a:latin typeface="Inter Light"/>
                <a:ea typeface="Inter Light"/>
                <a:cs typeface="Inter Light"/>
                <a:sym typeface="Inter Light"/>
              </a:defRPr>
            </a:lvl3pPr>
            <a:lvl4pPr lvl="3" rtl="0" algn="ctr">
              <a:buNone/>
              <a:defRPr sz="1100">
                <a:latin typeface="Inter Light"/>
                <a:ea typeface="Inter Light"/>
                <a:cs typeface="Inter Light"/>
                <a:sym typeface="Inter Light"/>
              </a:defRPr>
            </a:lvl4pPr>
            <a:lvl5pPr lvl="4" rtl="0" algn="ctr">
              <a:buNone/>
              <a:defRPr sz="1100">
                <a:latin typeface="Inter Light"/>
                <a:ea typeface="Inter Light"/>
                <a:cs typeface="Inter Light"/>
                <a:sym typeface="Inter Light"/>
              </a:defRPr>
            </a:lvl5pPr>
            <a:lvl6pPr lvl="5" rtl="0" algn="ctr">
              <a:buNone/>
              <a:defRPr sz="1100">
                <a:latin typeface="Inter Light"/>
                <a:ea typeface="Inter Light"/>
                <a:cs typeface="Inter Light"/>
                <a:sym typeface="Inter Light"/>
              </a:defRPr>
            </a:lvl6pPr>
            <a:lvl7pPr lvl="6" rtl="0" algn="ctr">
              <a:buNone/>
              <a:defRPr sz="1100">
                <a:latin typeface="Inter Light"/>
                <a:ea typeface="Inter Light"/>
                <a:cs typeface="Inter Light"/>
                <a:sym typeface="Inter Light"/>
              </a:defRPr>
            </a:lvl7pPr>
            <a:lvl8pPr lvl="7" rtl="0" algn="ctr">
              <a:buNone/>
              <a:defRPr sz="1100">
                <a:latin typeface="Inter Light"/>
                <a:ea typeface="Inter Light"/>
                <a:cs typeface="Inter Light"/>
                <a:sym typeface="Inter Light"/>
              </a:defRPr>
            </a:lvl8pPr>
            <a:lvl9pPr lvl="8" rtl="0" algn="ctr">
              <a:buNone/>
              <a:defRPr sz="1100">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p:nvPr/>
        </p:nvSpPr>
        <p:spPr>
          <a:xfrm>
            <a:off x="331200" y="319500"/>
            <a:ext cx="8481600" cy="4504500"/>
          </a:xfrm>
          <a:prstGeom prst="roundRect">
            <a:avLst>
              <a:gd fmla="val 5657" name="adj"/>
            </a:avLst>
          </a:prstGeom>
          <a:solidFill>
            <a:srgbClr val="212121">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txBox="1"/>
          <p:nvPr>
            <p:ph type="title"/>
          </p:nvPr>
        </p:nvSpPr>
        <p:spPr>
          <a:xfrm>
            <a:off x="659175" y="633900"/>
            <a:ext cx="3327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659175" y="1389600"/>
            <a:ext cx="34263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354500" y="4391650"/>
            <a:ext cx="308700" cy="313800"/>
          </a:xfrm>
          <a:prstGeom prst="rect">
            <a:avLst/>
          </a:prstGeom>
        </p:spPr>
        <p:txBody>
          <a:bodyPr anchorCtr="0" anchor="ctr" bIns="91425" lIns="91425" spcFirstLastPara="1" rIns="91425" wrap="square" tIns="91425">
            <a:noAutofit/>
          </a:bodyPr>
          <a:lstStyle>
            <a:lvl1pPr lvl="0" rtl="0" algn="ctr">
              <a:buNone/>
              <a:defRPr sz="1100">
                <a:latin typeface="Inter Light"/>
                <a:ea typeface="Inter Light"/>
                <a:cs typeface="Inter Light"/>
                <a:sym typeface="Inter Light"/>
              </a:defRPr>
            </a:lvl1pPr>
            <a:lvl2pPr lvl="1" rtl="0" algn="ctr">
              <a:buNone/>
              <a:defRPr sz="1100">
                <a:latin typeface="Inter Light"/>
                <a:ea typeface="Inter Light"/>
                <a:cs typeface="Inter Light"/>
                <a:sym typeface="Inter Light"/>
              </a:defRPr>
            </a:lvl2pPr>
            <a:lvl3pPr lvl="2" rtl="0" algn="ctr">
              <a:buNone/>
              <a:defRPr sz="1100">
                <a:latin typeface="Inter Light"/>
                <a:ea typeface="Inter Light"/>
                <a:cs typeface="Inter Light"/>
                <a:sym typeface="Inter Light"/>
              </a:defRPr>
            </a:lvl3pPr>
            <a:lvl4pPr lvl="3" rtl="0" algn="ctr">
              <a:buNone/>
              <a:defRPr sz="1100">
                <a:latin typeface="Inter Light"/>
                <a:ea typeface="Inter Light"/>
                <a:cs typeface="Inter Light"/>
                <a:sym typeface="Inter Light"/>
              </a:defRPr>
            </a:lvl4pPr>
            <a:lvl5pPr lvl="4" rtl="0" algn="ctr">
              <a:buNone/>
              <a:defRPr sz="1100">
                <a:latin typeface="Inter Light"/>
                <a:ea typeface="Inter Light"/>
                <a:cs typeface="Inter Light"/>
                <a:sym typeface="Inter Light"/>
              </a:defRPr>
            </a:lvl5pPr>
            <a:lvl6pPr lvl="5" rtl="0" algn="ctr">
              <a:buNone/>
              <a:defRPr sz="1100">
                <a:latin typeface="Inter Light"/>
                <a:ea typeface="Inter Light"/>
                <a:cs typeface="Inter Light"/>
                <a:sym typeface="Inter Light"/>
              </a:defRPr>
            </a:lvl6pPr>
            <a:lvl7pPr lvl="6" rtl="0" algn="ctr">
              <a:buNone/>
              <a:defRPr sz="1100">
                <a:latin typeface="Inter Light"/>
                <a:ea typeface="Inter Light"/>
                <a:cs typeface="Inter Light"/>
                <a:sym typeface="Inter Light"/>
              </a:defRPr>
            </a:lvl7pPr>
            <a:lvl8pPr lvl="7" rtl="0" algn="ctr">
              <a:buNone/>
              <a:defRPr sz="1100">
                <a:latin typeface="Inter Light"/>
                <a:ea typeface="Inter Light"/>
                <a:cs typeface="Inter Light"/>
                <a:sym typeface="Inter Light"/>
              </a:defRPr>
            </a:lvl8pPr>
            <a:lvl9pPr lvl="8" rtl="0" algn="ctr">
              <a:buNone/>
              <a:defRPr sz="1100">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p:nvPr/>
        </p:nvSpPr>
        <p:spPr>
          <a:xfrm>
            <a:off x="331200" y="319500"/>
            <a:ext cx="8481600" cy="4504500"/>
          </a:xfrm>
          <a:prstGeom prst="roundRect">
            <a:avLst>
              <a:gd fmla="val 5657" name="adj"/>
            </a:avLst>
          </a:prstGeom>
          <a:solidFill>
            <a:srgbClr val="212121">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331200" y="319500"/>
            <a:ext cx="8481600" cy="4504500"/>
          </a:xfrm>
          <a:prstGeom prst="roundRect">
            <a:avLst>
              <a:gd fmla="val 5657" name="adj"/>
            </a:avLst>
          </a:prstGeom>
          <a:solidFill>
            <a:srgbClr val="212121">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600550" y="1180950"/>
            <a:ext cx="4045200" cy="1952700"/>
          </a:xfrm>
          <a:prstGeom prst="rect">
            <a:avLst/>
          </a:prstGeom>
        </p:spPr>
        <p:txBody>
          <a:bodyPr anchorCtr="0" anchor="b" bIns="91425" lIns="91425" spcFirstLastPara="1" rIns="91425" wrap="square" tIns="91425">
            <a:normAutofit/>
          </a:bodyPr>
          <a:lstStyle>
            <a:lvl1pPr lvl="0">
              <a:spcBef>
                <a:spcPts val="0"/>
              </a:spcBef>
              <a:spcAft>
                <a:spcPts val="0"/>
              </a:spcAft>
              <a:buSzPts val="4100"/>
              <a:buNone/>
              <a:defRPr sz="41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1" name="Google Shape;41;p9"/>
          <p:cNvSpPr txBox="1"/>
          <p:nvPr>
            <p:ph idx="1" type="subTitle"/>
          </p:nvPr>
        </p:nvSpPr>
        <p:spPr>
          <a:xfrm>
            <a:off x="600550" y="3133650"/>
            <a:ext cx="4045200" cy="828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645750" y="724200"/>
            <a:ext cx="3837000" cy="3695100"/>
          </a:xfrm>
          <a:prstGeom prst="rect">
            <a:avLst/>
          </a:prstGeom>
        </p:spPr>
        <p:txBody>
          <a:bodyPr anchorCtr="0" anchor="ctr" bIns="91425" lIns="91425" spcFirstLastPara="1" rIns="91425" wrap="square" tIns="91425">
            <a:normAutofit/>
          </a:bodyPr>
          <a:lstStyle>
            <a:lvl1pPr indent="-368300" lvl="0" marL="457200">
              <a:spcBef>
                <a:spcPts val="0"/>
              </a:spcBef>
              <a:spcAft>
                <a:spcPts val="0"/>
              </a:spcAft>
              <a:buSzPts val="22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Google Shape;43;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lgn="r">
              <a:buNone/>
              <a:defRPr sz="1300">
                <a:latin typeface="DM Sans"/>
                <a:ea typeface="DM Sans"/>
                <a:cs typeface="DM Sans"/>
                <a:sym typeface="DM Sans"/>
              </a:defRPr>
            </a:lvl1pPr>
            <a:lvl2pPr lvl="1" algn="r">
              <a:buNone/>
              <a:defRPr sz="1300">
                <a:latin typeface="DM Sans"/>
                <a:ea typeface="DM Sans"/>
                <a:cs typeface="DM Sans"/>
                <a:sym typeface="DM Sans"/>
              </a:defRPr>
            </a:lvl2pPr>
            <a:lvl3pPr lvl="2" algn="r">
              <a:buNone/>
              <a:defRPr sz="1300">
                <a:latin typeface="DM Sans"/>
                <a:ea typeface="DM Sans"/>
                <a:cs typeface="DM Sans"/>
                <a:sym typeface="DM Sans"/>
              </a:defRPr>
            </a:lvl3pPr>
            <a:lvl4pPr lvl="3" algn="r">
              <a:buNone/>
              <a:defRPr sz="1300">
                <a:latin typeface="DM Sans"/>
                <a:ea typeface="DM Sans"/>
                <a:cs typeface="DM Sans"/>
                <a:sym typeface="DM Sans"/>
              </a:defRPr>
            </a:lvl4pPr>
            <a:lvl5pPr lvl="4" algn="r">
              <a:buNone/>
              <a:defRPr sz="1300">
                <a:latin typeface="DM Sans"/>
                <a:ea typeface="DM Sans"/>
                <a:cs typeface="DM Sans"/>
                <a:sym typeface="DM Sans"/>
              </a:defRPr>
            </a:lvl5pPr>
            <a:lvl6pPr lvl="5" algn="r">
              <a:buNone/>
              <a:defRPr sz="1300">
                <a:latin typeface="DM Sans"/>
                <a:ea typeface="DM Sans"/>
                <a:cs typeface="DM Sans"/>
                <a:sym typeface="DM Sans"/>
              </a:defRPr>
            </a:lvl6pPr>
            <a:lvl7pPr lvl="6" algn="r">
              <a:buNone/>
              <a:defRPr sz="1300">
                <a:latin typeface="DM Sans"/>
                <a:ea typeface="DM Sans"/>
                <a:cs typeface="DM Sans"/>
                <a:sym typeface="DM Sans"/>
              </a:defRPr>
            </a:lvl7pPr>
            <a:lvl8pPr lvl="7" algn="r">
              <a:buNone/>
              <a:defRPr sz="1300">
                <a:latin typeface="DM Sans"/>
                <a:ea typeface="DM Sans"/>
                <a:cs typeface="DM Sans"/>
                <a:sym typeface="DM Sans"/>
              </a:defRPr>
            </a:lvl8pPr>
            <a:lvl9pPr lvl="8" algn="r">
              <a:buNone/>
              <a:defRPr sz="1300">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78200" y="4246000"/>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200"/>
              <a:buNone/>
              <a:defRPr/>
            </a:lvl1pPr>
          </a:lstStyle>
          <a:p/>
        </p:txBody>
      </p:sp>
      <p:sp>
        <p:nvSpPr>
          <p:cNvPr id="46" name="Google Shape;46;p10"/>
          <p:cNvSpPr txBox="1"/>
          <p:nvPr>
            <p:ph idx="12" type="sldNum"/>
          </p:nvPr>
        </p:nvSpPr>
        <p:spPr>
          <a:xfrm>
            <a:off x="8354500" y="4391650"/>
            <a:ext cx="308700" cy="313800"/>
          </a:xfrm>
          <a:prstGeom prst="rect">
            <a:avLst/>
          </a:prstGeom>
        </p:spPr>
        <p:txBody>
          <a:bodyPr anchorCtr="0" anchor="ctr" bIns="91425" lIns="91425" spcFirstLastPara="1" rIns="91425" wrap="square" tIns="91425">
            <a:noAutofit/>
          </a:bodyPr>
          <a:lstStyle>
            <a:lvl1pPr lvl="0" rtl="0" algn="ctr">
              <a:buNone/>
              <a:defRPr sz="1100">
                <a:latin typeface="Inter Light"/>
                <a:ea typeface="Inter Light"/>
                <a:cs typeface="Inter Light"/>
                <a:sym typeface="Inter Light"/>
              </a:defRPr>
            </a:lvl1pPr>
            <a:lvl2pPr lvl="1" rtl="0" algn="ctr">
              <a:buNone/>
              <a:defRPr sz="1100">
                <a:latin typeface="Inter Light"/>
                <a:ea typeface="Inter Light"/>
                <a:cs typeface="Inter Light"/>
                <a:sym typeface="Inter Light"/>
              </a:defRPr>
            </a:lvl2pPr>
            <a:lvl3pPr lvl="2" rtl="0" algn="ctr">
              <a:buNone/>
              <a:defRPr sz="1100">
                <a:latin typeface="Inter Light"/>
                <a:ea typeface="Inter Light"/>
                <a:cs typeface="Inter Light"/>
                <a:sym typeface="Inter Light"/>
              </a:defRPr>
            </a:lvl3pPr>
            <a:lvl4pPr lvl="3" rtl="0" algn="ctr">
              <a:buNone/>
              <a:defRPr sz="1100">
                <a:latin typeface="Inter Light"/>
                <a:ea typeface="Inter Light"/>
                <a:cs typeface="Inter Light"/>
                <a:sym typeface="Inter Light"/>
              </a:defRPr>
            </a:lvl4pPr>
            <a:lvl5pPr lvl="4" rtl="0" algn="ctr">
              <a:buNone/>
              <a:defRPr sz="1100">
                <a:latin typeface="Inter Light"/>
                <a:ea typeface="Inter Light"/>
                <a:cs typeface="Inter Light"/>
                <a:sym typeface="Inter Light"/>
              </a:defRPr>
            </a:lvl5pPr>
            <a:lvl6pPr lvl="5" rtl="0" algn="ctr">
              <a:buNone/>
              <a:defRPr sz="1100">
                <a:latin typeface="Inter Light"/>
                <a:ea typeface="Inter Light"/>
                <a:cs typeface="Inter Light"/>
                <a:sym typeface="Inter Light"/>
              </a:defRPr>
            </a:lvl6pPr>
            <a:lvl7pPr lvl="6" rtl="0" algn="ctr">
              <a:buNone/>
              <a:defRPr sz="1100">
                <a:latin typeface="Inter Light"/>
                <a:ea typeface="Inter Light"/>
                <a:cs typeface="Inter Light"/>
                <a:sym typeface="Inter Light"/>
              </a:defRPr>
            </a:lvl7pPr>
            <a:lvl8pPr lvl="7" rtl="0" algn="ctr">
              <a:buNone/>
              <a:defRPr sz="1100">
                <a:latin typeface="Inter Light"/>
                <a:ea typeface="Inter Light"/>
                <a:cs typeface="Inter Light"/>
                <a:sym typeface="Inter Light"/>
              </a:defRPr>
            </a:lvl8pPr>
            <a:lvl9pPr lvl="8" rtl="0" algn="ctr">
              <a:buNone/>
              <a:defRPr sz="1100">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896AE4"/>
            </a:gs>
            <a:gs pos="100000">
              <a:srgbClr val="3E9644"/>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7000" y="577200"/>
            <a:ext cx="71604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896AE4"/>
              </a:buClr>
              <a:buSzPts val="3100"/>
              <a:buFont typeface="Inter SemiBold"/>
              <a:buNone/>
              <a:defRPr sz="3100">
                <a:solidFill>
                  <a:srgbClr val="896AE4"/>
                </a:solidFill>
                <a:latin typeface="Inter SemiBold"/>
                <a:ea typeface="Inter SemiBold"/>
                <a:cs typeface="Inter SemiBold"/>
                <a:sym typeface="Inter SemiBold"/>
              </a:defRPr>
            </a:lvl1pPr>
            <a:lvl2pPr lvl="1">
              <a:spcBef>
                <a:spcPts val="0"/>
              </a:spcBef>
              <a:spcAft>
                <a:spcPts val="0"/>
              </a:spcAft>
              <a:buClr>
                <a:schemeClr val="dk1"/>
              </a:buClr>
              <a:buSzPts val="3100"/>
              <a:buFont typeface="Inter SemiBold"/>
              <a:buNone/>
              <a:defRPr sz="3100">
                <a:solidFill>
                  <a:schemeClr val="dk1"/>
                </a:solidFill>
                <a:latin typeface="Inter SemiBold"/>
                <a:ea typeface="Inter SemiBold"/>
                <a:cs typeface="Inter SemiBold"/>
                <a:sym typeface="Inter SemiBold"/>
              </a:defRPr>
            </a:lvl2pPr>
            <a:lvl3pPr lvl="2">
              <a:spcBef>
                <a:spcPts val="0"/>
              </a:spcBef>
              <a:spcAft>
                <a:spcPts val="0"/>
              </a:spcAft>
              <a:buClr>
                <a:schemeClr val="dk1"/>
              </a:buClr>
              <a:buSzPts val="3100"/>
              <a:buFont typeface="Inter SemiBold"/>
              <a:buNone/>
              <a:defRPr sz="3100">
                <a:solidFill>
                  <a:schemeClr val="dk1"/>
                </a:solidFill>
                <a:latin typeface="Inter SemiBold"/>
                <a:ea typeface="Inter SemiBold"/>
                <a:cs typeface="Inter SemiBold"/>
                <a:sym typeface="Inter SemiBold"/>
              </a:defRPr>
            </a:lvl3pPr>
            <a:lvl4pPr lvl="3">
              <a:spcBef>
                <a:spcPts val="0"/>
              </a:spcBef>
              <a:spcAft>
                <a:spcPts val="0"/>
              </a:spcAft>
              <a:buClr>
                <a:schemeClr val="dk1"/>
              </a:buClr>
              <a:buSzPts val="3100"/>
              <a:buFont typeface="Inter SemiBold"/>
              <a:buNone/>
              <a:defRPr sz="3100">
                <a:solidFill>
                  <a:schemeClr val="dk1"/>
                </a:solidFill>
                <a:latin typeface="Inter SemiBold"/>
                <a:ea typeface="Inter SemiBold"/>
                <a:cs typeface="Inter SemiBold"/>
                <a:sym typeface="Inter SemiBold"/>
              </a:defRPr>
            </a:lvl4pPr>
            <a:lvl5pPr lvl="4">
              <a:spcBef>
                <a:spcPts val="0"/>
              </a:spcBef>
              <a:spcAft>
                <a:spcPts val="0"/>
              </a:spcAft>
              <a:buClr>
                <a:schemeClr val="dk1"/>
              </a:buClr>
              <a:buSzPts val="3100"/>
              <a:buFont typeface="Inter SemiBold"/>
              <a:buNone/>
              <a:defRPr sz="3100">
                <a:solidFill>
                  <a:schemeClr val="dk1"/>
                </a:solidFill>
                <a:latin typeface="Inter SemiBold"/>
                <a:ea typeface="Inter SemiBold"/>
                <a:cs typeface="Inter SemiBold"/>
                <a:sym typeface="Inter SemiBold"/>
              </a:defRPr>
            </a:lvl5pPr>
            <a:lvl6pPr lvl="5">
              <a:spcBef>
                <a:spcPts val="0"/>
              </a:spcBef>
              <a:spcAft>
                <a:spcPts val="0"/>
              </a:spcAft>
              <a:buClr>
                <a:schemeClr val="dk1"/>
              </a:buClr>
              <a:buSzPts val="3100"/>
              <a:buFont typeface="Inter SemiBold"/>
              <a:buNone/>
              <a:defRPr sz="3100">
                <a:solidFill>
                  <a:schemeClr val="dk1"/>
                </a:solidFill>
                <a:latin typeface="Inter SemiBold"/>
                <a:ea typeface="Inter SemiBold"/>
                <a:cs typeface="Inter SemiBold"/>
                <a:sym typeface="Inter SemiBold"/>
              </a:defRPr>
            </a:lvl6pPr>
            <a:lvl7pPr lvl="6">
              <a:spcBef>
                <a:spcPts val="0"/>
              </a:spcBef>
              <a:spcAft>
                <a:spcPts val="0"/>
              </a:spcAft>
              <a:buClr>
                <a:schemeClr val="dk1"/>
              </a:buClr>
              <a:buSzPts val="3100"/>
              <a:buFont typeface="Inter SemiBold"/>
              <a:buNone/>
              <a:defRPr sz="3100">
                <a:solidFill>
                  <a:schemeClr val="dk1"/>
                </a:solidFill>
                <a:latin typeface="Inter SemiBold"/>
                <a:ea typeface="Inter SemiBold"/>
                <a:cs typeface="Inter SemiBold"/>
                <a:sym typeface="Inter SemiBold"/>
              </a:defRPr>
            </a:lvl7pPr>
            <a:lvl8pPr lvl="7">
              <a:spcBef>
                <a:spcPts val="0"/>
              </a:spcBef>
              <a:spcAft>
                <a:spcPts val="0"/>
              </a:spcAft>
              <a:buClr>
                <a:schemeClr val="dk1"/>
              </a:buClr>
              <a:buSzPts val="3100"/>
              <a:buFont typeface="Inter SemiBold"/>
              <a:buNone/>
              <a:defRPr sz="3100">
                <a:solidFill>
                  <a:schemeClr val="dk1"/>
                </a:solidFill>
                <a:latin typeface="Inter SemiBold"/>
                <a:ea typeface="Inter SemiBold"/>
                <a:cs typeface="Inter SemiBold"/>
                <a:sym typeface="Inter SemiBold"/>
              </a:defRPr>
            </a:lvl8pPr>
            <a:lvl9pPr lvl="8">
              <a:spcBef>
                <a:spcPts val="0"/>
              </a:spcBef>
              <a:spcAft>
                <a:spcPts val="0"/>
              </a:spcAft>
              <a:buClr>
                <a:schemeClr val="dk1"/>
              </a:buClr>
              <a:buSzPts val="3100"/>
              <a:buFont typeface="Inter SemiBold"/>
              <a:buNone/>
              <a:defRPr sz="3100">
                <a:solidFill>
                  <a:schemeClr val="dk1"/>
                </a:solidFill>
                <a:latin typeface="Inter SemiBold"/>
                <a:ea typeface="Inter SemiBold"/>
                <a:cs typeface="Inter SemiBold"/>
                <a:sym typeface="Inter SemiBold"/>
              </a:defRPr>
            </a:lvl9pPr>
          </a:lstStyle>
          <a:p/>
        </p:txBody>
      </p:sp>
      <p:sp>
        <p:nvSpPr>
          <p:cNvPr id="7" name="Google Shape;7;p1"/>
          <p:cNvSpPr txBox="1"/>
          <p:nvPr>
            <p:ph idx="1" type="body"/>
          </p:nvPr>
        </p:nvSpPr>
        <p:spPr>
          <a:xfrm>
            <a:off x="687000" y="1149900"/>
            <a:ext cx="7667400" cy="3416400"/>
          </a:xfrm>
          <a:prstGeom prst="rect">
            <a:avLst/>
          </a:prstGeom>
          <a:noFill/>
          <a:ln>
            <a:noFill/>
          </a:ln>
        </p:spPr>
        <p:txBody>
          <a:bodyPr anchorCtr="0" anchor="t" bIns="91425" lIns="91425" spcFirstLastPara="1" rIns="91425" wrap="square" tIns="91425">
            <a:normAutofit/>
          </a:bodyPr>
          <a:lstStyle>
            <a:lvl1pPr indent="-368300" lvl="0" marL="457200">
              <a:lnSpc>
                <a:spcPct val="115000"/>
              </a:lnSpc>
              <a:spcBef>
                <a:spcPts val="0"/>
              </a:spcBef>
              <a:spcAft>
                <a:spcPts val="0"/>
              </a:spcAft>
              <a:buClr>
                <a:srgbClr val="EDFFFE"/>
              </a:buClr>
              <a:buSzPts val="2200"/>
              <a:buFont typeface="DM Sans"/>
              <a:buChar char="●"/>
              <a:defRPr sz="2200">
                <a:solidFill>
                  <a:srgbClr val="EDFFFE"/>
                </a:solidFill>
                <a:latin typeface="DM Sans"/>
                <a:ea typeface="DM Sans"/>
                <a:cs typeface="DM Sans"/>
                <a:sym typeface="DM Sans"/>
              </a:defRPr>
            </a:lvl1pPr>
            <a:lvl2pPr indent="-342900" lvl="1" marL="914400">
              <a:lnSpc>
                <a:spcPct val="115000"/>
              </a:lnSpc>
              <a:spcBef>
                <a:spcPts val="0"/>
              </a:spcBef>
              <a:spcAft>
                <a:spcPts val="0"/>
              </a:spcAft>
              <a:buClr>
                <a:srgbClr val="EDFFFE"/>
              </a:buClr>
              <a:buSzPts val="1800"/>
              <a:buFont typeface="Inter"/>
              <a:buChar char="○"/>
              <a:defRPr sz="1800">
                <a:solidFill>
                  <a:srgbClr val="EDFFFE"/>
                </a:solidFill>
                <a:latin typeface="Inter"/>
                <a:ea typeface="Inter"/>
                <a:cs typeface="Inter"/>
                <a:sym typeface="Inter"/>
              </a:defRPr>
            </a:lvl2pPr>
            <a:lvl3pPr indent="-342900" lvl="2" marL="1371600">
              <a:lnSpc>
                <a:spcPct val="115000"/>
              </a:lnSpc>
              <a:spcBef>
                <a:spcPts val="0"/>
              </a:spcBef>
              <a:spcAft>
                <a:spcPts val="0"/>
              </a:spcAft>
              <a:buClr>
                <a:srgbClr val="EDFFFE"/>
              </a:buClr>
              <a:buSzPts val="1800"/>
              <a:buFont typeface="Inter"/>
              <a:buChar char="■"/>
              <a:defRPr sz="1800">
                <a:solidFill>
                  <a:srgbClr val="EDFFFE"/>
                </a:solidFill>
                <a:latin typeface="Inter"/>
                <a:ea typeface="Inter"/>
                <a:cs typeface="Inter"/>
                <a:sym typeface="Inter"/>
              </a:defRPr>
            </a:lvl3pPr>
            <a:lvl4pPr indent="-342900" lvl="3" marL="1828800">
              <a:lnSpc>
                <a:spcPct val="115000"/>
              </a:lnSpc>
              <a:spcBef>
                <a:spcPts val="0"/>
              </a:spcBef>
              <a:spcAft>
                <a:spcPts val="0"/>
              </a:spcAft>
              <a:buClr>
                <a:srgbClr val="EDFFFE"/>
              </a:buClr>
              <a:buSzPts val="1800"/>
              <a:buFont typeface="Inter"/>
              <a:buChar char="●"/>
              <a:defRPr sz="1800">
                <a:solidFill>
                  <a:srgbClr val="EDFFFE"/>
                </a:solidFill>
                <a:latin typeface="Inter"/>
                <a:ea typeface="Inter"/>
                <a:cs typeface="Inter"/>
                <a:sym typeface="Inter"/>
              </a:defRPr>
            </a:lvl4pPr>
            <a:lvl5pPr indent="-342900" lvl="4" marL="2286000">
              <a:lnSpc>
                <a:spcPct val="115000"/>
              </a:lnSpc>
              <a:spcBef>
                <a:spcPts val="0"/>
              </a:spcBef>
              <a:spcAft>
                <a:spcPts val="0"/>
              </a:spcAft>
              <a:buClr>
                <a:srgbClr val="EDFFFE"/>
              </a:buClr>
              <a:buSzPts val="1800"/>
              <a:buFont typeface="Inter"/>
              <a:buChar char="○"/>
              <a:defRPr sz="1800">
                <a:solidFill>
                  <a:srgbClr val="EDFFFE"/>
                </a:solidFill>
                <a:latin typeface="Inter"/>
                <a:ea typeface="Inter"/>
                <a:cs typeface="Inter"/>
                <a:sym typeface="Inter"/>
              </a:defRPr>
            </a:lvl5pPr>
            <a:lvl6pPr indent="-342900" lvl="5" marL="2743200">
              <a:lnSpc>
                <a:spcPct val="115000"/>
              </a:lnSpc>
              <a:spcBef>
                <a:spcPts val="0"/>
              </a:spcBef>
              <a:spcAft>
                <a:spcPts val="0"/>
              </a:spcAft>
              <a:buClr>
                <a:srgbClr val="EDFFFE"/>
              </a:buClr>
              <a:buSzPts val="1800"/>
              <a:buFont typeface="Inter"/>
              <a:buChar char="■"/>
              <a:defRPr sz="1800">
                <a:solidFill>
                  <a:srgbClr val="EDFFFE"/>
                </a:solidFill>
                <a:latin typeface="Inter"/>
                <a:ea typeface="Inter"/>
                <a:cs typeface="Inter"/>
                <a:sym typeface="Inter"/>
              </a:defRPr>
            </a:lvl6pPr>
            <a:lvl7pPr indent="-342900" lvl="6" marL="3200400">
              <a:lnSpc>
                <a:spcPct val="115000"/>
              </a:lnSpc>
              <a:spcBef>
                <a:spcPts val="0"/>
              </a:spcBef>
              <a:spcAft>
                <a:spcPts val="0"/>
              </a:spcAft>
              <a:buClr>
                <a:srgbClr val="EDFFFE"/>
              </a:buClr>
              <a:buSzPts val="1800"/>
              <a:buFont typeface="Inter"/>
              <a:buChar char="●"/>
              <a:defRPr sz="1800">
                <a:solidFill>
                  <a:srgbClr val="EDFFFE"/>
                </a:solidFill>
                <a:latin typeface="Inter"/>
                <a:ea typeface="Inter"/>
                <a:cs typeface="Inter"/>
                <a:sym typeface="Inter"/>
              </a:defRPr>
            </a:lvl7pPr>
            <a:lvl8pPr indent="-342900" lvl="7" marL="3657600">
              <a:lnSpc>
                <a:spcPct val="115000"/>
              </a:lnSpc>
              <a:spcBef>
                <a:spcPts val="0"/>
              </a:spcBef>
              <a:spcAft>
                <a:spcPts val="0"/>
              </a:spcAft>
              <a:buClr>
                <a:srgbClr val="EDFFFE"/>
              </a:buClr>
              <a:buSzPts val="1800"/>
              <a:buFont typeface="Inter"/>
              <a:buChar char="○"/>
              <a:defRPr sz="1800">
                <a:solidFill>
                  <a:srgbClr val="EDFFFE"/>
                </a:solidFill>
                <a:latin typeface="Inter"/>
                <a:ea typeface="Inter"/>
                <a:cs typeface="Inter"/>
                <a:sym typeface="Inter"/>
              </a:defRPr>
            </a:lvl8pPr>
            <a:lvl9pPr indent="-342900" lvl="8" marL="4114800">
              <a:lnSpc>
                <a:spcPct val="115000"/>
              </a:lnSpc>
              <a:spcBef>
                <a:spcPts val="0"/>
              </a:spcBef>
              <a:spcAft>
                <a:spcPts val="0"/>
              </a:spcAft>
              <a:buClr>
                <a:srgbClr val="EDFFFE"/>
              </a:buClr>
              <a:buSzPts val="1800"/>
              <a:buFont typeface="Inter"/>
              <a:buChar char="■"/>
              <a:defRPr sz="1800">
                <a:solidFill>
                  <a:srgbClr val="EDFFFE"/>
                </a:solidFill>
                <a:latin typeface="Inter"/>
                <a:ea typeface="Inter"/>
                <a:cs typeface="Inter"/>
                <a:sym typeface="Inter"/>
              </a:defRPr>
            </a:lvl9pPr>
          </a:lstStyle>
          <a:p/>
        </p:txBody>
      </p:sp>
      <p:sp>
        <p:nvSpPr>
          <p:cNvPr id="8" name="Google Shape;8;p1"/>
          <p:cNvSpPr txBox="1"/>
          <p:nvPr>
            <p:ph idx="12" type="sldNum"/>
          </p:nvPr>
        </p:nvSpPr>
        <p:spPr>
          <a:xfrm>
            <a:off x="8354500" y="4391650"/>
            <a:ext cx="308700" cy="313800"/>
          </a:xfrm>
          <a:prstGeom prst="rect">
            <a:avLst/>
          </a:prstGeom>
          <a:noFill/>
          <a:ln>
            <a:noFill/>
          </a:ln>
        </p:spPr>
        <p:txBody>
          <a:bodyPr anchorCtr="0" anchor="ctr" bIns="91425" lIns="91425" spcFirstLastPara="1" rIns="91425" wrap="square" tIns="91425">
            <a:noAutofit/>
          </a:bodyPr>
          <a:lstStyle>
            <a:lvl1pPr lvl="0" algn="ctr">
              <a:buNone/>
              <a:defRPr sz="1100">
                <a:solidFill>
                  <a:srgbClr val="EDFFFE"/>
                </a:solidFill>
                <a:latin typeface="Inter Light"/>
                <a:ea typeface="Inter Light"/>
                <a:cs typeface="Inter Light"/>
                <a:sym typeface="Inter Light"/>
              </a:defRPr>
            </a:lvl1pPr>
            <a:lvl2pPr lvl="1" algn="ctr">
              <a:buNone/>
              <a:defRPr sz="1100">
                <a:solidFill>
                  <a:srgbClr val="EDFFFE"/>
                </a:solidFill>
                <a:latin typeface="Inter Light"/>
                <a:ea typeface="Inter Light"/>
                <a:cs typeface="Inter Light"/>
                <a:sym typeface="Inter Light"/>
              </a:defRPr>
            </a:lvl2pPr>
            <a:lvl3pPr lvl="2" algn="ctr">
              <a:buNone/>
              <a:defRPr sz="1100">
                <a:solidFill>
                  <a:srgbClr val="EDFFFE"/>
                </a:solidFill>
                <a:latin typeface="Inter Light"/>
                <a:ea typeface="Inter Light"/>
                <a:cs typeface="Inter Light"/>
                <a:sym typeface="Inter Light"/>
              </a:defRPr>
            </a:lvl3pPr>
            <a:lvl4pPr lvl="3" algn="ctr">
              <a:buNone/>
              <a:defRPr sz="1100">
                <a:solidFill>
                  <a:srgbClr val="EDFFFE"/>
                </a:solidFill>
                <a:latin typeface="Inter Light"/>
                <a:ea typeface="Inter Light"/>
                <a:cs typeface="Inter Light"/>
                <a:sym typeface="Inter Light"/>
              </a:defRPr>
            </a:lvl4pPr>
            <a:lvl5pPr lvl="4" algn="ctr">
              <a:buNone/>
              <a:defRPr sz="1100">
                <a:solidFill>
                  <a:srgbClr val="EDFFFE"/>
                </a:solidFill>
                <a:latin typeface="Inter Light"/>
                <a:ea typeface="Inter Light"/>
                <a:cs typeface="Inter Light"/>
                <a:sym typeface="Inter Light"/>
              </a:defRPr>
            </a:lvl5pPr>
            <a:lvl6pPr lvl="5" algn="ctr">
              <a:buNone/>
              <a:defRPr sz="1100">
                <a:solidFill>
                  <a:srgbClr val="EDFFFE"/>
                </a:solidFill>
                <a:latin typeface="Inter Light"/>
                <a:ea typeface="Inter Light"/>
                <a:cs typeface="Inter Light"/>
                <a:sym typeface="Inter Light"/>
              </a:defRPr>
            </a:lvl6pPr>
            <a:lvl7pPr lvl="6" algn="ctr">
              <a:buNone/>
              <a:defRPr sz="1100">
                <a:solidFill>
                  <a:srgbClr val="EDFFFE"/>
                </a:solidFill>
                <a:latin typeface="Inter Light"/>
                <a:ea typeface="Inter Light"/>
                <a:cs typeface="Inter Light"/>
                <a:sym typeface="Inter Light"/>
              </a:defRPr>
            </a:lvl7pPr>
            <a:lvl8pPr lvl="7" algn="ctr">
              <a:buNone/>
              <a:defRPr sz="1100">
                <a:solidFill>
                  <a:srgbClr val="EDFFFE"/>
                </a:solidFill>
                <a:latin typeface="Inter Light"/>
                <a:ea typeface="Inter Light"/>
                <a:cs typeface="Inter Light"/>
                <a:sym typeface="Inter Light"/>
              </a:defRPr>
            </a:lvl8pPr>
            <a:lvl9pPr lvl="8" algn="ctr">
              <a:buNone/>
              <a:defRPr sz="1100">
                <a:solidFill>
                  <a:srgbClr val="EDFFFE"/>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s://github.com/onatozer/leduc-holdem/tree/mas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ctrTitle"/>
          </p:nvPr>
        </p:nvSpPr>
        <p:spPr>
          <a:xfrm>
            <a:off x="1993625" y="326663"/>
            <a:ext cx="4345800" cy="1377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Week 2 Pokerbots</a:t>
            </a:r>
            <a:endParaRPr/>
          </a:p>
        </p:txBody>
      </p:sp>
      <p:pic>
        <p:nvPicPr>
          <p:cNvPr id="78" name="Google Shape;78;p17"/>
          <p:cNvPicPr preferRelativeResize="0"/>
          <p:nvPr/>
        </p:nvPicPr>
        <p:blipFill>
          <a:blip r:embed="rId3">
            <a:alphaModFix/>
          </a:blip>
          <a:stretch>
            <a:fillRect/>
          </a:stretch>
        </p:blipFill>
        <p:spPr>
          <a:xfrm>
            <a:off x="2230600" y="2024600"/>
            <a:ext cx="4288526" cy="24122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Speeding up current implementation of CFR</a:t>
            </a:r>
            <a:endParaRPr>
              <a:solidFill>
                <a:schemeClr val="lt1"/>
              </a:solidFill>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The current version of cfr that we wrote last week works, but converges slowly (around 1000 iterations of walk_trees)</a:t>
            </a:r>
            <a:endParaRPr/>
          </a:p>
          <a:p>
            <a:pPr indent="0" lvl="0" marL="0" rtl="0" algn="l">
              <a:spcBef>
                <a:spcPts val="1200"/>
              </a:spcBef>
              <a:spcAft>
                <a:spcPts val="0"/>
              </a:spcAft>
              <a:buNone/>
            </a:pPr>
            <a:r>
              <a:t/>
            </a:r>
            <a:endParaRPr/>
          </a:p>
          <a:p>
            <a:pPr indent="-368300" lvl="0" marL="457200" rtl="0" algn="l">
              <a:spcBef>
                <a:spcPts val="1200"/>
              </a:spcBef>
              <a:spcAft>
                <a:spcPts val="0"/>
              </a:spcAft>
              <a:buSzPts val="2200"/>
              <a:buChar char="-"/>
            </a:pPr>
            <a:r>
              <a:rPr lang="en"/>
              <a:t>Today you will try to apply abstractions to the game tree of CFR and try to get the code to converge in fewer iterations, as well as implementing the regret-matching algorithm discussed on slide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2315875" y="47990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Activity 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CFR Review</a:t>
            </a:r>
            <a:endParaRPr>
              <a:solidFill>
                <a:schemeClr val="lt1"/>
              </a:solidFill>
            </a:endParaRPr>
          </a:p>
        </p:txBody>
      </p:sp>
      <p:sp>
        <p:nvSpPr>
          <p:cNvPr id="84" name="Google Shape;84;p18"/>
          <p:cNvSpPr txBox="1"/>
          <p:nvPr>
            <p:ph idx="1" type="body"/>
          </p:nvPr>
        </p:nvSpPr>
        <p:spPr>
          <a:xfrm>
            <a:off x="148825" y="1260600"/>
            <a:ext cx="5217600" cy="388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Mixed strategies:</a:t>
            </a:r>
            <a:endParaRPr u="sng"/>
          </a:p>
          <a:p>
            <a:pPr indent="0" lvl="0" marL="0" rtl="0" algn="l">
              <a:spcBef>
                <a:spcPts val="0"/>
              </a:spcBef>
              <a:spcAft>
                <a:spcPts val="0"/>
              </a:spcAft>
              <a:buNone/>
            </a:pPr>
            <a:r>
              <a:rPr lang="en" sz="1700"/>
              <a:t>Which action to take at a </a:t>
            </a:r>
            <a:r>
              <a:rPr lang="en" sz="1700"/>
              <a:t>specific</a:t>
            </a:r>
            <a:r>
              <a:rPr lang="en" sz="1700"/>
              <a:t> action node is not deterministic, it is a set of </a:t>
            </a:r>
            <a:r>
              <a:rPr lang="en" sz="1700"/>
              <a:t>probabilities</a:t>
            </a:r>
            <a:endParaRPr sz="1700"/>
          </a:p>
          <a:p>
            <a:pPr indent="0" lvl="0" marL="0" rtl="0" algn="l">
              <a:spcBef>
                <a:spcPts val="1200"/>
              </a:spcBef>
              <a:spcAft>
                <a:spcPts val="0"/>
              </a:spcAft>
              <a:buNone/>
            </a:pPr>
            <a:r>
              <a:rPr lang="en" u="sng"/>
              <a:t>Regret for taking an action:</a:t>
            </a:r>
            <a:endParaRPr u="sng"/>
          </a:p>
          <a:p>
            <a:pPr indent="0" lvl="0" marL="0" rtl="0" algn="l">
              <a:lnSpc>
                <a:spcPct val="115000"/>
              </a:lnSpc>
              <a:spcBef>
                <a:spcPts val="0"/>
              </a:spcBef>
              <a:spcAft>
                <a:spcPts val="0"/>
              </a:spcAft>
              <a:buNone/>
            </a:pPr>
            <a:r>
              <a:rPr lang="en" sz="1700"/>
              <a:t>Expected value of </a:t>
            </a:r>
            <a:r>
              <a:rPr lang="en" sz="1700"/>
              <a:t>taking this action</a:t>
            </a:r>
            <a:r>
              <a:rPr lang="en" sz="1700"/>
              <a:t> -</a:t>
            </a:r>
            <a:endParaRPr sz="1700"/>
          </a:p>
          <a:p>
            <a:pPr indent="0" lvl="0" marL="0" rtl="0" algn="l">
              <a:lnSpc>
                <a:spcPct val="115000"/>
              </a:lnSpc>
              <a:spcBef>
                <a:spcPts val="0"/>
              </a:spcBef>
              <a:spcAft>
                <a:spcPts val="0"/>
              </a:spcAft>
              <a:buNone/>
            </a:pPr>
            <a:r>
              <a:rPr lang="en" sz="1700"/>
              <a:t>Expected value of </a:t>
            </a:r>
            <a:r>
              <a:rPr lang="en" sz="1700"/>
              <a:t>following strategy</a:t>
            </a:r>
            <a:endParaRPr sz="1700"/>
          </a:p>
          <a:p>
            <a:pPr indent="0" lvl="0" marL="0" rtl="0" algn="l">
              <a:spcBef>
                <a:spcPts val="1000"/>
              </a:spcBef>
              <a:spcAft>
                <a:spcPts val="0"/>
              </a:spcAft>
              <a:buClr>
                <a:schemeClr val="dk1"/>
              </a:buClr>
              <a:buSzPts val="1100"/>
              <a:buFont typeface="Arial"/>
              <a:buNone/>
            </a:pPr>
            <a:r>
              <a:rPr lang="en" u="sng"/>
              <a:t>Chance sampling</a:t>
            </a:r>
            <a:r>
              <a:rPr lang="en" u="sng"/>
              <a:t>:</a:t>
            </a:r>
            <a:endParaRPr u="sng"/>
          </a:p>
          <a:p>
            <a:pPr indent="0" lvl="0" marL="0" rtl="0" algn="l">
              <a:spcBef>
                <a:spcPts val="0"/>
              </a:spcBef>
              <a:spcAft>
                <a:spcPts val="1200"/>
              </a:spcAft>
              <a:buNone/>
            </a:pPr>
            <a:r>
              <a:rPr lang="en" sz="1700"/>
              <a:t>One combination of cards dealt to players is used/sampled for the algorithm, in vanilla CFR all combinations are used</a:t>
            </a:r>
            <a:endParaRPr sz="1700"/>
          </a:p>
        </p:txBody>
      </p:sp>
      <p:pic>
        <p:nvPicPr>
          <p:cNvPr id="85" name="Google Shape;85;p18"/>
          <p:cNvPicPr preferRelativeResize="0"/>
          <p:nvPr/>
        </p:nvPicPr>
        <p:blipFill>
          <a:blip r:embed="rId3">
            <a:alphaModFix/>
          </a:blip>
          <a:stretch>
            <a:fillRect/>
          </a:stretch>
        </p:blipFill>
        <p:spPr>
          <a:xfrm>
            <a:off x="5590775" y="2016800"/>
            <a:ext cx="3518999" cy="3126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Regret matching</a:t>
            </a:r>
            <a:endParaRPr>
              <a:solidFill>
                <a:schemeClr val="lt1"/>
              </a:solidFill>
            </a:endParaRPr>
          </a:p>
        </p:txBody>
      </p:sp>
      <p:sp>
        <p:nvSpPr>
          <p:cNvPr id="91" name="Google Shape;91;p19"/>
          <p:cNvSpPr txBox="1"/>
          <p:nvPr>
            <p:ph idx="1" type="body"/>
          </p:nvPr>
        </p:nvSpPr>
        <p:spPr>
          <a:xfrm>
            <a:off x="311700" y="1152475"/>
            <a:ext cx="39087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a:t>Last week, we implemented the cfr algorithm, except for one crucial part: </a:t>
            </a:r>
            <a:endParaRPr/>
          </a:p>
          <a:p>
            <a:pPr indent="0" lvl="0" marL="457200" rtl="0" algn="l">
              <a:spcBef>
                <a:spcPts val="1200"/>
              </a:spcBef>
              <a:spcAft>
                <a:spcPts val="1200"/>
              </a:spcAft>
              <a:buNone/>
            </a:pPr>
            <a:r>
              <a:rPr lang="en"/>
              <a:t>Regret  Matching</a:t>
            </a:r>
            <a:endParaRPr/>
          </a:p>
        </p:txBody>
      </p:sp>
      <p:pic>
        <p:nvPicPr>
          <p:cNvPr id="92" name="Google Shape;92;p19"/>
          <p:cNvPicPr preferRelativeResize="0"/>
          <p:nvPr/>
        </p:nvPicPr>
        <p:blipFill>
          <a:blip r:embed="rId3">
            <a:alphaModFix/>
          </a:blip>
          <a:stretch>
            <a:fillRect/>
          </a:stretch>
        </p:blipFill>
        <p:spPr>
          <a:xfrm>
            <a:off x="4537350" y="490625"/>
            <a:ext cx="4085101" cy="4233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Regret Matching cont</a:t>
            </a:r>
            <a:endParaRPr>
              <a:solidFill>
                <a:schemeClr val="lt1"/>
              </a:solidFill>
            </a:endParaRPr>
          </a:p>
        </p:txBody>
      </p:sp>
      <p:sp>
        <p:nvSpPr>
          <p:cNvPr id="98" name="Google Shape;98;p20"/>
          <p:cNvSpPr txBox="1"/>
          <p:nvPr>
            <p:ph idx="1" type="body"/>
          </p:nvPr>
        </p:nvSpPr>
        <p:spPr>
          <a:xfrm>
            <a:off x="311700" y="1152475"/>
            <a:ext cx="56355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Compute the proportion of regret over sum of all regrets experienced at the Information state</a:t>
            </a:r>
            <a:endParaRPr sz="2100"/>
          </a:p>
          <a:p>
            <a:pPr indent="-361950" lvl="0" marL="457200" rtl="0" algn="l">
              <a:spcBef>
                <a:spcPts val="0"/>
              </a:spcBef>
              <a:spcAft>
                <a:spcPts val="0"/>
              </a:spcAft>
              <a:buSzPts val="2100"/>
              <a:buChar char="-"/>
            </a:pPr>
            <a:r>
              <a:rPr lang="en" sz="2100"/>
              <a:t>Determines the strategy </a:t>
            </a:r>
            <a:r>
              <a:rPr lang="en" sz="2100"/>
              <a:t>player i will take at iteration T+1</a:t>
            </a:r>
            <a:endParaRPr sz="2100"/>
          </a:p>
        </p:txBody>
      </p:sp>
      <p:pic>
        <p:nvPicPr>
          <p:cNvPr id="99" name="Google Shape;99;p20"/>
          <p:cNvPicPr preferRelativeResize="0"/>
          <p:nvPr/>
        </p:nvPicPr>
        <p:blipFill rotWithShape="1">
          <a:blip r:embed="rId3">
            <a:alphaModFix/>
          </a:blip>
          <a:srcRect b="11715" l="0" r="0" t="0"/>
          <a:stretch/>
        </p:blipFill>
        <p:spPr>
          <a:xfrm>
            <a:off x="272000" y="3615750"/>
            <a:ext cx="8832300" cy="1527750"/>
          </a:xfrm>
          <a:prstGeom prst="rect">
            <a:avLst/>
          </a:prstGeom>
          <a:noFill/>
          <a:ln>
            <a:noFill/>
          </a:ln>
        </p:spPr>
      </p:pic>
      <p:pic>
        <p:nvPicPr>
          <p:cNvPr id="100" name="Google Shape;100;p20"/>
          <p:cNvPicPr preferRelativeResize="0"/>
          <p:nvPr/>
        </p:nvPicPr>
        <p:blipFill>
          <a:blip r:embed="rId4">
            <a:alphaModFix/>
          </a:blip>
          <a:stretch>
            <a:fillRect/>
          </a:stretch>
        </p:blipFill>
        <p:spPr>
          <a:xfrm>
            <a:off x="5876490" y="1152463"/>
            <a:ext cx="3316735" cy="1409612"/>
          </a:xfrm>
          <a:prstGeom prst="rect">
            <a:avLst/>
          </a:prstGeom>
          <a:noFill/>
          <a:ln>
            <a:noFill/>
          </a:ln>
        </p:spPr>
      </p:pic>
      <p:pic>
        <p:nvPicPr>
          <p:cNvPr id="101" name="Google Shape;101;p20"/>
          <p:cNvPicPr preferRelativeResize="0"/>
          <p:nvPr/>
        </p:nvPicPr>
        <p:blipFill>
          <a:blip r:embed="rId5">
            <a:alphaModFix/>
          </a:blip>
          <a:stretch>
            <a:fillRect/>
          </a:stretch>
        </p:blipFill>
        <p:spPr>
          <a:xfrm>
            <a:off x="3208313" y="3006150"/>
            <a:ext cx="5895975" cy="60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Practice</a:t>
            </a:r>
            <a:endParaRPr>
              <a:solidFill>
                <a:schemeClr val="lt1"/>
              </a:solidFill>
            </a:endParaRPr>
          </a:p>
        </p:txBody>
      </p:sp>
      <p:pic>
        <p:nvPicPr>
          <p:cNvPr id="107" name="Google Shape;107;p21"/>
          <p:cNvPicPr preferRelativeResize="0"/>
          <p:nvPr/>
        </p:nvPicPr>
        <p:blipFill rotWithShape="1">
          <a:blip r:embed="rId3">
            <a:alphaModFix/>
          </a:blip>
          <a:srcRect b="50386" l="14415" r="21572" t="0"/>
          <a:stretch/>
        </p:blipFill>
        <p:spPr>
          <a:xfrm>
            <a:off x="446675" y="2774100"/>
            <a:ext cx="3471874" cy="1895675"/>
          </a:xfrm>
          <a:prstGeom prst="rect">
            <a:avLst/>
          </a:prstGeom>
          <a:noFill/>
          <a:ln>
            <a:noFill/>
          </a:ln>
        </p:spPr>
      </p:pic>
      <p:pic>
        <p:nvPicPr>
          <p:cNvPr id="108" name="Google Shape;108;p21"/>
          <p:cNvPicPr preferRelativeResize="0"/>
          <p:nvPr/>
        </p:nvPicPr>
        <p:blipFill rotWithShape="1">
          <a:blip r:embed="rId4">
            <a:alphaModFix/>
          </a:blip>
          <a:srcRect b="58433" l="0" r="54225" t="0"/>
          <a:stretch/>
        </p:blipFill>
        <p:spPr>
          <a:xfrm>
            <a:off x="4889336" y="2774100"/>
            <a:ext cx="3645164" cy="1895675"/>
          </a:xfrm>
          <a:prstGeom prst="rect">
            <a:avLst/>
          </a:prstGeom>
          <a:noFill/>
          <a:ln>
            <a:noFill/>
          </a:ln>
        </p:spPr>
      </p:pic>
      <p:sp>
        <p:nvSpPr>
          <p:cNvPr id="109" name="Google Shape;109;p21"/>
          <p:cNvSpPr/>
          <p:nvPr/>
        </p:nvSpPr>
        <p:spPr>
          <a:xfrm>
            <a:off x="3268750" y="4019975"/>
            <a:ext cx="649800" cy="64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0" name="Google Shape;110;p21"/>
          <p:cNvSpPr txBox="1"/>
          <p:nvPr/>
        </p:nvSpPr>
        <p:spPr>
          <a:xfrm>
            <a:off x="582025" y="1326475"/>
            <a:ext cx="7701600" cy="9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EDFFFE"/>
                </a:solidFill>
                <a:latin typeface="DM Sans"/>
                <a:ea typeface="DM Sans"/>
                <a:cs typeface="DM Sans"/>
                <a:sym typeface="DM Sans"/>
              </a:rPr>
              <a:t>The numbers on each line are the regrets, compute the new </a:t>
            </a:r>
            <a:r>
              <a:rPr lang="en" sz="2200">
                <a:solidFill>
                  <a:srgbClr val="EDFFFE"/>
                </a:solidFill>
                <a:latin typeface="DM Sans"/>
                <a:ea typeface="DM Sans"/>
                <a:cs typeface="DM Sans"/>
                <a:sym typeface="DM Sans"/>
              </a:rPr>
              <a:t>probabilities</a:t>
            </a:r>
            <a:r>
              <a:rPr lang="en" sz="2200">
                <a:solidFill>
                  <a:srgbClr val="EDFFFE"/>
                </a:solidFill>
                <a:latin typeface="DM Sans"/>
                <a:ea typeface="DM Sans"/>
                <a:cs typeface="DM Sans"/>
                <a:sym typeface="DM Sans"/>
              </a:rPr>
              <a:t> for taking each action</a:t>
            </a:r>
            <a:endParaRPr sz="2200">
              <a:solidFill>
                <a:srgbClr val="EDFFFE"/>
              </a:solidFill>
              <a:latin typeface="DM Sans"/>
              <a:ea typeface="DM Sans"/>
              <a:cs typeface="DM Sans"/>
              <a:sym typeface="DM Sans"/>
            </a:endParaRPr>
          </a:p>
        </p:txBody>
      </p:sp>
      <p:sp>
        <p:nvSpPr>
          <p:cNvPr id="111" name="Google Shape;111;p21"/>
          <p:cNvSpPr/>
          <p:nvPr/>
        </p:nvSpPr>
        <p:spPr>
          <a:xfrm>
            <a:off x="2267200" y="3018425"/>
            <a:ext cx="206700" cy="277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112" name="Google Shape;112;p21"/>
          <p:cNvPicPr preferRelativeResize="0"/>
          <p:nvPr/>
        </p:nvPicPr>
        <p:blipFill>
          <a:blip r:embed="rId5">
            <a:alphaModFix/>
          </a:blip>
          <a:stretch>
            <a:fillRect/>
          </a:stretch>
        </p:blipFill>
        <p:spPr>
          <a:xfrm>
            <a:off x="6821275" y="3216675"/>
            <a:ext cx="206700" cy="27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687000" y="577200"/>
            <a:ext cx="716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896AE4"/>
                </a:solidFill>
              </a:rPr>
              <a:t>Number of States in Poker</a:t>
            </a:r>
            <a:endParaRPr>
              <a:solidFill>
                <a:srgbClr val="896AE4"/>
              </a:solidFill>
            </a:endParaRPr>
          </a:p>
        </p:txBody>
      </p:sp>
      <p:sp>
        <p:nvSpPr>
          <p:cNvPr id="118" name="Google Shape;118;p22"/>
          <p:cNvSpPr txBox="1"/>
          <p:nvPr>
            <p:ph idx="1" type="body"/>
          </p:nvPr>
        </p:nvSpPr>
        <p:spPr>
          <a:xfrm>
            <a:off x="991800" y="1152475"/>
            <a:ext cx="3540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No-limit Texas Holdem ~10^75 game states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Limit Texas Holdem ~ 10^18 game states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For reference:</a:t>
            </a:r>
            <a:endParaRPr/>
          </a:p>
          <a:p>
            <a:pPr indent="0" lvl="0" marL="0" rtl="0" algn="l">
              <a:spcBef>
                <a:spcPts val="1200"/>
              </a:spcBef>
              <a:spcAft>
                <a:spcPts val="0"/>
              </a:spcAft>
              <a:buNone/>
            </a:pPr>
            <a:r>
              <a:rPr lang="en"/>
              <a:t>Game states in chess ~ 10^44</a:t>
            </a:r>
            <a:endParaRPr/>
          </a:p>
          <a:p>
            <a:pPr indent="0" lvl="0" marL="0" rtl="0" algn="l">
              <a:spcBef>
                <a:spcPts val="1200"/>
              </a:spcBef>
              <a:spcAft>
                <a:spcPts val="1200"/>
              </a:spcAft>
              <a:buNone/>
            </a:pPr>
            <a:r>
              <a:rPr lang="en"/>
              <a:t>Particles in the universe ~ 10^80</a:t>
            </a:r>
            <a:endParaRPr/>
          </a:p>
        </p:txBody>
      </p:sp>
      <p:pic>
        <p:nvPicPr>
          <p:cNvPr id="119" name="Google Shape;119;p22"/>
          <p:cNvPicPr preferRelativeResize="0"/>
          <p:nvPr/>
        </p:nvPicPr>
        <p:blipFill>
          <a:blip r:embed="rId3">
            <a:alphaModFix/>
          </a:blip>
          <a:stretch>
            <a:fillRect/>
          </a:stretch>
        </p:blipFill>
        <p:spPr>
          <a:xfrm>
            <a:off x="4926300" y="1340648"/>
            <a:ext cx="3648050" cy="304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687000" y="577200"/>
            <a:ext cx="716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896AE4"/>
                </a:solidFill>
              </a:rPr>
              <a:t>Abstraction</a:t>
            </a:r>
            <a:endParaRPr>
              <a:solidFill>
                <a:srgbClr val="896AE4"/>
              </a:solidFill>
            </a:endParaRPr>
          </a:p>
        </p:txBody>
      </p:sp>
      <p:sp>
        <p:nvSpPr>
          <p:cNvPr id="125" name="Google Shape;125;p23"/>
          <p:cNvSpPr txBox="1"/>
          <p:nvPr>
            <p:ph idx="1" type="body"/>
          </p:nvPr>
        </p:nvSpPr>
        <p:spPr>
          <a:xfrm>
            <a:off x="991800" y="1152475"/>
            <a:ext cx="62490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To handle the vast </a:t>
            </a:r>
            <a:r>
              <a:rPr lang="en"/>
              <a:t>amount</a:t>
            </a:r>
            <a:r>
              <a:rPr lang="en"/>
              <a:t> of game states that we must deal with in poker, we must abstract down the game state to a </a:t>
            </a:r>
            <a:r>
              <a:rPr lang="en"/>
              <a:t>simpler</a:t>
            </a:r>
            <a:r>
              <a:rPr lang="en"/>
              <a:t> representation</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n"/>
              <a:t>Want abstraction to cover all relevant parts of game tree without over-simplifying game tree</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n"/>
              <a:t>No rigorous way to define the ‘best’ possible </a:t>
            </a:r>
            <a:r>
              <a:rPr lang="en"/>
              <a:t>abstractions</a:t>
            </a:r>
            <a:r>
              <a:rPr lang="en"/>
              <a:t>, often trial and error/ knowledge of poker determines the best abstractions to make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687000" y="577200"/>
            <a:ext cx="716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896AE4"/>
                </a:solidFill>
              </a:rPr>
              <a:t>Leduc </a:t>
            </a:r>
            <a:r>
              <a:rPr lang="en">
                <a:solidFill>
                  <a:srgbClr val="896AE4"/>
                </a:solidFill>
              </a:rPr>
              <a:t>Hold'em</a:t>
            </a:r>
            <a:endParaRPr>
              <a:solidFill>
                <a:srgbClr val="896AE4"/>
              </a:solidFill>
            </a:endParaRPr>
          </a:p>
        </p:txBody>
      </p:sp>
      <p:sp>
        <p:nvSpPr>
          <p:cNvPr id="131" name="Google Shape;131;p24"/>
          <p:cNvSpPr txBox="1"/>
          <p:nvPr>
            <p:ph idx="4294967295" type="body"/>
          </p:nvPr>
        </p:nvSpPr>
        <p:spPr>
          <a:xfrm>
            <a:off x="991800" y="1152475"/>
            <a:ext cx="50037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solidFill>
                  <a:schemeClr val="lt1"/>
                </a:solidFill>
              </a:rPr>
              <a:t>Deck: 2 suits of Jack, Queen, King </a:t>
            </a:r>
            <a:endParaRPr>
              <a:solidFill>
                <a:schemeClr val="lt1"/>
              </a:solidFill>
            </a:endParaRPr>
          </a:p>
          <a:p>
            <a:pPr indent="0" lvl="0" marL="0" rtl="0" algn="l">
              <a:spcBef>
                <a:spcPts val="1200"/>
              </a:spcBef>
              <a:spcAft>
                <a:spcPts val="0"/>
              </a:spcAft>
              <a:buNone/>
            </a:pPr>
            <a:r>
              <a:rPr lang="en">
                <a:solidFill>
                  <a:schemeClr val="lt1"/>
                </a:solidFill>
              </a:rPr>
              <a:t>Rounds: </a:t>
            </a:r>
            <a:r>
              <a:rPr lang="en">
                <a:solidFill>
                  <a:schemeClr val="lt1"/>
                </a:solidFill>
              </a:rPr>
              <a:t>At the beginning of the game, each player receives one card and, after betting, one public card is revealed. Another round follows. At the end, the player with the best hand wins and receives a reward.</a:t>
            </a:r>
            <a:endParaRPr>
              <a:solidFill>
                <a:schemeClr val="lt1"/>
              </a:solidFill>
            </a:endParaRPr>
          </a:p>
          <a:p>
            <a:pPr indent="0" lvl="0" marL="0" rtl="0" algn="l">
              <a:spcBef>
                <a:spcPts val="1200"/>
              </a:spcBef>
              <a:spcAft>
                <a:spcPts val="0"/>
              </a:spcAft>
              <a:buNone/>
            </a:pPr>
            <a:r>
              <a:rPr lang="en">
                <a:solidFill>
                  <a:schemeClr val="lt1"/>
                </a:solidFill>
              </a:rPr>
              <a:t>Rewards: </a:t>
            </a:r>
            <a:endParaRPr>
              <a:solidFill>
                <a:schemeClr val="lt1"/>
              </a:solidFill>
            </a:endParaRPr>
          </a:p>
          <a:p>
            <a:pPr indent="-347345" lvl="0" marL="457200" rtl="0" algn="l">
              <a:spcBef>
                <a:spcPts val="1200"/>
              </a:spcBef>
              <a:spcAft>
                <a:spcPts val="0"/>
              </a:spcAft>
              <a:buClr>
                <a:schemeClr val="lt1"/>
              </a:buClr>
              <a:buSzPct val="100000"/>
              <a:buChar char="-"/>
            </a:pPr>
            <a:r>
              <a:rPr lang="en">
                <a:solidFill>
                  <a:schemeClr val="lt1"/>
                </a:solidFill>
              </a:rPr>
              <a:t>Winner: +(Raised chips)/2</a:t>
            </a:r>
            <a:endParaRPr>
              <a:solidFill>
                <a:schemeClr val="lt1"/>
              </a:solidFill>
            </a:endParaRPr>
          </a:p>
          <a:p>
            <a:pPr indent="-347345" lvl="0" marL="457200" rtl="0" algn="l">
              <a:spcBef>
                <a:spcPts val="0"/>
              </a:spcBef>
              <a:spcAft>
                <a:spcPts val="0"/>
              </a:spcAft>
              <a:buClr>
                <a:schemeClr val="lt1"/>
              </a:buClr>
              <a:buSzPct val="100000"/>
              <a:buChar char="-"/>
            </a:pPr>
            <a:r>
              <a:rPr lang="en">
                <a:solidFill>
                  <a:schemeClr val="lt1"/>
                </a:solidFill>
              </a:rPr>
              <a:t>Loser: -(Raised chips)/2</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704325" y="481950"/>
            <a:ext cx="716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896AE4"/>
                </a:solidFill>
              </a:rPr>
              <a:t>State representation in Leduc Hold’em</a:t>
            </a:r>
            <a:endParaRPr>
              <a:solidFill>
                <a:srgbClr val="896AE4"/>
              </a:solidFill>
            </a:endParaRPr>
          </a:p>
        </p:txBody>
      </p:sp>
      <p:sp>
        <p:nvSpPr>
          <p:cNvPr id="137" name="Google Shape;137;p25"/>
          <p:cNvSpPr txBox="1"/>
          <p:nvPr>
            <p:ph idx="1" type="body"/>
          </p:nvPr>
        </p:nvSpPr>
        <p:spPr>
          <a:xfrm>
            <a:off x="965825" y="1149900"/>
            <a:ext cx="4527600" cy="30048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State represented as dictionary containing game obs and legal actions</a:t>
            </a:r>
            <a:endParaRPr sz="2200"/>
          </a:p>
          <a:p>
            <a:pPr indent="-368300" lvl="0" marL="457200" rtl="0" algn="l">
              <a:spcBef>
                <a:spcPts val="0"/>
              </a:spcBef>
              <a:spcAft>
                <a:spcPts val="0"/>
              </a:spcAft>
              <a:buSzPts val="2200"/>
              <a:buChar char="-"/>
            </a:pPr>
            <a:r>
              <a:rPr lang="en" sz="2200"/>
              <a:t>Game obs is represented as 36 dim vector</a:t>
            </a:r>
            <a:endParaRPr sz="2200"/>
          </a:p>
          <a:p>
            <a:pPr indent="-368300" lvl="0" marL="457200" rtl="0" algn="l">
              <a:spcBef>
                <a:spcPts val="0"/>
              </a:spcBef>
              <a:spcAft>
                <a:spcPts val="0"/>
              </a:spcAft>
              <a:buSzPts val="2200"/>
              <a:buChar char="-"/>
            </a:pPr>
            <a:r>
              <a:rPr lang="en" sz="2200"/>
              <a:t>Legal actions is a list of numbers from 0-3</a:t>
            </a:r>
            <a:endParaRPr sz="2200"/>
          </a:p>
        </p:txBody>
      </p:sp>
      <p:pic>
        <p:nvPicPr>
          <p:cNvPr id="138" name="Google Shape;138;p25"/>
          <p:cNvPicPr preferRelativeResize="0"/>
          <p:nvPr/>
        </p:nvPicPr>
        <p:blipFill>
          <a:blip r:embed="rId3">
            <a:alphaModFix/>
          </a:blip>
          <a:stretch>
            <a:fillRect/>
          </a:stretch>
        </p:blipFill>
        <p:spPr>
          <a:xfrm>
            <a:off x="5789650" y="1149901"/>
            <a:ext cx="2836401" cy="2137966"/>
          </a:xfrm>
          <a:prstGeom prst="rect">
            <a:avLst/>
          </a:prstGeom>
          <a:noFill/>
          <a:ln>
            <a:noFill/>
          </a:ln>
        </p:spPr>
      </p:pic>
      <p:pic>
        <p:nvPicPr>
          <p:cNvPr id="139" name="Google Shape;139;p25"/>
          <p:cNvPicPr preferRelativeResize="0"/>
          <p:nvPr/>
        </p:nvPicPr>
        <p:blipFill>
          <a:blip r:embed="rId4">
            <a:alphaModFix/>
          </a:blip>
          <a:stretch>
            <a:fillRect/>
          </a:stretch>
        </p:blipFill>
        <p:spPr>
          <a:xfrm>
            <a:off x="6679575" y="3383125"/>
            <a:ext cx="1317249" cy="139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DS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