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76DE90B-B368-42B3-AA61-0EEAB5AAD045}">
  <a:tblStyle styleId="{776DE90B-B368-42B3-AA61-0EEAB5AAD04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235d0eb428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3235d0eb428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235d0eb428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235d0eb428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2395fe79a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2395fe79a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g324adf51ae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4" name="Google Shape;654;g324adf51ae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1b6e8e9042_1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1b6e8e9042_1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32395fe79a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32395fe79a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32395fe79a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32395fe79a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1b6e8e9042_1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1b6e8e9042_1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g31d4091769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1" name="Google Shape;821;g31d4091769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31b6e8e9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31b6e8e9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35d0eb42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35d0eb42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b6e8e9042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b6e8e9042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395fe79a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395fe79a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395fe79a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395fe79a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235d0eb428_0_7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235d0eb428_0_7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b6e8e9042_1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b6e8e9042_1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b6e8e9042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b6e8e9042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235d0eb428_0_2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235d0eb428_0_2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90008" y="113055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Calculations Guide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46400" y="2252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Paolo Jordano, Incandela Lab, UCSB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75" y="1936050"/>
            <a:ext cx="5998400" cy="2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22"/>
          <p:cNvSpPr/>
          <p:nvPr/>
        </p:nvSpPr>
        <p:spPr>
          <a:xfrm>
            <a:off x="233525" y="833200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2"/>
          <p:cNvSpPr/>
          <p:nvPr/>
        </p:nvSpPr>
        <p:spPr>
          <a:xfrm rot="1800122">
            <a:off x="884092" y="11845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2"/>
          <p:cNvSpPr/>
          <p:nvPr/>
        </p:nvSpPr>
        <p:spPr>
          <a:xfrm rot="1800122">
            <a:off x="416342" y="272226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644800" y="207790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24" name="Google Shape;424;p22"/>
          <p:cNvSpPr/>
          <p:nvPr/>
        </p:nvSpPr>
        <p:spPr>
          <a:xfrm>
            <a:off x="330125" y="405570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2"/>
          <p:cNvSpPr/>
          <p:nvPr/>
        </p:nvSpPr>
        <p:spPr>
          <a:xfrm>
            <a:off x="330125" y="12044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22"/>
          <p:cNvCxnSpPr>
            <a:stCxn id="425" idx="0"/>
            <a:endCxn id="424" idx="4"/>
          </p:cNvCxnSpPr>
          <p:nvPr/>
        </p:nvCxnSpPr>
        <p:spPr>
          <a:xfrm>
            <a:off x="377825" y="1204475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427" name="Google Shape;427;p22"/>
          <p:cNvSpPr txBox="1"/>
          <p:nvPr/>
        </p:nvSpPr>
        <p:spPr>
          <a:xfrm>
            <a:off x="1907500" y="299075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28" name="Google Shape;428;p22"/>
          <p:cNvSpPr/>
          <p:nvPr/>
        </p:nvSpPr>
        <p:spPr>
          <a:xfrm>
            <a:off x="587975" y="3370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2"/>
          <p:cNvSpPr/>
          <p:nvPr/>
        </p:nvSpPr>
        <p:spPr>
          <a:xfrm>
            <a:off x="972875" y="3370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2"/>
          <p:cNvSpPr/>
          <p:nvPr/>
        </p:nvSpPr>
        <p:spPr>
          <a:xfrm>
            <a:off x="1168700" y="3370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2"/>
          <p:cNvSpPr/>
          <p:nvPr/>
        </p:nvSpPr>
        <p:spPr>
          <a:xfrm>
            <a:off x="1364525" y="3370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1749425" y="33568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2"/>
          <p:cNvSpPr/>
          <p:nvPr/>
        </p:nvSpPr>
        <p:spPr>
          <a:xfrm>
            <a:off x="1168700" y="40557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2"/>
          <p:cNvSpPr/>
          <p:nvPr/>
        </p:nvSpPr>
        <p:spPr>
          <a:xfrm>
            <a:off x="1168700" y="35566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1168700" y="26615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2"/>
          <p:cNvSpPr/>
          <p:nvPr/>
        </p:nvSpPr>
        <p:spPr>
          <a:xfrm>
            <a:off x="1168700" y="31696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2"/>
          <p:cNvSpPr/>
          <p:nvPr/>
        </p:nvSpPr>
        <p:spPr>
          <a:xfrm>
            <a:off x="1055725" y="1841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1440625" y="1841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2"/>
          <p:cNvSpPr/>
          <p:nvPr/>
        </p:nvSpPr>
        <p:spPr>
          <a:xfrm>
            <a:off x="1636450" y="1841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2"/>
          <p:cNvSpPr/>
          <p:nvPr/>
        </p:nvSpPr>
        <p:spPr>
          <a:xfrm>
            <a:off x="1832275" y="1841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2217175" y="18282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2"/>
          <p:cNvSpPr/>
          <p:nvPr/>
        </p:nvSpPr>
        <p:spPr>
          <a:xfrm>
            <a:off x="1636450" y="25270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1636450" y="20280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1636450" y="11329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2"/>
          <p:cNvSpPr/>
          <p:nvPr/>
        </p:nvSpPr>
        <p:spPr>
          <a:xfrm>
            <a:off x="1636450" y="16409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2"/>
          <p:cNvSpPr txBox="1"/>
          <p:nvPr/>
        </p:nvSpPr>
        <p:spPr>
          <a:xfrm>
            <a:off x="2973850" y="938600"/>
            <a:ext cx="4762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←This is an HD Partials Tray;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Each Position has 14 Named Pin Locations.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447" name="Google Shape;447;p22"/>
          <p:cNvSpPr txBox="1"/>
          <p:nvPr/>
        </p:nvSpPr>
        <p:spPr>
          <a:xfrm>
            <a:off x="63275" y="17900"/>
            <a:ext cx="816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New Partials Tray, and the modules that require it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448" name="Google Shape;448;p22"/>
          <p:cNvSpPr/>
          <p:nvPr/>
        </p:nvSpPr>
        <p:spPr>
          <a:xfrm>
            <a:off x="5368800" y="2079400"/>
            <a:ext cx="3027000" cy="1427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2"/>
          <p:cNvSpPr/>
          <p:nvPr/>
        </p:nvSpPr>
        <p:spPr>
          <a:xfrm>
            <a:off x="1286275" y="1841500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2"/>
          <p:cNvSpPr/>
          <p:nvPr/>
        </p:nvSpPr>
        <p:spPr>
          <a:xfrm>
            <a:off x="1628138" y="1487200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2"/>
          <p:cNvSpPr/>
          <p:nvPr/>
        </p:nvSpPr>
        <p:spPr>
          <a:xfrm>
            <a:off x="1636450" y="2184275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2"/>
          <p:cNvSpPr/>
          <p:nvPr/>
        </p:nvSpPr>
        <p:spPr>
          <a:xfrm>
            <a:off x="1628138" y="1259475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2"/>
          <p:cNvSpPr/>
          <p:nvPr/>
        </p:nvSpPr>
        <p:spPr>
          <a:xfrm>
            <a:off x="1636438" y="2392588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2"/>
          <p:cNvSpPr/>
          <p:nvPr/>
        </p:nvSpPr>
        <p:spPr>
          <a:xfrm>
            <a:off x="1168688" y="2817763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2"/>
          <p:cNvSpPr/>
          <p:nvPr/>
        </p:nvSpPr>
        <p:spPr>
          <a:xfrm>
            <a:off x="1168688" y="3015850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2"/>
          <p:cNvSpPr/>
          <p:nvPr/>
        </p:nvSpPr>
        <p:spPr>
          <a:xfrm>
            <a:off x="1536013" y="3367688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2"/>
          <p:cNvSpPr/>
          <p:nvPr/>
        </p:nvSpPr>
        <p:spPr>
          <a:xfrm>
            <a:off x="1168688" y="3922513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2"/>
          <p:cNvSpPr/>
          <p:nvPr/>
        </p:nvSpPr>
        <p:spPr>
          <a:xfrm>
            <a:off x="1168688" y="3712913"/>
            <a:ext cx="95400" cy="954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3"/>
          <p:cNvSpPr txBox="1"/>
          <p:nvPr/>
        </p:nvSpPr>
        <p:spPr>
          <a:xfrm>
            <a:off x="54475" y="49950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2"/>
                </a:solidFill>
              </a:rPr>
              <a:t>[</a:t>
            </a:r>
            <a:r>
              <a:rPr lang="en" sz="2800">
                <a:solidFill>
                  <a:schemeClr val="dk2"/>
                </a:solidFill>
              </a:rPr>
              <a:t>New Partials Tray]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464" name="Google Shape;464;p23"/>
          <p:cNvSpPr txBox="1"/>
          <p:nvPr/>
        </p:nvSpPr>
        <p:spPr>
          <a:xfrm>
            <a:off x="551100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</a:t>
            </a:r>
            <a:r>
              <a:rPr b="1" lang="en" sz="1800">
                <a:solidFill>
                  <a:schemeClr val="dk2"/>
                </a:solidFill>
              </a:rPr>
              <a:t>D Top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65" name="Google Shape;465;p23"/>
          <p:cNvSpPr txBox="1"/>
          <p:nvPr/>
        </p:nvSpPr>
        <p:spPr>
          <a:xfrm>
            <a:off x="3476688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</a:t>
            </a:r>
            <a:r>
              <a:rPr b="1" lang="en" sz="1800">
                <a:solidFill>
                  <a:schemeClr val="dk2"/>
                </a:solidFill>
              </a:rPr>
              <a:t>D Right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66" name="Google Shape;466;p23"/>
          <p:cNvSpPr txBox="1"/>
          <p:nvPr/>
        </p:nvSpPr>
        <p:spPr>
          <a:xfrm>
            <a:off x="6402275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HD Left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467" name="Google Shape;467;p23"/>
          <p:cNvSpPr/>
          <p:nvPr/>
        </p:nvSpPr>
        <p:spPr>
          <a:xfrm>
            <a:off x="284750" y="1122250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3"/>
          <p:cNvSpPr/>
          <p:nvPr/>
        </p:nvSpPr>
        <p:spPr>
          <a:xfrm rot="1800122">
            <a:off x="935317" y="147358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3"/>
          <p:cNvSpPr/>
          <p:nvPr/>
        </p:nvSpPr>
        <p:spPr>
          <a:xfrm rot="1800122">
            <a:off x="467567" y="30113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3"/>
          <p:cNvSpPr txBox="1"/>
          <p:nvPr/>
        </p:nvSpPr>
        <p:spPr>
          <a:xfrm>
            <a:off x="696025" y="236695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71" name="Google Shape;471;p23"/>
          <p:cNvSpPr/>
          <p:nvPr/>
        </p:nvSpPr>
        <p:spPr>
          <a:xfrm>
            <a:off x="381350" y="43447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3"/>
          <p:cNvSpPr/>
          <p:nvPr/>
        </p:nvSpPr>
        <p:spPr>
          <a:xfrm>
            <a:off x="381350" y="149352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23"/>
          <p:cNvCxnSpPr>
            <a:stCxn id="472" idx="0"/>
            <a:endCxn id="471" idx="4"/>
          </p:cNvCxnSpPr>
          <p:nvPr/>
        </p:nvCxnSpPr>
        <p:spPr>
          <a:xfrm>
            <a:off x="429050" y="1493525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474" name="Google Shape;474;p23"/>
          <p:cNvSpPr txBox="1"/>
          <p:nvPr/>
        </p:nvSpPr>
        <p:spPr>
          <a:xfrm>
            <a:off x="1958725" y="327980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75" name="Google Shape;475;p23"/>
          <p:cNvSpPr/>
          <p:nvPr/>
        </p:nvSpPr>
        <p:spPr>
          <a:xfrm>
            <a:off x="63920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3"/>
          <p:cNvSpPr/>
          <p:nvPr/>
        </p:nvSpPr>
        <p:spPr>
          <a:xfrm>
            <a:off x="102410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3"/>
          <p:cNvSpPr/>
          <p:nvPr/>
        </p:nvSpPr>
        <p:spPr>
          <a:xfrm>
            <a:off x="1219925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3"/>
          <p:cNvSpPr/>
          <p:nvPr/>
        </p:nvSpPr>
        <p:spPr>
          <a:xfrm rot="5401679">
            <a:off x="1177225" y="3499625"/>
            <a:ext cx="1228500" cy="400500"/>
          </a:xfrm>
          <a:prstGeom prst="trapezoid">
            <a:avLst>
              <a:gd fmla="val 55768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3"/>
          <p:cNvSpPr/>
          <p:nvPr/>
        </p:nvSpPr>
        <p:spPr>
          <a:xfrm>
            <a:off x="141575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3"/>
          <p:cNvSpPr/>
          <p:nvPr/>
        </p:nvSpPr>
        <p:spPr>
          <a:xfrm>
            <a:off x="1800650" y="36459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3"/>
          <p:cNvSpPr/>
          <p:nvPr/>
        </p:nvSpPr>
        <p:spPr>
          <a:xfrm rot="-5400000">
            <a:off x="620325" y="1965775"/>
            <a:ext cx="1261200" cy="400500"/>
          </a:xfrm>
          <a:prstGeom prst="trapezoid">
            <a:avLst>
              <a:gd fmla="val 55768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3"/>
          <p:cNvSpPr/>
          <p:nvPr/>
        </p:nvSpPr>
        <p:spPr>
          <a:xfrm>
            <a:off x="1219925" y="43447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3"/>
          <p:cNvSpPr/>
          <p:nvPr/>
        </p:nvSpPr>
        <p:spPr>
          <a:xfrm>
            <a:off x="1219925" y="38457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3"/>
          <p:cNvSpPr/>
          <p:nvPr/>
        </p:nvSpPr>
        <p:spPr>
          <a:xfrm>
            <a:off x="1219925" y="2950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3"/>
          <p:cNvSpPr/>
          <p:nvPr/>
        </p:nvSpPr>
        <p:spPr>
          <a:xfrm>
            <a:off x="1219925" y="34587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"/>
          <p:cNvSpPr/>
          <p:nvPr/>
        </p:nvSpPr>
        <p:spPr>
          <a:xfrm>
            <a:off x="1106950" y="21305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3"/>
          <p:cNvSpPr/>
          <p:nvPr/>
        </p:nvSpPr>
        <p:spPr>
          <a:xfrm>
            <a:off x="149185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3"/>
          <p:cNvSpPr/>
          <p:nvPr/>
        </p:nvSpPr>
        <p:spPr>
          <a:xfrm>
            <a:off x="1687675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3"/>
          <p:cNvSpPr/>
          <p:nvPr/>
        </p:nvSpPr>
        <p:spPr>
          <a:xfrm>
            <a:off x="188350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3"/>
          <p:cNvSpPr/>
          <p:nvPr/>
        </p:nvSpPr>
        <p:spPr>
          <a:xfrm>
            <a:off x="2268400" y="21172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3"/>
          <p:cNvSpPr/>
          <p:nvPr/>
        </p:nvSpPr>
        <p:spPr>
          <a:xfrm>
            <a:off x="1687675" y="28160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3"/>
          <p:cNvSpPr/>
          <p:nvPr/>
        </p:nvSpPr>
        <p:spPr>
          <a:xfrm>
            <a:off x="1687675" y="23170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3"/>
          <p:cNvSpPr/>
          <p:nvPr/>
        </p:nvSpPr>
        <p:spPr>
          <a:xfrm>
            <a:off x="1687675" y="1421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3"/>
          <p:cNvSpPr/>
          <p:nvPr/>
        </p:nvSpPr>
        <p:spPr>
          <a:xfrm>
            <a:off x="1687675" y="19300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3"/>
          <p:cNvSpPr/>
          <p:nvPr/>
        </p:nvSpPr>
        <p:spPr>
          <a:xfrm>
            <a:off x="1337500" y="213055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3"/>
          <p:cNvSpPr/>
          <p:nvPr/>
        </p:nvSpPr>
        <p:spPr>
          <a:xfrm>
            <a:off x="1679363" y="1776250"/>
            <a:ext cx="95400" cy="9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3"/>
          <p:cNvSpPr/>
          <p:nvPr/>
        </p:nvSpPr>
        <p:spPr>
          <a:xfrm>
            <a:off x="1687675" y="2473325"/>
            <a:ext cx="95400" cy="9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3"/>
          <p:cNvSpPr/>
          <p:nvPr/>
        </p:nvSpPr>
        <p:spPr>
          <a:xfrm>
            <a:off x="1679363" y="1548525"/>
            <a:ext cx="95400" cy="9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3"/>
          <p:cNvSpPr/>
          <p:nvPr/>
        </p:nvSpPr>
        <p:spPr>
          <a:xfrm>
            <a:off x="1687663" y="2681638"/>
            <a:ext cx="95400" cy="95400"/>
          </a:xfrm>
          <a:prstGeom prst="ellipse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3"/>
          <p:cNvSpPr/>
          <p:nvPr/>
        </p:nvSpPr>
        <p:spPr>
          <a:xfrm>
            <a:off x="1219913" y="31068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3"/>
          <p:cNvSpPr/>
          <p:nvPr/>
        </p:nvSpPr>
        <p:spPr>
          <a:xfrm>
            <a:off x="1219913" y="33049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3"/>
          <p:cNvSpPr/>
          <p:nvPr/>
        </p:nvSpPr>
        <p:spPr>
          <a:xfrm>
            <a:off x="1608188" y="36505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3"/>
          <p:cNvSpPr/>
          <p:nvPr/>
        </p:nvSpPr>
        <p:spPr>
          <a:xfrm>
            <a:off x="1219913" y="421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3"/>
          <p:cNvSpPr/>
          <p:nvPr/>
        </p:nvSpPr>
        <p:spPr>
          <a:xfrm>
            <a:off x="1219913" y="4001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3"/>
          <p:cNvSpPr/>
          <p:nvPr/>
        </p:nvSpPr>
        <p:spPr>
          <a:xfrm>
            <a:off x="3210350" y="1122250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3"/>
          <p:cNvSpPr/>
          <p:nvPr/>
        </p:nvSpPr>
        <p:spPr>
          <a:xfrm rot="1800122">
            <a:off x="3860917" y="147358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3"/>
          <p:cNvSpPr/>
          <p:nvPr/>
        </p:nvSpPr>
        <p:spPr>
          <a:xfrm rot="1800122">
            <a:off x="3393167" y="30113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3"/>
          <p:cNvSpPr txBox="1"/>
          <p:nvPr/>
        </p:nvSpPr>
        <p:spPr>
          <a:xfrm>
            <a:off x="3621625" y="236695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09" name="Google Shape;509;p23"/>
          <p:cNvSpPr/>
          <p:nvPr/>
        </p:nvSpPr>
        <p:spPr>
          <a:xfrm>
            <a:off x="3306950" y="43447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3"/>
          <p:cNvSpPr/>
          <p:nvPr/>
        </p:nvSpPr>
        <p:spPr>
          <a:xfrm>
            <a:off x="3306950" y="149352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3"/>
          <p:cNvSpPr/>
          <p:nvPr/>
        </p:nvSpPr>
        <p:spPr>
          <a:xfrm>
            <a:off x="3503525" y="3293603"/>
            <a:ext cx="1379400" cy="66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3"/>
          <p:cNvSpPr/>
          <p:nvPr/>
        </p:nvSpPr>
        <p:spPr>
          <a:xfrm>
            <a:off x="3500375" y="2901825"/>
            <a:ext cx="1385700" cy="411000"/>
          </a:xfrm>
          <a:prstGeom prst="triangle">
            <a:avLst>
              <a:gd fmla="val 50683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13" name="Google Shape;513;p23"/>
          <p:cNvCxnSpPr>
            <a:stCxn id="510" idx="0"/>
            <a:endCxn id="509" idx="4"/>
          </p:cNvCxnSpPr>
          <p:nvPr/>
        </p:nvCxnSpPr>
        <p:spPr>
          <a:xfrm>
            <a:off x="3354650" y="1493525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514" name="Google Shape;514;p23"/>
          <p:cNvSpPr txBox="1"/>
          <p:nvPr/>
        </p:nvSpPr>
        <p:spPr>
          <a:xfrm>
            <a:off x="4884325" y="327980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15" name="Google Shape;515;p23"/>
          <p:cNvSpPr/>
          <p:nvPr/>
        </p:nvSpPr>
        <p:spPr>
          <a:xfrm>
            <a:off x="356480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3"/>
          <p:cNvSpPr/>
          <p:nvPr/>
        </p:nvSpPr>
        <p:spPr>
          <a:xfrm>
            <a:off x="394970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3"/>
          <p:cNvSpPr/>
          <p:nvPr/>
        </p:nvSpPr>
        <p:spPr>
          <a:xfrm>
            <a:off x="4145525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3"/>
          <p:cNvSpPr/>
          <p:nvPr/>
        </p:nvSpPr>
        <p:spPr>
          <a:xfrm>
            <a:off x="434135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9" name="Google Shape;519;p23"/>
          <p:cNvSpPr/>
          <p:nvPr/>
        </p:nvSpPr>
        <p:spPr>
          <a:xfrm>
            <a:off x="4726250" y="36459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3"/>
          <p:cNvSpPr/>
          <p:nvPr/>
        </p:nvSpPr>
        <p:spPr>
          <a:xfrm>
            <a:off x="4145525" y="434475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1" name="Google Shape;521;p23"/>
          <p:cNvSpPr/>
          <p:nvPr/>
        </p:nvSpPr>
        <p:spPr>
          <a:xfrm>
            <a:off x="4145525" y="38457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23"/>
          <p:cNvSpPr/>
          <p:nvPr/>
        </p:nvSpPr>
        <p:spPr>
          <a:xfrm>
            <a:off x="3975700" y="1908800"/>
            <a:ext cx="1371000" cy="66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23"/>
          <p:cNvSpPr/>
          <p:nvPr/>
        </p:nvSpPr>
        <p:spPr>
          <a:xfrm rot="10800000">
            <a:off x="3968125" y="2564875"/>
            <a:ext cx="1385700" cy="401100"/>
          </a:xfrm>
          <a:prstGeom prst="triangle">
            <a:avLst>
              <a:gd fmla="val 50683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23"/>
          <p:cNvSpPr/>
          <p:nvPr/>
        </p:nvSpPr>
        <p:spPr>
          <a:xfrm>
            <a:off x="4145525" y="2950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3"/>
          <p:cNvSpPr/>
          <p:nvPr/>
        </p:nvSpPr>
        <p:spPr>
          <a:xfrm>
            <a:off x="4145525" y="34587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23"/>
          <p:cNvSpPr/>
          <p:nvPr/>
        </p:nvSpPr>
        <p:spPr>
          <a:xfrm>
            <a:off x="403255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7" name="Google Shape;527;p23"/>
          <p:cNvSpPr/>
          <p:nvPr/>
        </p:nvSpPr>
        <p:spPr>
          <a:xfrm>
            <a:off x="441745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3"/>
          <p:cNvSpPr/>
          <p:nvPr/>
        </p:nvSpPr>
        <p:spPr>
          <a:xfrm>
            <a:off x="4613275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23"/>
          <p:cNvSpPr/>
          <p:nvPr/>
        </p:nvSpPr>
        <p:spPr>
          <a:xfrm>
            <a:off x="480910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p23"/>
          <p:cNvSpPr/>
          <p:nvPr/>
        </p:nvSpPr>
        <p:spPr>
          <a:xfrm>
            <a:off x="5194000" y="21172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23"/>
          <p:cNvSpPr/>
          <p:nvPr/>
        </p:nvSpPr>
        <p:spPr>
          <a:xfrm>
            <a:off x="4613275" y="28160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3"/>
          <p:cNvSpPr/>
          <p:nvPr/>
        </p:nvSpPr>
        <p:spPr>
          <a:xfrm>
            <a:off x="4613275" y="23170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3"/>
          <p:cNvSpPr/>
          <p:nvPr/>
        </p:nvSpPr>
        <p:spPr>
          <a:xfrm>
            <a:off x="4613275" y="1421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3"/>
          <p:cNvSpPr/>
          <p:nvPr/>
        </p:nvSpPr>
        <p:spPr>
          <a:xfrm>
            <a:off x="4613275" y="19300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23"/>
          <p:cNvSpPr/>
          <p:nvPr/>
        </p:nvSpPr>
        <p:spPr>
          <a:xfrm>
            <a:off x="4263100" y="21305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23"/>
          <p:cNvSpPr/>
          <p:nvPr/>
        </p:nvSpPr>
        <p:spPr>
          <a:xfrm>
            <a:off x="4604963" y="177625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23"/>
          <p:cNvSpPr/>
          <p:nvPr/>
        </p:nvSpPr>
        <p:spPr>
          <a:xfrm>
            <a:off x="4613275" y="24733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3"/>
          <p:cNvSpPr/>
          <p:nvPr/>
        </p:nvSpPr>
        <p:spPr>
          <a:xfrm>
            <a:off x="4604963" y="15485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3"/>
          <p:cNvSpPr/>
          <p:nvPr/>
        </p:nvSpPr>
        <p:spPr>
          <a:xfrm>
            <a:off x="4613263" y="26816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23"/>
          <p:cNvSpPr/>
          <p:nvPr/>
        </p:nvSpPr>
        <p:spPr>
          <a:xfrm>
            <a:off x="4145513" y="31068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23"/>
          <p:cNvSpPr/>
          <p:nvPr/>
        </p:nvSpPr>
        <p:spPr>
          <a:xfrm>
            <a:off x="4145513" y="33049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3"/>
          <p:cNvSpPr/>
          <p:nvPr/>
        </p:nvSpPr>
        <p:spPr>
          <a:xfrm>
            <a:off x="4512838" y="36567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4145513" y="421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3"/>
          <p:cNvSpPr/>
          <p:nvPr/>
        </p:nvSpPr>
        <p:spPr>
          <a:xfrm>
            <a:off x="4145513" y="4001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23"/>
          <p:cNvSpPr/>
          <p:nvPr/>
        </p:nvSpPr>
        <p:spPr>
          <a:xfrm>
            <a:off x="6135950" y="1130426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23"/>
          <p:cNvSpPr/>
          <p:nvPr/>
        </p:nvSpPr>
        <p:spPr>
          <a:xfrm rot="1800122">
            <a:off x="6786517" y="147358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23"/>
          <p:cNvSpPr/>
          <p:nvPr/>
        </p:nvSpPr>
        <p:spPr>
          <a:xfrm rot="1800122">
            <a:off x="6318767" y="30113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23"/>
          <p:cNvSpPr txBox="1"/>
          <p:nvPr/>
        </p:nvSpPr>
        <p:spPr>
          <a:xfrm>
            <a:off x="6547225" y="236695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49" name="Google Shape;549;p23"/>
          <p:cNvSpPr/>
          <p:nvPr/>
        </p:nvSpPr>
        <p:spPr>
          <a:xfrm>
            <a:off x="6232550" y="43447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3"/>
          <p:cNvSpPr/>
          <p:nvPr/>
        </p:nvSpPr>
        <p:spPr>
          <a:xfrm>
            <a:off x="6232550" y="149352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51" name="Google Shape;551;p23"/>
          <p:cNvCxnSpPr>
            <a:stCxn id="550" idx="0"/>
            <a:endCxn id="549" idx="4"/>
          </p:cNvCxnSpPr>
          <p:nvPr/>
        </p:nvCxnSpPr>
        <p:spPr>
          <a:xfrm>
            <a:off x="6280250" y="1493525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552" name="Google Shape;552;p23"/>
          <p:cNvSpPr txBox="1"/>
          <p:nvPr/>
        </p:nvSpPr>
        <p:spPr>
          <a:xfrm>
            <a:off x="7809925" y="327980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53" name="Google Shape;553;p23"/>
          <p:cNvSpPr/>
          <p:nvPr/>
        </p:nvSpPr>
        <p:spPr>
          <a:xfrm>
            <a:off x="6877361" y="1369287"/>
            <a:ext cx="1413600" cy="411000"/>
          </a:xfrm>
          <a:prstGeom prst="triangle">
            <a:avLst>
              <a:gd fmla="val 50406" name="adj"/>
            </a:avLst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23"/>
          <p:cNvSpPr/>
          <p:nvPr/>
        </p:nvSpPr>
        <p:spPr>
          <a:xfrm>
            <a:off x="6433325" y="3450163"/>
            <a:ext cx="1371000" cy="663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3"/>
          <p:cNvSpPr/>
          <p:nvPr/>
        </p:nvSpPr>
        <p:spPr>
          <a:xfrm>
            <a:off x="6896875" y="1776192"/>
            <a:ext cx="1379400" cy="663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3"/>
          <p:cNvSpPr/>
          <p:nvPr/>
        </p:nvSpPr>
        <p:spPr>
          <a:xfrm rot="10800000">
            <a:off x="6434151" y="4096824"/>
            <a:ext cx="1385700" cy="401100"/>
          </a:xfrm>
          <a:prstGeom prst="triangle">
            <a:avLst>
              <a:gd fmla="val 50683" name="adj"/>
            </a:avLst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3"/>
          <p:cNvSpPr/>
          <p:nvPr/>
        </p:nvSpPr>
        <p:spPr>
          <a:xfrm>
            <a:off x="649040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3"/>
          <p:cNvSpPr/>
          <p:nvPr/>
        </p:nvSpPr>
        <p:spPr>
          <a:xfrm>
            <a:off x="687530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3"/>
          <p:cNvSpPr/>
          <p:nvPr/>
        </p:nvSpPr>
        <p:spPr>
          <a:xfrm>
            <a:off x="7071125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p23"/>
          <p:cNvSpPr/>
          <p:nvPr/>
        </p:nvSpPr>
        <p:spPr>
          <a:xfrm>
            <a:off x="7266950" y="36592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23"/>
          <p:cNvSpPr/>
          <p:nvPr/>
        </p:nvSpPr>
        <p:spPr>
          <a:xfrm>
            <a:off x="7651850" y="36459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23"/>
          <p:cNvSpPr/>
          <p:nvPr/>
        </p:nvSpPr>
        <p:spPr>
          <a:xfrm>
            <a:off x="7071125" y="43447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3"/>
          <p:cNvSpPr/>
          <p:nvPr/>
        </p:nvSpPr>
        <p:spPr>
          <a:xfrm>
            <a:off x="7071125" y="38457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3"/>
          <p:cNvSpPr/>
          <p:nvPr/>
        </p:nvSpPr>
        <p:spPr>
          <a:xfrm>
            <a:off x="7071125" y="29506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23"/>
          <p:cNvSpPr/>
          <p:nvPr/>
        </p:nvSpPr>
        <p:spPr>
          <a:xfrm>
            <a:off x="7071125" y="345870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6" name="Google Shape;566;p23"/>
          <p:cNvSpPr/>
          <p:nvPr/>
        </p:nvSpPr>
        <p:spPr>
          <a:xfrm>
            <a:off x="695815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7" name="Google Shape;567;p23"/>
          <p:cNvSpPr/>
          <p:nvPr/>
        </p:nvSpPr>
        <p:spPr>
          <a:xfrm>
            <a:off x="734305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3"/>
          <p:cNvSpPr/>
          <p:nvPr/>
        </p:nvSpPr>
        <p:spPr>
          <a:xfrm>
            <a:off x="7538875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3"/>
          <p:cNvSpPr/>
          <p:nvPr/>
        </p:nvSpPr>
        <p:spPr>
          <a:xfrm>
            <a:off x="7734700" y="21305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p23"/>
          <p:cNvSpPr/>
          <p:nvPr/>
        </p:nvSpPr>
        <p:spPr>
          <a:xfrm>
            <a:off x="8119600" y="21172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3"/>
          <p:cNvSpPr/>
          <p:nvPr/>
        </p:nvSpPr>
        <p:spPr>
          <a:xfrm>
            <a:off x="7538875" y="281608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23"/>
          <p:cNvSpPr/>
          <p:nvPr/>
        </p:nvSpPr>
        <p:spPr>
          <a:xfrm>
            <a:off x="7538875" y="23170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3"/>
          <p:cNvSpPr/>
          <p:nvPr/>
        </p:nvSpPr>
        <p:spPr>
          <a:xfrm>
            <a:off x="7538875" y="1421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23"/>
          <p:cNvSpPr/>
          <p:nvPr/>
        </p:nvSpPr>
        <p:spPr>
          <a:xfrm>
            <a:off x="7538875" y="19300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3"/>
          <p:cNvSpPr/>
          <p:nvPr/>
        </p:nvSpPr>
        <p:spPr>
          <a:xfrm>
            <a:off x="7188700" y="21305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3"/>
          <p:cNvSpPr/>
          <p:nvPr/>
        </p:nvSpPr>
        <p:spPr>
          <a:xfrm>
            <a:off x="7530563" y="17762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23"/>
          <p:cNvSpPr/>
          <p:nvPr/>
        </p:nvSpPr>
        <p:spPr>
          <a:xfrm>
            <a:off x="7538875" y="24733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3"/>
          <p:cNvSpPr/>
          <p:nvPr/>
        </p:nvSpPr>
        <p:spPr>
          <a:xfrm>
            <a:off x="7530563" y="15485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23"/>
          <p:cNvSpPr/>
          <p:nvPr/>
        </p:nvSpPr>
        <p:spPr>
          <a:xfrm>
            <a:off x="7538863" y="26816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0" name="Google Shape;580;p23"/>
          <p:cNvSpPr/>
          <p:nvPr/>
        </p:nvSpPr>
        <p:spPr>
          <a:xfrm>
            <a:off x="7071113" y="31068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23"/>
          <p:cNvSpPr/>
          <p:nvPr/>
        </p:nvSpPr>
        <p:spPr>
          <a:xfrm>
            <a:off x="7071113" y="330490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3"/>
          <p:cNvSpPr/>
          <p:nvPr/>
        </p:nvSpPr>
        <p:spPr>
          <a:xfrm>
            <a:off x="7438438" y="365673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3"/>
          <p:cNvSpPr/>
          <p:nvPr/>
        </p:nvSpPr>
        <p:spPr>
          <a:xfrm>
            <a:off x="7071113" y="421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3"/>
          <p:cNvSpPr/>
          <p:nvPr/>
        </p:nvSpPr>
        <p:spPr>
          <a:xfrm>
            <a:off x="7071113" y="4001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24"/>
          <p:cNvSpPr/>
          <p:nvPr/>
        </p:nvSpPr>
        <p:spPr>
          <a:xfrm>
            <a:off x="2632146" y="154350"/>
            <a:ext cx="3042000" cy="471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24"/>
          <p:cNvSpPr/>
          <p:nvPr/>
        </p:nvSpPr>
        <p:spPr>
          <a:xfrm rot="1800209">
            <a:off x="3463309" y="603268"/>
            <a:ext cx="2044585" cy="1771196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24"/>
          <p:cNvSpPr/>
          <p:nvPr/>
        </p:nvSpPr>
        <p:spPr>
          <a:xfrm rot="1800209">
            <a:off x="2865651" y="2568070"/>
            <a:ext cx="2044585" cy="1771196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24"/>
          <p:cNvSpPr txBox="1"/>
          <p:nvPr/>
        </p:nvSpPr>
        <p:spPr>
          <a:xfrm>
            <a:off x="3157644" y="1744744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93" name="Google Shape;593;p24"/>
          <p:cNvSpPr/>
          <p:nvPr/>
        </p:nvSpPr>
        <p:spPr>
          <a:xfrm>
            <a:off x="2755574" y="4271843"/>
            <a:ext cx="121800" cy="121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4"/>
          <p:cNvSpPr/>
          <p:nvPr/>
        </p:nvSpPr>
        <p:spPr>
          <a:xfrm>
            <a:off x="2755574" y="628740"/>
            <a:ext cx="121800" cy="121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5" name="Google Shape;595;p24"/>
          <p:cNvCxnSpPr>
            <a:stCxn id="594" idx="0"/>
            <a:endCxn id="593" idx="4"/>
          </p:cNvCxnSpPr>
          <p:nvPr/>
        </p:nvCxnSpPr>
        <p:spPr>
          <a:xfrm>
            <a:off x="2816474" y="628740"/>
            <a:ext cx="0" cy="376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596" name="Google Shape;596;p24"/>
          <p:cNvSpPr txBox="1"/>
          <p:nvPr/>
        </p:nvSpPr>
        <p:spPr>
          <a:xfrm>
            <a:off x="4771033" y="2911122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597" name="Google Shape;597;p24"/>
          <p:cNvSpPr/>
          <p:nvPr/>
        </p:nvSpPr>
        <p:spPr>
          <a:xfrm>
            <a:off x="3085037" y="339589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24"/>
          <p:cNvSpPr/>
          <p:nvPr/>
        </p:nvSpPr>
        <p:spPr>
          <a:xfrm>
            <a:off x="3576835" y="339589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24"/>
          <p:cNvSpPr/>
          <p:nvPr/>
        </p:nvSpPr>
        <p:spPr>
          <a:xfrm>
            <a:off x="3827047" y="339589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"/>
          <p:cNvSpPr/>
          <p:nvPr/>
        </p:nvSpPr>
        <p:spPr>
          <a:xfrm>
            <a:off x="4077258" y="339589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24"/>
          <p:cNvSpPr/>
          <p:nvPr/>
        </p:nvSpPr>
        <p:spPr>
          <a:xfrm>
            <a:off x="4569056" y="337893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24"/>
          <p:cNvSpPr/>
          <p:nvPr/>
        </p:nvSpPr>
        <p:spPr>
          <a:xfrm>
            <a:off x="3827047" y="4271843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4"/>
          <p:cNvSpPr/>
          <p:nvPr/>
        </p:nvSpPr>
        <p:spPr>
          <a:xfrm>
            <a:off x="3827047" y="3634223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4" name="Google Shape;604;p24"/>
          <p:cNvSpPr/>
          <p:nvPr/>
        </p:nvSpPr>
        <p:spPr>
          <a:xfrm>
            <a:off x="3827047" y="249052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24"/>
          <p:cNvSpPr/>
          <p:nvPr/>
        </p:nvSpPr>
        <p:spPr>
          <a:xfrm>
            <a:off x="3827047" y="3139708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24"/>
          <p:cNvSpPr/>
          <p:nvPr/>
        </p:nvSpPr>
        <p:spPr>
          <a:xfrm>
            <a:off x="3682695" y="144267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4"/>
          <p:cNvSpPr/>
          <p:nvPr/>
        </p:nvSpPr>
        <p:spPr>
          <a:xfrm>
            <a:off x="4174493" y="144267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4"/>
          <p:cNvSpPr/>
          <p:nvPr/>
        </p:nvSpPr>
        <p:spPr>
          <a:xfrm>
            <a:off x="4424705" y="144267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4"/>
          <p:cNvSpPr/>
          <p:nvPr/>
        </p:nvSpPr>
        <p:spPr>
          <a:xfrm>
            <a:off x="4674916" y="144267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0" name="Google Shape;610;p24"/>
          <p:cNvSpPr/>
          <p:nvPr/>
        </p:nvSpPr>
        <p:spPr>
          <a:xfrm>
            <a:off x="5166714" y="1425710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4"/>
          <p:cNvSpPr/>
          <p:nvPr/>
        </p:nvSpPr>
        <p:spPr>
          <a:xfrm>
            <a:off x="4424705" y="2318621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24"/>
          <p:cNvSpPr/>
          <p:nvPr/>
        </p:nvSpPr>
        <p:spPr>
          <a:xfrm>
            <a:off x="4424705" y="1681001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4"/>
          <p:cNvSpPr/>
          <p:nvPr/>
        </p:nvSpPr>
        <p:spPr>
          <a:xfrm>
            <a:off x="4424705" y="537302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4"/>
          <p:cNvSpPr/>
          <p:nvPr/>
        </p:nvSpPr>
        <p:spPr>
          <a:xfrm>
            <a:off x="4424705" y="1186486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p24"/>
          <p:cNvSpPr txBox="1"/>
          <p:nvPr/>
        </p:nvSpPr>
        <p:spPr>
          <a:xfrm>
            <a:off x="63250" y="-5150"/>
            <a:ext cx="24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New Partials Assembly Tray: New Pin Names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616" name="Google Shape;616;p24"/>
          <p:cNvSpPr/>
          <p:nvPr/>
        </p:nvSpPr>
        <p:spPr>
          <a:xfrm>
            <a:off x="3977276" y="1442688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24"/>
          <p:cNvSpPr/>
          <p:nvPr/>
        </p:nvSpPr>
        <p:spPr>
          <a:xfrm>
            <a:off x="4414083" y="989987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4"/>
          <p:cNvSpPr/>
          <p:nvPr/>
        </p:nvSpPr>
        <p:spPr>
          <a:xfrm>
            <a:off x="4424705" y="1880663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4"/>
          <p:cNvSpPr/>
          <p:nvPr/>
        </p:nvSpPr>
        <p:spPr>
          <a:xfrm>
            <a:off x="4414083" y="699015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24"/>
          <p:cNvSpPr/>
          <p:nvPr/>
        </p:nvSpPr>
        <p:spPr>
          <a:xfrm>
            <a:off x="4424689" y="2121280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1" name="Google Shape;621;p24"/>
          <p:cNvSpPr/>
          <p:nvPr/>
        </p:nvSpPr>
        <p:spPr>
          <a:xfrm>
            <a:off x="3827031" y="2690090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24"/>
          <p:cNvSpPr/>
          <p:nvPr/>
        </p:nvSpPr>
        <p:spPr>
          <a:xfrm>
            <a:off x="3827031" y="2943193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24"/>
          <p:cNvSpPr/>
          <p:nvPr/>
        </p:nvSpPr>
        <p:spPr>
          <a:xfrm>
            <a:off x="4254985" y="3392772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p24"/>
          <p:cNvSpPr/>
          <p:nvPr/>
        </p:nvSpPr>
        <p:spPr>
          <a:xfrm>
            <a:off x="3827031" y="4101665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24"/>
          <p:cNvSpPr/>
          <p:nvPr/>
        </p:nvSpPr>
        <p:spPr>
          <a:xfrm>
            <a:off x="3827031" y="3833853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6" name="Google Shape;6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9400" y="2847575"/>
            <a:ext cx="2091925" cy="1920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27" name="Google Shape;627;p24"/>
          <p:cNvCxnSpPr/>
          <p:nvPr/>
        </p:nvCxnSpPr>
        <p:spPr>
          <a:xfrm>
            <a:off x="7695275" y="3624750"/>
            <a:ext cx="130200" cy="143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8" name="Google Shape;628;p24"/>
          <p:cNvCxnSpPr/>
          <p:nvPr/>
        </p:nvCxnSpPr>
        <p:spPr>
          <a:xfrm flipH="1">
            <a:off x="7695175" y="3878675"/>
            <a:ext cx="117300" cy="978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29" name="Google Shape;629;p24"/>
          <p:cNvCxnSpPr/>
          <p:nvPr/>
        </p:nvCxnSpPr>
        <p:spPr>
          <a:xfrm rot="10800000">
            <a:off x="7487000" y="3885250"/>
            <a:ext cx="104100" cy="104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0" name="Google Shape;630;p24"/>
          <p:cNvCxnSpPr/>
          <p:nvPr/>
        </p:nvCxnSpPr>
        <p:spPr>
          <a:xfrm rot="10800000">
            <a:off x="7102825" y="3839600"/>
            <a:ext cx="260400" cy="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1" name="Google Shape;631;p24"/>
          <p:cNvCxnSpPr/>
          <p:nvPr/>
        </p:nvCxnSpPr>
        <p:spPr>
          <a:xfrm flipH="1" rot="10800000">
            <a:off x="6998625" y="3117050"/>
            <a:ext cx="553500" cy="6249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2" name="Google Shape;632;p24"/>
          <p:cNvCxnSpPr/>
          <p:nvPr/>
        </p:nvCxnSpPr>
        <p:spPr>
          <a:xfrm>
            <a:off x="7753875" y="3077850"/>
            <a:ext cx="559800" cy="638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3" name="Google Shape;633;p24"/>
          <p:cNvCxnSpPr/>
          <p:nvPr/>
        </p:nvCxnSpPr>
        <p:spPr>
          <a:xfrm flipH="1">
            <a:off x="7780025" y="3911225"/>
            <a:ext cx="494700" cy="638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4" name="Google Shape;634;p24"/>
          <p:cNvSpPr txBox="1"/>
          <p:nvPr/>
        </p:nvSpPr>
        <p:spPr>
          <a:xfrm>
            <a:off x="6364225" y="2413950"/>
            <a:ext cx="2207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Original Names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5" name="Google Shape;635;p24"/>
          <p:cNvSpPr/>
          <p:nvPr/>
        </p:nvSpPr>
        <p:spPr>
          <a:xfrm>
            <a:off x="4843575" y="144270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24"/>
          <p:cNvSpPr/>
          <p:nvPr/>
        </p:nvSpPr>
        <p:spPr>
          <a:xfrm>
            <a:off x="3260888" y="339590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4"/>
          <p:cNvSpPr/>
          <p:nvPr/>
        </p:nvSpPr>
        <p:spPr>
          <a:xfrm>
            <a:off x="5005150" y="1442675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4"/>
          <p:cNvSpPr/>
          <p:nvPr/>
        </p:nvSpPr>
        <p:spPr>
          <a:xfrm>
            <a:off x="3418863" y="339590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4"/>
          <p:cNvSpPr/>
          <p:nvPr/>
        </p:nvSpPr>
        <p:spPr>
          <a:xfrm>
            <a:off x="4432713" y="3378925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24"/>
          <p:cNvSpPr/>
          <p:nvPr/>
        </p:nvSpPr>
        <p:spPr>
          <a:xfrm>
            <a:off x="3829988" y="144270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4"/>
          <p:cNvSpPr/>
          <p:nvPr/>
        </p:nvSpPr>
        <p:spPr>
          <a:xfrm>
            <a:off x="468350" y="3517700"/>
            <a:ext cx="1940100" cy="1174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24"/>
          <p:cNvSpPr/>
          <p:nvPr/>
        </p:nvSpPr>
        <p:spPr>
          <a:xfrm>
            <a:off x="551275" y="377870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4"/>
          <p:cNvSpPr/>
          <p:nvPr/>
        </p:nvSpPr>
        <p:spPr>
          <a:xfrm>
            <a:off x="551280" y="4053861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24"/>
          <p:cNvSpPr/>
          <p:nvPr/>
        </p:nvSpPr>
        <p:spPr>
          <a:xfrm>
            <a:off x="551285" y="4393747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5" name="Google Shape;645;p24"/>
          <p:cNvSpPr txBox="1"/>
          <p:nvPr/>
        </p:nvSpPr>
        <p:spPr>
          <a:xfrm>
            <a:off x="793875" y="3634225"/>
            <a:ext cx="16146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Symbolic Pins (Not Real)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Old Pins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New Pins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46" name="Google Shape;646;p24"/>
          <p:cNvSpPr txBox="1"/>
          <p:nvPr/>
        </p:nvSpPr>
        <p:spPr>
          <a:xfrm>
            <a:off x="3582750" y="1479600"/>
            <a:ext cx="1805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    J    E    D         	    B   G   L   M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7" name="Google Shape;647;p24"/>
          <p:cNvSpPr txBox="1"/>
          <p:nvPr/>
        </p:nvSpPr>
        <p:spPr>
          <a:xfrm>
            <a:off x="4478288" y="460000"/>
            <a:ext cx="183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K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48" name="Google Shape;648;p24"/>
          <p:cNvSpPr txBox="1"/>
          <p:nvPr/>
        </p:nvSpPr>
        <p:spPr>
          <a:xfrm>
            <a:off x="4410381" y="1303731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</a:rPr>
              <a:t>Center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649" name="Google Shape;649;p24"/>
          <p:cNvSpPr txBox="1"/>
          <p:nvPr/>
        </p:nvSpPr>
        <p:spPr>
          <a:xfrm>
            <a:off x="3827081" y="3241169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</a:rPr>
              <a:t>Center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650" name="Google Shape;650;p24"/>
          <p:cNvSpPr txBox="1"/>
          <p:nvPr/>
        </p:nvSpPr>
        <p:spPr>
          <a:xfrm>
            <a:off x="3885138" y="2402900"/>
            <a:ext cx="183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K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51" name="Google Shape;651;p24"/>
          <p:cNvSpPr txBox="1"/>
          <p:nvPr/>
        </p:nvSpPr>
        <p:spPr>
          <a:xfrm>
            <a:off x="3010050" y="3173175"/>
            <a:ext cx="1805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    J    E    D         	    B   G   L   M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25"/>
          <p:cNvSpPr/>
          <p:nvPr/>
        </p:nvSpPr>
        <p:spPr>
          <a:xfrm>
            <a:off x="110771" y="27600"/>
            <a:ext cx="3042000" cy="47157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25"/>
          <p:cNvSpPr/>
          <p:nvPr/>
        </p:nvSpPr>
        <p:spPr>
          <a:xfrm rot="1800209">
            <a:off x="941934" y="476518"/>
            <a:ext cx="2044585" cy="1771196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25"/>
          <p:cNvSpPr/>
          <p:nvPr/>
        </p:nvSpPr>
        <p:spPr>
          <a:xfrm rot="1800209">
            <a:off x="344276" y="2441320"/>
            <a:ext cx="2044585" cy="1771196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25"/>
          <p:cNvSpPr txBox="1"/>
          <p:nvPr/>
        </p:nvSpPr>
        <p:spPr>
          <a:xfrm>
            <a:off x="636269" y="1617994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60" name="Google Shape;660;p25"/>
          <p:cNvSpPr/>
          <p:nvPr/>
        </p:nvSpPr>
        <p:spPr>
          <a:xfrm>
            <a:off x="234199" y="4145093"/>
            <a:ext cx="121800" cy="121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5"/>
          <p:cNvSpPr/>
          <p:nvPr/>
        </p:nvSpPr>
        <p:spPr>
          <a:xfrm>
            <a:off x="234199" y="501990"/>
            <a:ext cx="121800" cy="1218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2" name="Google Shape;662;p25"/>
          <p:cNvCxnSpPr>
            <a:stCxn id="661" idx="0"/>
            <a:endCxn id="660" idx="4"/>
          </p:cNvCxnSpPr>
          <p:nvPr/>
        </p:nvCxnSpPr>
        <p:spPr>
          <a:xfrm>
            <a:off x="295099" y="501990"/>
            <a:ext cx="0" cy="37650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663" name="Google Shape;663;p25"/>
          <p:cNvSpPr txBox="1"/>
          <p:nvPr/>
        </p:nvSpPr>
        <p:spPr>
          <a:xfrm>
            <a:off x="2249658" y="2784372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664" name="Google Shape;664;p25"/>
          <p:cNvSpPr/>
          <p:nvPr/>
        </p:nvSpPr>
        <p:spPr>
          <a:xfrm>
            <a:off x="563662" y="326914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5" name="Google Shape;665;p25"/>
          <p:cNvSpPr/>
          <p:nvPr/>
        </p:nvSpPr>
        <p:spPr>
          <a:xfrm>
            <a:off x="1055460" y="326914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5"/>
          <p:cNvSpPr/>
          <p:nvPr/>
        </p:nvSpPr>
        <p:spPr>
          <a:xfrm>
            <a:off x="1305672" y="326914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25"/>
          <p:cNvSpPr/>
          <p:nvPr/>
        </p:nvSpPr>
        <p:spPr>
          <a:xfrm>
            <a:off x="1555883" y="326914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5"/>
          <p:cNvSpPr/>
          <p:nvPr/>
        </p:nvSpPr>
        <p:spPr>
          <a:xfrm>
            <a:off x="2047681" y="325218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9" name="Google Shape;669;p25"/>
          <p:cNvSpPr/>
          <p:nvPr/>
        </p:nvSpPr>
        <p:spPr>
          <a:xfrm>
            <a:off x="1305672" y="4145093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25"/>
          <p:cNvSpPr/>
          <p:nvPr/>
        </p:nvSpPr>
        <p:spPr>
          <a:xfrm>
            <a:off x="1305672" y="3507473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25"/>
          <p:cNvSpPr/>
          <p:nvPr/>
        </p:nvSpPr>
        <p:spPr>
          <a:xfrm>
            <a:off x="1305672" y="2363774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25"/>
          <p:cNvSpPr/>
          <p:nvPr/>
        </p:nvSpPr>
        <p:spPr>
          <a:xfrm>
            <a:off x="1305672" y="3012958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25"/>
          <p:cNvSpPr/>
          <p:nvPr/>
        </p:nvSpPr>
        <p:spPr>
          <a:xfrm>
            <a:off x="1161320" y="131592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25"/>
          <p:cNvSpPr/>
          <p:nvPr/>
        </p:nvSpPr>
        <p:spPr>
          <a:xfrm>
            <a:off x="1653118" y="131592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5"/>
          <p:cNvSpPr/>
          <p:nvPr/>
        </p:nvSpPr>
        <p:spPr>
          <a:xfrm>
            <a:off x="1903330" y="131592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25"/>
          <p:cNvSpPr/>
          <p:nvPr/>
        </p:nvSpPr>
        <p:spPr>
          <a:xfrm>
            <a:off x="2153541" y="131592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25"/>
          <p:cNvSpPr/>
          <p:nvPr/>
        </p:nvSpPr>
        <p:spPr>
          <a:xfrm>
            <a:off x="2645339" y="1298960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25"/>
          <p:cNvSpPr/>
          <p:nvPr/>
        </p:nvSpPr>
        <p:spPr>
          <a:xfrm>
            <a:off x="1903330" y="2191871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25"/>
          <p:cNvSpPr/>
          <p:nvPr/>
        </p:nvSpPr>
        <p:spPr>
          <a:xfrm>
            <a:off x="1903330" y="1554251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25"/>
          <p:cNvSpPr/>
          <p:nvPr/>
        </p:nvSpPr>
        <p:spPr>
          <a:xfrm>
            <a:off x="1903330" y="410552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25"/>
          <p:cNvSpPr/>
          <p:nvPr/>
        </p:nvSpPr>
        <p:spPr>
          <a:xfrm>
            <a:off x="1903330" y="1059736"/>
            <a:ext cx="121800" cy="1218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2" name="Google Shape;682;p25"/>
          <p:cNvSpPr/>
          <p:nvPr/>
        </p:nvSpPr>
        <p:spPr>
          <a:xfrm>
            <a:off x="1455901" y="1315938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25"/>
          <p:cNvSpPr/>
          <p:nvPr/>
        </p:nvSpPr>
        <p:spPr>
          <a:xfrm>
            <a:off x="1892708" y="863237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4" name="Google Shape;684;p25"/>
          <p:cNvSpPr/>
          <p:nvPr/>
        </p:nvSpPr>
        <p:spPr>
          <a:xfrm>
            <a:off x="1903330" y="1753913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25"/>
          <p:cNvSpPr/>
          <p:nvPr/>
        </p:nvSpPr>
        <p:spPr>
          <a:xfrm>
            <a:off x="1892708" y="572265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25"/>
          <p:cNvSpPr/>
          <p:nvPr/>
        </p:nvSpPr>
        <p:spPr>
          <a:xfrm>
            <a:off x="1903314" y="1994530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25"/>
          <p:cNvSpPr/>
          <p:nvPr/>
        </p:nvSpPr>
        <p:spPr>
          <a:xfrm>
            <a:off x="1305656" y="2563340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25"/>
          <p:cNvSpPr/>
          <p:nvPr/>
        </p:nvSpPr>
        <p:spPr>
          <a:xfrm>
            <a:off x="1305656" y="2816443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9" name="Google Shape;689;p25"/>
          <p:cNvSpPr/>
          <p:nvPr/>
        </p:nvSpPr>
        <p:spPr>
          <a:xfrm>
            <a:off x="1733610" y="3266022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25"/>
          <p:cNvSpPr/>
          <p:nvPr/>
        </p:nvSpPr>
        <p:spPr>
          <a:xfrm>
            <a:off x="1305656" y="3974915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25"/>
          <p:cNvSpPr/>
          <p:nvPr/>
        </p:nvSpPr>
        <p:spPr>
          <a:xfrm>
            <a:off x="1305656" y="3707103"/>
            <a:ext cx="121800" cy="121800"/>
          </a:xfrm>
          <a:prstGeom prst="ellipse">
            <a:avLst/>
          </a:prstGeom>
          <a:solidFill>
            <a:srgbClr val="E6913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2" name="Google Shape;69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33325" y="517600"/>
            <a:ext cx="2091925" cy="1920200"/>
          </a:xfrm>
          <a:prstGeom prst="rect">
            <a:avLst/>
          </a:prstGeom>
          <a:noFill/>
          <a:ln cap="flat" cmpd="sng" w="1905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693" name="Google Shape;693;p25"/>
          <p:cNvCxnSpPr/>
          <p:nvPr/>
        </p:nvCxnSpPr>
        <p:spPr>
          <a:xfrm>
            <a:off x="4549200" y="1294775"/>
            <a:ext cx="130200" cy="143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4" name="Google Shape;694;p25"/>
          <p:cNvCxnSpPr/>
          <p:nvPr/>
        </p:nvCxnSpPr>
        <p:spPr>
          <a:xfrm flipH="1">
            <a:off x="4549100" y="1548700"/>
            <a:ext cx="117300" cy="978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5" name="Google Shape;695;p25"/>
          <p:cNvCxnSpPr/>
          <p:nvPr/>
        </p:nvCxnSpPr>
        <p:spPr>
          <a:xfrm rot="10800000">
            <a:off x="4340925" y="1555275"/>
            <a:ext cx="104100" cy="104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6" name="Google Shape;696;p25"/>
          <p:cNvCxnSpPr/>
          <p:nvPr/>
        </p:nvCxnSpPr>
        <p:spPr>
          <a:xfrm rot="10800000">
            <a:off x="3956750" y="1509625"/>
            <a:ext cx="260400" cy="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7" name="Google Shape;697;p25"/>
          <p:cNvCxnSpPr/>
          <p:nvPr/>
        </p:nvCxnSpPr>
        <p:spPr>
          <a:xfrm flipH="1" rot="10800000">
            <a:off x="3852550" y="787075"/>
            <a:ext cx="553500" cy="6249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8" name="Google Shape;698;p25"/>
          <p:cNvCxnSpPr/>
          <p:nvPr/>
        </p:nvCxnSpPr>
        <p:spPr>
          <a:xfrm>
            <a:off x="4607800" y="747875"/>
            <a:ext cx="559800" cy="638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9" name="Google Shape;699;p25"/>
          <p:cNvCxnSpPr/>
          <p:nvPr/>
        </p:nvCxnSpPr>
        <p:spPr>
          <a:xfrm flipH="1">
            <a:off x="4633950" y="1581250"/>
            <a:ext cx="494700" cy="638100"/>
          </a:xfrm>
          <a:prstGeom prst="straightConnector1">
            <a:avLst/>
          </a:prstGeom>
          <a:noFill/>
          <a:ln cap="flat" cmpd="sng" w="9525">
            <a:solidFill>
              <a:srgbClr val="31E45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0" name="Google Shape;700;p25"/>
          <p:cNvSpPr txBox="1"/>
          <p:nvPr/>
        </p:nvSpPr>
        <p:spPr>
          <a:xfrm>
            <a:off x="3218150" y="83975"/>
            <a:ext cx="2207100" cy="5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Original Names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01" name="Google Shape;701;p25"/>
          <p:cNvSpPr/>
          <p:nvPr/>
        </p:nvSpPr>
        <p:spPr>
          <a:xfrm>
            <a:off x="2322200" y="131595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2" name="Google Shape;702;p25"/>
          <p:cNvSpPr/>
          <p:nvPr/>
        </p:nvSpPr>
        <p:spPr>
          <a:xfrm>
            <a:off x="739513" y="326915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25"/>
          <p:cNvSpPr/>
          <p:nvPr/>
        </p:nvSpPr>
        <p:spPr>
          <a:xfrm>
            <a:off x="2483775" y="1315925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25"/>
          <p:cNvSpPr/>
          <p:nvPr/>
        </p:nvSpPr>
        <p:spPr>
          <a:xfrm>
            <a:off x="897488" y="326915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p25"/>
          <p:cNvSpPr/>
          <p:nvPr/>
        </p:nvSpPr>
        <p:spPr>
          <a:xfrm>
            <a:off x="1911338" y="3252175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5"/>
          <p:cNvSpPr/>
          <p:nvPr/>
        </p:nvSpPr>
        <p:spPr>
          <a:xfrm>
            <a:off x="1308613" y="1315950"/>
            <a:ext cx="121800" cy="1218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p25"/>
          <p:cNvSpPr txBox="1"/>
          <p:nvPr/>
        </p:nvSpPr>
        <p:spPr>
          <a:xfrm>
            <a:off x="1061375" y="1352850"/>
            <a:ext cx="1805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    J    E    D         	    B   G   L   M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08" name="Google Shape;708;p25"/>
          <p:cNvSpPr txBox="1"/>
          <p:nvPr/>
        </p:nvSpPr>
        <p:spPr>
          <a:xfrm>
            <a:off x="1956913" y="333250"/>
            <a:ext cx="183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K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09" name="Google Shape;709;p25"/>
          <p:cNvSpPr txBox="1"/>
          <p:nvPr/>
        </p:nvSpPr>
        <p:spPr>
          <a:xfrm>
            <a:off x="1889006" y="1176981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</a:rPr>
              <a:t>Center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710" name="Google Shape;710;p25"/>
          <p:cNvSpPr txBox="1"/>
          <p:nvPr/>
        </p:nvSpPr>
        <p:spPr>
          <a:xfrm>
            <a:off x="1305706" y="3114419"/>
            <a:ext cx="5550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">
                <a:solidFill>
                  <a:schemeClr val="dk2"/>
                </a:solidFill>
              </a:rPr>
              <a:t>Center</a:t>
            </a:r>
            <a:endParaRPr sz="400">
              <a:solidFill>
                <a:schemeClr val="dk2"/>
              </a:solidFill>
            </a:endParaRPr>
          </a:p>
        </p:txBody>
      </p:sp>
      <p:sp>
        <p:nvSpPr>
          <p:cNvPr id="711" name="Google Shape;711;p25"/>
          <p:cNvSpPr txBox="1"/>
          <p:nvPr/>
        </p:nvSpPr>
        <p:spPr>
          <a:xfrm>
            <a:off x="1363763" y="2276150"/>
            <a:ext cx="183300" cy="205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K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I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N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2" name="Google Shape;712;p25"/>
          <p:cNvSpPr txBox="1"/>
          <p:nvPr/>
        </p:nvSpPr>
        <p:spPr>
          <a:xfrm>
            <a:off x="488675" y="3046425"/>
            <a:ext cx="18057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O    J    E    D         	    B   G   L   M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13" name="Google Shape;713;p25"/>
          <p:cNvSpPr txBox="1"/>
          <p:nvPr/>
        </p:nvSpPr>
        <p:spPr>
          <a:xfrm>
            <a:off x="3293900" y="2570875"/>
            <a:ext cx="2346300" cy="18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p1A_xy: [142.343, 308.185]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p1B_xy: [152.339, 298.188]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p1C_xy: [142.328, 288.185]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p1D_xy: [132.335, 298.187]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p1E_xy: [67.337, 298.209]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p1F_xy: [142.339, 373.177]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p1G_xy: [217.334, 298.161]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p1H_xy: [142.336, 223.186]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p1_center_pin_xy: [142.333, 298.179]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p2A_xy: [91.526, 117.722]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p2B_xy: [101.518, 107.713]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p2C_xy: [91.535, 97.709]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p2D_xy: [81.535, 107.712]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p2E_xy: [16.542, 107.730]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p2F_xy: [91.542, 182.702]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p2G_xy: [166.532, 107.694]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p2H_xy: [91.407, 32.735]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765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Char char="●"/>
            </a:pP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p2_center_pin_xy: [91.532, 107.714]</a:t>
            </a:r>
            <a:endParaRPr sz="5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34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"/>
              <a:buChar char="●"/>
            </a:pPr>
            <a:r>
              <a:t/>
            </a:r>
            <a:endParaRPr sz="100">
              <a:solidFill>
                <a:schemeClr val="dk2"/>
              </a:solidFill>
            </a:endParaRPr>
          </a:p>
        </p:txBody>
      </p:sp>
      <p:sp>
        <p:nvSpPr>
          <p:cNvPr id="714" name="Google Shape;714;p25"/>
          <p:cNvSpPr txBox="1"/>
          <p:nvPr/>
        </p:nvSpPr>
        <p:spPr>
          <a:xfrm>
            <a:off x="5781325" y="233325"/>
            <a:ext cx="2645100" cy="47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p1A_xy: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[142.343, 308.185]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p1B_xy: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[152.339, 298.188]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p1C_xy: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[142.328, 288.185]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p1D_xy: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[132.335, 298.187]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p1E_xy: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p1F_xy: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p1G_xy: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p1H_xy: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p1I_xy: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p1J_xy: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p1K_xy: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p1L_xy: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p1M_xy: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[217.334, 298.161]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p1N_xy: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[142.336, 223.186]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p1O_xy: [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67.337, 298.209]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p1P_xy: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[142.339, 373.177]</a:t>
            </a: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p1_center_pin_xy: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[142.333, 298.179]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p2A_xy: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[91.526, 117.722]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p2B_xy: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[101.518, 107.713]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p2C_xy: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[91.535, 97.709]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p2D_xy: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[81.535, 107.712]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p2E_xy: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p2F_xy: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p2G_xy: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p2H_xy: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p2I_xy: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p2J_xy: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p2K_xy: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p2L_xy: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p2M_xy: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[166.532, 107.694]</a:t>
            </a:r>
            <a:endParaRPr b="1"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p2N_xy: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[91.407, 32.735]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p2O_xy: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[16.542, 107.730]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p2P_xy: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[91.542, 182.702]</a:t>
            </a: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65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5400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Char char="●"/>
            </a:pPr>
            <a:r>
              <a:rPr lang="en" sz="6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p2_center_pin_xy: </a:t>
            </a:r>
            <a:r>
              <a:rPr lang="en" sz="55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[91.532, 107.714]</a:t>
            </a:r>
            <a:endParaRPr sz="1900">
              <a:solidFill>
                <a:schemeClr val="dk2"/>
              </a:solidFill>
            </a:endParaRPr>
          </a:p>
        </p:txBody>
      </p:sp>
      <p:cxnSp>
        <p:nvCxnSpPr>
          <p:cNvPr id="715" name="Google Shape;715;p25"/>
          <p:cNvCxnSpPr/>
          <p:nvPr/>
        </p:nvCxnSpPr>
        <p:spPr>
          <a:xfrm flipH="1" rot="10800000">
            <a:off x="4966275" y="375700"/>
            <a:ext cx="1387500" cy="233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6" name="Google Shape;716;p25"/>
          <p:cNvCxnSpPr/>
          <p:nvPr/>
        </p:nvCxnSpPr>
        <p:spPr>
          <a:xfrm flipH="1" rot="10800000">
            <a:off x="4952625" y="526800"/>
            <a:ext cx="1355400" cy="22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7" name="Google Shape;717;p25"/>
          <p:cNvCxnSpPr/>
          <p:nvPr/>
        </p:nvCxnSpPr>
        <p:spPr>
          <a:xfrm flipH="1" rot="10800000">
            <a:off x="4952625" y="668725"/>
            <a:ext cx="1355400" cy="226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8" name="Google Shape;718;p25"/>
          <p:cNvCxnSpPr/>
          <p:nvPr/>
        </p:nvCxnSpPr>
        <p:spPr>
          <a:xfrm flipH="1" rot="10800000">
            <a:off x="4948025" y="833850"/>
            <a:ext cx="1346400" cy="2225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19" name="Google Shape;719;p25"/>
          <p:cNvCxnSpPr/>
          <p:nvPr/>
        </p:nvCxnSpPr>
        <p:spPr>
          <a:xfrm flipH="1" rot="10800000">
            <a:off x="4938875" y="2271475"/>
            <a:ext cx="1373700" cy="89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0" name="Google Shape;720;p25"/>
          <p:cNvCxnSpPr/>
          <p:nvPr/>
        </p:nvCxnSpPr>
        <p:spPr>
          <a:xfrm flipH="1" rot="10800000">
            <a:off x="4952625" y="1736925"/>
            <a:ext cx="1362600" cy="150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1" name="Google Shape;721;p25"/>
          <p:cNvCxnSpPr/>
          <p:nvPr/>
        </p:nvCxnSpPr>
        <p:spPr>
          <a:xfrm flipH="1" rot="10800000">
            <a:off x="4952625" y="2010675"/>
            <a:ext cx="1360200" cy="137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2" name="Google Shape;722;p25"/>
          <p:cNvCxnSpPr/>
          <p:nvPr/>
        </p:nvCxnSpPr>
        <p:spPr>
          <a:xfrm flipH="1" rot="10800000">
            <a:off x="4948025" y="1471025"/>
            <a:ext cx="1359300" cy="203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3" name="Google Shape;723;p25"/>
          <p:cNvCxnSpPr/>
          <p:nvPr/>
        </p:nvCxnSpPr>
        <p:spPr>
          <a:xfrm flipH="1" rot="10800000">
            <a:off x="4911400" y="2674450"/>
            <a:ext cx="1387500" cy="10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4" name="Google Shape;724;p25"/>
          <p:cNvCxnSpPr/>
          <p:nvPr/>
        </p:nvCxnSpPr>
        <p:spPr>
          <a:xfrm flipH="1" rot="10800000">
            <a:off x="4952625" y="2807475"/>
            <a:ext cx="1332600" cy="104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5" name="Google Shape;725;p25"/>
          <p:cNvCxnSpPr/>
          <p:nvPr/>
        </p:nvCxnSpPr>
        <p:spPr>
          <a:xfrm flipH="1" rot="10800000">
            <a:off x="4865600" y="2963200"/>
            <a:ext cx="1401300" cy="101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6" name="Google Shape;726;p25"/>
          <p:cNvCxnSpPr/>
          <p:nvPr/>
        </p:nvCxnSpPr>
        <p:spPr>
          <a:xfrm flipH="1" rot="10800000">
            <a:off x="4938875" y="3086750"/>
            <a:ext cx="1332600" cy="98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7" name="Google Shape;727;p25"/>
          <p:cNvCxnSpPr/>
          <p:nvPr/>
        </p:nvCxnSpPr>
        <p:spPr>
          <a:xfrm>
            <a:off x="4934300" y="4199500"/>
            <a:ext cx="1387500" cy="36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8" name="Google Shape;728;p25"/>
          <p:cNvCxnSpPr/>
          <p:nvPr/>
        </p:nvCxnSpPr>
        <p:spPr>
          <a:xfrm flipH="1" rot="10800000">
            <a:off x="4952625" y="4057325"/>
            <a:ext cx="1354800" cy="24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9" name="Google Shape;729;p25"/>
          <p:cNvCxnSpPr/>
          <p:nvPr/>
        </p:nvCxnSpPr>
        <p:spPr>
          <a:xfrm flipH="1" rot="10800000">
            <a:off x="4966350" y="4295625"/>
            <a:ext cx="1346400" cy="119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30" name="Google Shape;730;p25"/>
          <p:cNvCxnSpPr/>
          <p:nvPr/>
        </p:nvCxnSpPr>
        <p:spPr>
          <a:xfrm flipH="1" rot="10800000">
            <a:off x="4883925" y="3742900"/>
            <a:ext cx="14154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6"/>
          <p:cNvSpPr txBox="1"/>
          <p:nvPr/>
        </p:nvSpPr>
        <p:spPr>
          <a:xfrm>
            <a:off x="66725" y="-74825"/>
            <a:ext cx="867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Shapes and Fiducials: New Partials Assembly Tray</a:t>
            </a:r>
            <a:endParaRPr sz="1700">
              <a:solidFill>
                <a:schemeClr val="dk2"/>
              </a:solidFill>
            </a:endParaRPr>
          </a:p>
        </p:txBody>
      </p:sp>
      <p:graphicFrame>
        <p:nvGraphicFramePr>
          <p:cNvPr id="736" name="Google Shape;736;p26"/>
          <p:cNvGraphicFramePr/>
          <p:nvPr/>
        </p:nvGraphicFramePr>
        <p:xfrm>
          <a:off x="521738" y="3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{776DE90B-B368-42B3-AA61-0EEAB5AAD045}</a:tableStyleId>
              </a:tblPr>
              <a:tblGrid>
                <a:gridCol w="1603200"/>
                <a:gridCol w="1432275"/>
                <a:gridCol w="1644200"/>
                <a:gridCol w="1703575"/>
                <a:gridCol w="1703700"/>
              </a:tblGrid>
              <a:tr h="30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700"/>
                        <a:t>Shapes</a:t>
                      </a:r>
                      <a:endParaRPr b="1"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/>
                        <a:t>Upwards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Downwards</a:t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Left</a:t>
                      </a:r>
                      <a:endParaRPr sz="7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</a:rPr>
                        <a:t>Right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 Right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 Left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FD3 → FD1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FD1 → FD3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 Top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 Bottom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 Five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</a:t>
                      </a:r>
                      <a:r>
                        <a:rPr lang="en" sz="1000"/>
                        <a:t> Full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FD3→FD6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FD6→FD3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HD Full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FD1→FD2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HD Left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HD Right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HD Top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HD Bottom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FD2→FD4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FD4→FD2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FD1→FD3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FD3→FD1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737" name="Google Shape;737;p26"/>
          <p:cNvSpPr txBox="1"/>
          <p:nvPr/>
        </p:nvSpPr>
        <p:spPr>
          <a:xfrm>
            <a:off x="5564875" y="52600"/>
            <a:ext cx="1115700" cy="2652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Parallel to Pin</a:t>
            </a:r>
            <a:endParaRPr b="1" sz="1100">
              <a:solidFill>
                <a:srgbClr val="0000FF"/>
              </a:solidFill>
            </a:endParaRPr>
          </a:p>
        </p:txBody>
      </p:sp>
      <p:sp>
        <p:nvSpPr>
          <p:cNvPr id="738" name="Google Shape;738;p26"/>
          <p:cNvSpPr/>
          <p:nvPr/>
        </p:nvSpPr>
        <p:spPr>
          <a:xfrm>
            <a:off x="6905000" y="6935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9" name="Google Shape;739;p26"/>
          <p:cNvSpPr/>
          <p:nvPr/>
        </p:nvSpPr>
        <p:spPr>
          <a:xfrm>
            <a:off x="5201425" y="10568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0" name="Google Shape;740;p26"/>
          <p:cNvSpPr/>
          <p:nvPr/>
        </p:nvSpPr>
        <p:spPr>
          <a:xfrm>
            <a:off x="2088250" y="145472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1" name="Google Shape;741;p26"/>
          <p:cNvSpPr/>
          <p:nvPr/>
        </p:nvSpPr>
        <p:spPr>
          <a:xfrm>
            <a:off x="3526525" y="179025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2" name="Google Shape;742;p26"/>
          <p:cNvSpPr/>
          <p:nvPr/>
        </p:nvSpPr>
        <p:spPr>
          <a:xfrm>
            <a:off x="5201425" y="212735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26"/>
          <p:cNvSpPr/>
          <p:nvPr/>
        </p:nvSpPr>
        <p:spPr>
          <a:xfrm>
            <a:off x="2124950" y="252367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4" name="Google Shape;744;p26"/>
          <p:cNvSpPr/>
          <p:nvPr/>
        </p:nvSpPr>
        <p:spPr>
          <a:xfrm>
            <a:off x="2124950" y="286367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26"/>
          <p:cNvSpPr/>
          <p:nvPr/>
        </p:nvSpPr>
        <p:spPr>
          <a:xfrm>
            <a:off x="5201425" y="322632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6" name="Google Shape;746;p26"/>
          <p:cNvSpPr/>
          <p:nvPr/>
        </p:nvSpPr>
        <p:spPr>
          <a:xfrm>
            <a:off x="6905000" y="359265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7" name="Google Shape;747;p26"/>
          <p:cNvSpPr/>
          <p:nvPr/>
        </p:nvSpPr>
        <p:spPr>
          <a:xfrm>
            <a:off x="2088250" y="395897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8" name="Google Shape;748;p26"/>
          <p:cNvSpPr/>
          <p:nvPr/>
        </p:nvSpPr>
        <p:spPr>
          <a:xfrm>
            <a:off x="3557225" y="43253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26"/>
          <p:cNvSpPr txBox="1"/>
          <p:nvPr/>
        </p:nvSpPr>
        <p:spPr>
          <a:xfrm>
            <a:off x="6867075" y="52600"/>
            <a:ext cx="1115700" cy="2652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FF00"/>
                </a:solidFill>
              </a:rPr>
              <a:t>CW 90 </a:t>
            </a:r>
            <a:r>
              <a:rPr b="1" lang="en" sz="1100">
                <a:solidFill>
                  <a:srgbClr val="00FF00"/>
                </a:solidFill>
              </a:rPr>
              <a:t>to Pin</a:t>
            </a:r>
            <a:endParaRPr b="1" sz="1100">
              <a:solidFill>
                <a:srgbClr val="00FF00"/>
              </a:solidFill>
            </a:endParaRPr>
          </a:p>
        </p:txBody>
      </p:sp>
      <p:sp>
        <p:nvSpPr>
          <p:cNvPr id="750" name="Google Shape;750;p26"/>
          <p:cNvSpPr/>
          <p:nvPr/>
        </p:nvSpPr>
        <p:spPr>
          <a:xfrm>
            <a:off x="3526525" y="6935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1" name="Google Shape;751;p26"/>
          <p:cNvSpPr/>
          <p:nvPr/>
        </p:nvSpPr>
        <p:spPr>
          <a:xfrm>
            <a:off x="2124950" y="10568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26"/>
          <p:cNvSpPr/>
          <p:nvPr/>
        </p:nvSpPr>
        <p:spPr>
          <a:xfrm>
            <a:off x="6905000" y="145472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3" name="Google Shape;753;p26"/>
          <p:cNvSpPr/>
          <p:nvPr/>
        </p:nvSpPr>
        <p:spPr>
          <a:xfrm>
            <a:off x="5201425" y="179025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26"/>
          <p:cNvSpPr/>
          <p:nvPr/>
        </p:nvSpPr>
        <p:spPr>
          <a:xfrm>
            <a:off x="2088250" y="21592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26"/>
          <p:cNvSpPr/>
          <p:nvPr/>
        </p:nvSpPr>
        <p:spPr>
          <a:xfrm>
            <a:off x="6867075" y="2523688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26"/>
          <p:cNvSpPr/>
          <p:nvPr/>
        </p:nvSpPr>
        <p:spPr>
          <a:xfrm>
            <a:off x="6867075" y="289795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7" name="Google Shape;757;p26"/>
          <p:cNvSpPr/>
          <p:nvPr/>
        </p:nvSpPr>
        <p:spPr>
          <a:xfrm>
            <a:off x="2088250" y="32616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26"/>
          <p:cNvSpPr/>
          <p:nvPr/>
        </p:nvSpPr>
        <p:spPr>
          <a:xfrm>
            <a:off x="3526525" y="3652675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26"/>
          <p:cNvSpPr/>
          <p:nvPr/>
        </p:nvSpPr>
        <p:spPr>
          <a:xfrm>
            <a:off x="6905000" y="40190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26"/>
          <p:cNvSpPr/>
          <p:nvPr/>
        </p:nvSpPr>
        <p:spPr>
          <a:xfrm>
            <a:off x="5201425" y="4325300"/>
            <a:ext cx="870900" cy="306300"/>
          </a:xfrm>
          <a:prstGeom prst="ellipse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7"/>
          <p:cNvSpPr txBox="1"/>
          <p:nvPr/>
        </p:nvSpPr>
        <p:spPr>
          <a:xfrm>
            <a:off x="66725" y="-74825"/>
            <a:ext cx="8671200" cy="4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Shapes and Pins: New Partials Assembly Tray</a:t>
            </a:r>
            <a:endParaRPr sz="2000">
              <a:solidFill>
                <a:schemeClr val="dk2"/>
              </a:solidFill>
            </a:endParaRPr>
          </a:p>
        </p:txBody>
      </p:sp>
      <p:graphicFrame>
        <p:nvGraphicFramePr>
          <p:cNvPr id="766" name="Google Shape;766;p27"/>
          <p:cNvGraphicFramePr/>
          <p:nvPr/>
        </p:nvGraphicFramePr>
        <p:xfrm>
          <a:off x="521738" y="352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{776DE90B-B368-42B3-AA61-0EEAB5AAD045}</a:tableStyleId>
              </a:tblPr>
              <a:tblGrid>
                <a:gridCol w="1020525"/>
                <a:gridCol w="996450"/>
                <a:gridCol w="976750"/>
                <a:gridCol w="984800"/>
                <a:gridCol w="1169300"/>
              </a:tblGrid>
              <a:tr h="309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Shapes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P1 Center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P1 Off-Center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P2 Center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P2 Off-Center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LD Right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LD Left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P1C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P1I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P2A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LD Top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P1O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P2B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LD Bottom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P1B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P1M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P2D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LD Five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P1I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P2K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LD Full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P2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HD Full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</a:rPr>
                        <a:t>P2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HD Left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P1F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HD Right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P1H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P1N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P2F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P2P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HD Top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P1E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P2G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6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HD Bottom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P1M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 Center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P2O</a:t>
                      </a:r>
                      <a:endParaRPr sz="12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4A7D6"/>
        </a:solidFill>
      </p:bgPr>
    </p:bg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8"/>
          <p:cNvSpPr txBox="1"/>
          <p:nvPr/>
        </p:nvSpPr>
        <p:spPr>
          <a:xfrm>
            <a:off x="66850" y="0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Pin Angle </a:t>
            </a:r>
            <a:r>
              <a:rPr lang="en" sz="3000">
                <a:solidFill>
                  <a:schemeClr val="dk2"/>
                </a:solidFill>
              </a:rPr>
              <a:t>Calculation Examples:</a:t>
            </a:r>
            <a:endParaRPr sz="3000">
              <a:solidFill>
                <a:schemeClr val="dk2"/>
              </a:solidFill>
            </a:endParaRPr>
          </a:p>
        </p:txBody>
      </p:sp>
      <p:graphicFrame>
        <p:nvGraphicFramePr>
          <p:cNvPr id="772" name="Google Shape;772;p28"/>
          <p:cNvGraphicFramePr/>
          <p:nvPr/>
        </p:nvGraphicFramePr>
        <p:xfrm>
          <a:off x="406063" y="607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{776DE90B-B368-42B3-AA61-0EEAB5AAD045}</a:tableStyleId>
              </a:tblPr>
              <a:tblGrid>
                <a:gridCol w="2082575"/>
                <a:gridCol w="1996600"/>
                <a:gridCol w="1996600"/>
                <a:gridCol w="2172400"/>
              </a:tblGrid>
              <a:tr h="640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Left Pin Calculation [Shapes + Position]</a:t>
                      </a:r>
                      <a:endParaRPr b="1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Right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Pin Calculation  [Shapes + Position]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Up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Pin Calculation  [Shapes + Position]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Down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 Pin Calculation  [Shapes + Position]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961575"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Full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Full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Bottom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Top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Bottom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Top P1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Full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Full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Bottom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Top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Bottom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Top P2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Five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Right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Left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Right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Left P2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Five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Right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LD Left P1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Right P2</a:t>
                      </a:r>
                      <a:endParaRPr sz="1000"/>
                    </a:p>
                    <a:p>
                      <a:pPr indent="-2921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Char char="●"/>
                      </a:pPr>
                      <a:r>
                        <a:rPr lang="en" sz="1000"/>
                        <a:t>HD Left P1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3" name="Google Shape;773;p28"/>
          <p:cNvGraphicFramePr/>
          <p:nvPr/>
        </p:nvGraphicFramePr>
        <p:xfrm>
          <a:off x="744175" y="3056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{776DE90B-B368-42B3-AA61-0EEAB5AAD045}</a:tableStyleId>
              </a:tblPr>
              <a:tblGrid>
                <a:gridCol w="3619500"/>
                <a:gridCol w="3619500"/>
              </a:tblGrid>
              <a:tr h="436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Left &amp; Right Pin Calculations: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dk2"/>
                          </a:solidFill>
                        </a:rPr>
                        <a:t>Top</a:t>
                      </a:r>
                      <a:r>
                        <a:rPr lang="en" sz="1800">
                          <a:solidFill>
                            <a:schemeClr val="dk2"/>
                          </a:solidFill>
                        </a:rPr>
                        <a:t> &amp; Down Pin Calculations: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25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774" name="Google Shape;77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000" y="3669625"/>
            <a:ext cx="2285976" cy="6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5" name="Google Shape;77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24775" y="3669625"/>
            <a:ext cx="2415475" cy="64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5750" y="2472375"/>
            <a:ext cx="489585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p28"/>
          <p:cNvSpPr txBox="1"/>
          <p:nvPr/>
        </p:nvSpPr>
        <p:spPr>
          <a:xfrm>
            <a:off x="125713" y="4530150"/>
            <a:ext cx="8965200" cy="57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2"/>
                </a:solidFill>
              </a:rPr>
              <a:t>Following these rules: the angle offset will return as a small negative angle for a clockwise offset, and a small positive angle for a counterclockwise offset</a:t>
            </a:r>
            <a:endParaRPr sz="1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29"/>
          <p:cNvSpPr/>
          <p:nvPr/>
        </p:nvSpPr>
        <p:spPr>
          <a:xfrm>
            <a:off x="372900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29"/>
          <p:cNvSpPr/>
          <p:nvPr/>
        </p:nvSpPr>
        <p:spPr>
          <a:xfrm rot="1800122">
            <a:off x="1023467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4" name="Google Shape;784;p29"/>
          <p:cNvSpPr/>
          <p:nvPr/>
        </p:nvSpPr>
        <p:spPr>
          <a:xfrm rot="1800122">
            <a:off x="555717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5" name="Google Shape;785;p29"/>
          <p:cNvSpPr txBox="1"/>
          <p:nvPr/>
        </p:nvSpPr>
        <p:spPr>
          <a:xfrm>
            <a:off x="784175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86" name="Google Shape;786;p29"/>
          <p:cNvSpPr/>
          <p:nvPr/>
        </p:nvSpPr>
        <p:spPr>
          <a:xfrm>
            <a:off x="469500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29"/>
          <p:cNvSpPr/>
          <p:nvPr/>
        </p:nvSpPr>
        <p:spPr>
          <a:xfrm>
            <a:off x="469500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88" name="Google Shape;788;p29"/>
          <p:cNvCxnSpPr>
            <a:stCxn id="787" idx="0"/>
            <a:endCxn id="786" idx="4"/>
          </p:cNvCxnSpPr>
          <p:nvPr/>
        </p:nvCxnSpPr>
        <p:spPr>
          <a:xfrm>
            <a:off x="517200" y="1518950"/>
            <a:ext cx="0" cy="2946600"/>
          </a:xfrm>
          <a:prstGeom prst="straightConnector1">
            <a:avLst/>
          </a:prstGeom>
          <a:noFill/>
          <a:ln cap="flat" cmpd="sng" w="28575">
            <a:solidFill>
              <a:srgbClr val="31E45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9" name="Google Shape;789;p29"/>
          <p:cNvSpPr txBox="1"/>
          <p:nvPr/>
        </p:nvSpPr>
        <p:spPr>
          <a:xfrm>
            <a:off x="2046875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790" name="Google Shape;790;p29"/>
          <p:cNvSpPr/>
          <p:nvPr/>
        </p:nvSpPr>
        <p:spPr>
          <a:xfrm>
            <a:off x="7273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p29"/>
          <p:cNvSpPr/>
          <p:nvPr/>
        </p:nvSpPr>
        <p:spPr>
          <a:xfrm>
            <a:off x="1112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2" name="Google Shape;792;p29"/>
          <p:cNvSpPr/>
          <p:nvPr/>
        </p:nvSpPr>
        <p:spPr>
          <a:xfrm>
            <a:off x="1308075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29"/>
          <p:cNvSpPr/>
          <p:nvPr/>
        </p:nvSpPr>
        <p:spPr>
          <a:xfrm>
            <a:off x="1308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4" name="Google Shape;794;p29"/>
          <p:cNvSpPr/>
          <p:nvPr/>
        </p:nvSpPr>
        <p:spPr>
          <a:xfrm>
            <a:off x="1308075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29"/>
          <p:cNvSpPr/>
          <p:nvPr/>
        </p:nvSpPr>
        <p:spPr>
          <a:xfrm>
            <a:off x="1775825" y="28415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6" name="Google Shape;796;p29"/>
          <p:cNvSpPr/>
          <p:nvPr/>
        </p:nvSpPr>
        <p:spPr>
          <a:xfrm>
            <a:off x="1308075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7" name="Google Shape;797;p29"/>
          <p:cNvSpPr/>
          <p:nvPr/>
        </p:nvSpPr>
        <p:spPr>
          <a:xfrm>
            <a:off x="1308075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8" name="Google Shape;798;p29"/>
          <p:cNvSpPr/>
          <p:nvPr/>
        </p:nvSpPr>
        <p:spPr>
          <a:xfrm rot="5400000">
            <a:off x="920300" y="3379525"/>
            <a:ext cx="1587900" cy="705600"/>
          </a:xfrm>
          <a:prstGeom prst="trapezoid">
            <a:avLst>
              <a:gd fmla="val 55779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29"/>
          <p:cNvSpPr/>
          <p:nvPr/>
        </p:nvSpPr>
        <p:spPr>
          <a:xfrm>
            <a:off x="1503900" y="36846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0" name="Google Shape;800;p29"/>
          <p:cNvSpPr/>
          <p:nvPr/>
        </p:nvSpPr>
        <p:spPr>
          <a:xfrm>
            <a:off x="1888800" y="367135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29"/>
          <p:cNvSpPr/>
          <p:nvPr/>
        </p:nvSpPr>
        <p:spPr>
          <a:xfrm>
            <a:off x="1775825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29"/>
          <p:cNvSpPr/>
          <p:nvPr/>
        </p:nvSpPr>
        <p:spPr>
          <a:xfrm>
            <a:off x="1775825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3" name="Google Shape;803;p29"/>
          <p:cNvSpPr/>
          <p:nvPr/>
        </p:nvSpPr>
        <p:spPr>
          <a:xfrm>
            <a:off x="1775825" y="14473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4" name="Google Shape;804;p29"/>
          <p:cNvSpPr/>
          <p:nvPr/>
        </p:nvSpPr>
        <p:spPr>
          <a:xfrm>
            <a:off x="1775825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29"/>
          <p:cNvSpPr/>
          <p:nvPr/>
        </p:nvSpPr>
        <p:spPr>
          <a:xfrm rot="-5400000">
            <a:off x="666775" y="1837600"/>
            <a:ext cx="1587900" cy="705600"/>
          </a:xfrm>
          <a:prstGeom prst="trapezoid">
            <a:avLst>
              <a:gd fmla="val 55779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29"/>
          <p:cNvSpPr/>
          <p:nvPr/>
        </p:nvSpPr>
        <p:spPr>
          <a:xfrm>
            <a:off x="1195100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29"/>
          <p:cNvSpPr/>
          <p:nvPr/>
        </p:nvSpPr>
        <p:spPr>
          <a:xfrm>
            <a:off x="1580000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8" name="Google Shape;808;p29"/>
          <p:cNvSpPr/>
          <p:nvPr/>
        </p:nvSpPr>
        <p:spPr>
          <a:xfrm>
            <a:off x="197165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29"/>
          <p:cNvSpPr/>
          <p:nvPr/>
        </p:nvSpPr>
        <p:spPr>
          <a:xfrm>
            <a:off x="2356550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0" name="Google Shape;810;p29"/>
          <p:cNvSpPr txBox="1"/>
          <p:nvPr/>
        </p:nvSpPr>
        <p:spPr>
          <a:xfrm>
            <a:off x="3129850" y="1058750"/>
            <a:ext cx="54768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Each partial shape </a:t>
            </a:r>
            <a:r>
              <a:rPr lang="en" sz="1800">
                <a:solidFill>
                  <a:schemeClr val="dk2"/>
                </a:solidFill>
              </a:rPr>
              <a:t>utilizes</a:t>
            </a:r>
            <a:r>
              <a:rPr lang="en" sz="1800">
                <a:solidFill>
                  <a:schemeClr val="dk2"/>
                </a:solidFill>
              </a:rPr>
              <a:t> 2 of the 9 pin locations: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Here you can see pair of LD Tops occupying the tray. The used pins can be seen in Pink.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This case; </a:t>
            </a:r>
            <a:r>
              <a:rPr lang="en" sz="1800">
                <a:solidFill>
                  <a:schemeClr val="dk2"/>
                </a:solidFill>
                <a:highlight>
                  <a:srgbClr val="FF00FF"/>
                </a:highlight>
              </a:rPr>
              <a:t>P1E &amp; P1D</a:t>
            </a:r>
            <a:r>
              <a:rPr lang="en" sz="1800">
                <a:solidFill>
                  <a:schemeClr val="dk2"/>
                </a:solidFill>
              </a:rPr>
              <a:t>  are needed for the P1 Module and </a:t>
            </a:r>
            <a:r>
              <a:rPr lang="en" sz="1800">
                <a:solidFill>
                  <a:schemeClr val="dk2"/>
                </a:solidFill>
                <a:highlight>
                  <a:srgbClr val="FF00FF"/>
                </a:highlight>
              </a:rPr>
              <a:t>P2B &amp; P2G</a:t>
            </a:r>
            <a:r>
              <a:rPr lang="en" sz="1800">
                <a:solidFill>
                  <a:schemeClr val="dk2"/>
                </a:solidFill>
              </a:rPr>
              <a:t> are used for the P2 Module.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Using </a:t>
            </a:r>
            <a:r>
              <a:rPr lang="en" sz="1800">
                <a:solidFill>
                  <a:schemeClr val="dk2"/>
                </a:solidFill>
                <a:highlight>
                  <a:srgbClr val="31E451"/>
                </a:highlight>
              </a:rPr>
              <a:t>the line between tray </a:t>
            </a:r>
            <a:r>
              <a:rPr lang="en" sz="1800">
                <a:solidFill>
                  <a:schemeClr val="dk2"/>
                </a:solidFill>
                <a:highlight>
                  <a:srgbClr val="31E451"/>
                </a:highlight>
              </a:rPr>
              <a:t>fiducials</a:t>
            </a:r>
            <a:r>
              <a:rPr lang="en" sz="1800">
                <a:solidFill>
                  <a:schemeClr val="dk2"/>
                </a:solidFill>
              </a:rPr>
              <a:t>, and </a:t>
            </a:r>
            <a:r>
              <a:rPr lang="en" sz="1800">
                <a:solidFill>
                  <a:schemeClr val="dk2"/>
                </a:solidFill>
                <a:highlight>
                  <a:srgbClr val="FF00FF"/>
                </a:highlight>
              </a:rPr>
              <a:t>the Line between active pins</a:t>
            </a:r>
            <a:r>
              <a:rPr lang="en" sz="1800">
                <a:solidFill>
                  <a:schemeClr val="dk2"/>
                </a:solidFill>
              </a:rPr>
              <a:t> an angle is taken, This angle is called the </a:t>
            </a:r>
            <a:r>
              <a:rPr lang="en" sz="1800">
                <a:solidFill>
                  <a:schemeClr val="dk2"/>
                </a:solidFill>
                <a:highlight>
                  <a:srgbClr val="00FFFF"/>
                </a:highlight>
              </a:rPr>
              <a:t>Pin Angle</a:t>
            </a:r>
            <a:r>
              <a:rPr lang="en" sz="1800">
                <a:solidFill>
                  <a:schemeClr val="dk2"/>
                </a:solidFill>
              </a:rPr>
              <a:t>, and is used in the calculation of the Offset A</a:t>
            </a:r>
            <a:r>
              <a:rPr lang="en" sz="1800">
                <a:solidFill>
                  <a:schemeClr val="dk2"/>
                </a:solidFill>
              </a:rPr>
              <a:t>ngle</a:t>
            </a:r>
            <a:r>
              <a:rPr lang="en" sz="1800">
                <a:solidFill>
                  <a:schemeClr val="dk2"/>
                </a:solidFill>
              </a:rPr>
              <a:t>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1" name="Google Shape;811;p29"/>
          <p:cNvSpPr txBox="1"/>
          <p:nvPr/>
        </p:nvSpPr>
        <p:spPr>
          <a:xfrm>
            <a:off x="1154900" y="1912375"/>
            <a:ext cx="62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P1E   P1D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12" name="Google Shape;812;p29"/>
          <p:cNvSpPr txBox="1"/>
          <p:nvPr/>
        </p:nvSpPr>
        <p:spPr>
          <a:xfrm>
            <a:off x="1430975" y="3484125"/>
            <a:ext cx="59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2"/>
                </a:solidFill>
              </a:rPr>
              <a:t>P2B  P2G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813" name="Google Shape;813;p29"/>
          <p:cNvSpPr txBox="1"/>
          <p:nvPr/>
        </p:nvSpPr>
        <p:spPr>
          <a:xfrm>
            <a:off x="469500" y="114725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Pin Coverage, with Example: LD Top</a:t>
            </a:r>
            <a:endParaRPr sz="3300">
              <a:solidFill>
                <a:schemeClr val="dk2"/>
              </a:solidFill>
            </a:endParaRPr>
          </a:p>
        </p:txBody>
      </p:sp>
      <p:cxnSp>
        <p:nvCxnSpPr>
          <p:cNvPr id="814" name="Google Shape;814;p29"/>
          <p:cNvCxnSpPr>
            <a:stCxn id="807" idx="6"/>
          </p:cNvCxnSpPr>
          <p:nvPr/>
        </p:nvCxnSpPr>
        <p:spPr>
          <a:xfrm flipH="1">
            <a:off x="127100" y="2203663"/>
            <a:ext cx="1548300" cy="6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5" name="Google Shape;815;p29"/>
          <p:cNvCxnSpPr/>
          <p:nvPr/>
        </p:nvCxnSpPr>
        <p:spPr>
          <a:xfrm flipH="1">
            <a:off x="69500" y="3716788"/>
            <a:ext cx="1842000" cy="20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6" name="Google Shape;816;p29"/>
          <p:cNvSpPr/>
          <p:nvPr/>
        </p:nvSpPr>
        <p:spPr>
          <a:xfrm>
            <a:off x="197100" y="1897073"/>
            <a:ext cx="640200" cy="619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29"/>
          <p:cNvSpPr/>
          <p:nvPr/>
        </p:nvSpPr>
        <p:spPr>
          <a:xfrm>
            <a:off x="197100" y="3412973"/>
            <a:ext cx="640200" cy="619800"/>
          </a:xfrm>
          <a:prstGeom prst="arc">
            <a:avLst>
              <a:gd fmla="val 16200000" name="adj1"/>
              <a:gd fmla="val 0" name="adj2"/>
            </a:avLst>
          </a:prstGeom>
          <a:noFill/>
          <a:ln cap="flat" cmpd="sng" w="38100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18" name="Google Shape;818;p29"/>
          <p:cNvCxnSpPr/>
          <p:nvPr/>
        </p:nvCxnSpPr>
        <p:spPr>
          <a:xfrm>
            <a:off x="110250" y="141500"/>
            <a:ext cx="8483400" cy="44274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30"/>
          <p:cNvSpPr txBox="1"/>
          <p:nvPr/>
        </p:nvSpPr>
        <p:spPr>
          <a:xfrm>
            <a:off x="3129850" y="1058750"/>
            <a:ext cx="5476800" cy="38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the case of the LD Five, LD Left, and LD Right,  the pins are </a:t>
            </a:r>
            <a:r>
              <a:rPr lang="en" sz="1800">
                <a:solidFill>
                  <a:schemeClr val="dk2"/>
                </a:solidFill>
              </a:rPr>
              <a:t>approximately</a:t>
            </a:r>
            <a:r>
              <a:rPr lang="en" sz="1800">
                <a:solidFill>
                  <a:schemeClr val="dk2"/>
                </a:solidFill>
              </a:rPr>
              <a:t> parallel to the </a:t>
            </a:r>
            <a:r>
              <a:rPr lang="en" sz="1800">
                <a:solidFill>
                  <a:schemeClr val="dk2"/>
                </a:solidFill>
              </a:rPr>
              <a:t> </a:t>
            </a:r>
            <a:r>
              <a:rPr lang="en" sz="1800">
                <a:solidFill>
                  <a:schemeClr val="dk2"/>
                </a:solidFill>
                <a:highlight>
                  <a:srgbClr val="31E451"/>
                </a:highlight>
              </a:rPr>
              <a:t>the line between tray fiducials</a:t>
            </a:r>
            <a:endParaRPr sz="1800">
              <a:solidFill>
                <a:schemeClr val="dk2"/>
              </a:solidFill>
              <a:highlight>
                <a:srgbClr val="31E45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highlight>
                <a:srgbClr val="31E45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In this case, the  </a:t>
            </a:r>
            <a:r>
              <a:rPr lang="en" sz="1800">
                <a:solidFill>
                  <a:schemeClr val="dk2"/>
                </a:solidFill>
                <a:highlight>
                  <a:srgbClr val="31E451"/>
                </a:highlight>
              </a:rPr>
              <a:t>the line between tray fiducials </a:t>
            </a:r>
            <a:r>
              <a:rPr lang="en" sz="1800">
                <a:solidFill>
                  <a:schemeClr val="dk2"/>
                </a:solidFill>
              </a:rPr>
              <a:t>becomes the relative axis on which the Pin angle is measured, In this case the Pin angle should be around 0 degrees, rather than around 90 degrees.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24" name="Google Shape;824;p30"/>
          <p:cNvSpPr txBox="1"/>
          <p:nvPr/>
        </p:nvSpPr>
        <p:spPr>
          <a:xfrm>
            <a:off x="469500" y="114725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Pin Coverage, with Example: LD Five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825" name="Google Shape;825;p30"/>
          <p:cNvSpPr/>
          <p:nvPr/>
        </p:nvSpPr>
        <p:spPr>
          <a:xfrm>
            <a:off x="372925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30"/>
          <p:cNvSpPr/>
          <p:nvPr/>
        </p:nvSpPr>
        <p:spPr>
          <a:xfrm>
            <a:off x="1775825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7" name="Google Shape;827;p30"/>
          <p:cNvSpPr/>
          <p:nvPr/>
        </p:nvSpPr>
        <p:spPr>
          <a:xfrm>
            <a:off x="1775825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8" name="Google Shape;828;p30"/>
          <p:cNvSpPr/>
          <p:nvPr/>
        </p:nvSpPr>
        <p:spPr>
          <a:xfrm>
            <a:off x="11951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9" name="Google Shape;829;p30"/>
          <p:cNvSpPr/>
          <p:nvPr/>
        </p:nvSpPr>
        <p:spPr>
          <a:xfrm>
            <a:off x="15800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0" name="Google Shape;830;p30"/>
          <p:cNvSpPr/>
          <p:nvPr/>
        </p:nvSpPr>
        <p:spPr>
          <a:xfrm>
            <a:off x="197165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30"/>
          <p:cNvSpPr/>
          <p:nvPr/>
        </p:nvSpPr>
        <p:spPr>
          <a:xfrm>
            <a:off x="2356550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30"/>
          <p:cNvSpPr/>
          <p:nvPr/>
        </p:nvSpPr>
        <p:spPr>
          <a:xfrm rot="1800122">
            <a:off x="1023467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3" name="Google Shape;833;p30"/>
          <p:cNvSpPr/>
          <p:nvPr/>
        </p:nvSpPr>
        <p:spPr>
          <a:xfrm rot="1800122">
            <a:off x="555717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4" name="Google Shape;834;p30"/>
          <p:cNvSpPr txBox="1"/>
          <p:nvPr/>
        </p:nvSpPr>
        <p:spPr>
          <a:xfrm>
            <a:off x="784175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5" name="Google Shape;835;p30"/>
          <p:cNvSpPr/>
          <p:nvPr/>
        </p:nvSpPr>
        <p:spPr>
          <a:xfrm>
            <a:off x="469500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30"/>
          <p:cNvSpPr/>
          <p:nvPr/>
        </p:nvSpPr>
        <p:spPr>
          <a:xfrm>
            <a:off x="469500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7" name="Google Shape;837;p30"/>
          <p:cNvSpPr txBox="1"/>
          <p:nvPr/>
        </p:nvSpPr>
        <p:spPr>
          <a:xfrm>
            <a:off x="2046875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38" name="Google Shape;838;p30"/>
          <p:cNvSpPr/>
          <p:nvPr/>
        </p:nvSpPr>
        <p:spPr>
          <a:xfrm>
            <a:off x="7273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30"/>
          <p:cNvSpPr/>
          <p:nvPr/>
        </p:nvSpPr>
        <p:spPr>
          <a:xfrm>
            <a:off x="1112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0" name="Google Shape;840;p30"/>
          <p:cNvSpPr/>
          <p:nvPr/>
        </p:nvSpPr>
        <p:spPr>
          <a:xfrm>
            <a:off x="1308075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1" name="Google Shape;841;p30"/>
          <p:cNvSpPr/>
          <p:nvPr/>
        </p:nvSpPr>
        <p:spPr>
          <a:xfrm>
            <a:off x="1308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2" name="Google Shape;842;p30"/>
          <p:cNvSpPr/>
          <p:nvPr/>
        </p:nvSpPr>
        <p:spPr>
          <a:xfrm rot="1800122">
            <a:off x="1023442" y="149896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30"/>
          <p:cNvSpPr/>
          <p:nvPr/>
        </p:nvSpPr>
        <p:spPr>
          <a:xfrm>
            <a:off x="1130650" y="1381050"/>
            <a:ext cx="1385700" cy="411000"/>
          </a:xfrm>
          <a:prstGeom prst="triangle">
            <a:avLst>
              <a:gd fmla="val 50683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30"/>
          <p:cNvSpPr/>
          <p:nvPr/>
        </p:nvSpPr>
        <p:spPr>
          <a:xfrm>
            <a:off x="1308075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5" name="Google Shape;845;p30"/>
          <p:cNvSpPr/>
          <p:nvPr/>
        </p:nvSpPr>
        <p:spPr>
          <a:xfrm>
            <a:off x="1775825" y="284151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30"/>
          <p:cNvSpPr/>
          <p:nvPr/>
        </p:nvSpPr>
        <p:spPr>
          <a:xfrm>
            <a:off x="1308075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30"/>
          <p:cNvSpPr/>
          <p:nvPr/>
        </p:nvSpPr>
        <p:spPr>
          <a:xfrm>
            <a:off x="1308075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8" name="Google Shape;848;p30"/>
          <p:cNvSpPr/>
          <p:nvPr/>
        </p:nvSpPr>
        <p:spPr>
          <a:xfrm>
            <a:off x="150390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30"/>
          <p:cNvSpPr/>
          <p:nvPr/>
        </p:nvSpPr>
        <p:spPr>
          <a:xfrm>
            <a:off x="1888800" y="36713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0" name="Google Shape;850;p30"/>
          <p:cNvSpPr/>
          <p:nvPr/>
        </p:nvSpPr>
        <p:spPr>
          <a:xfrm>
            <a:off x="1775825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1" name="Google Shape;851;p30"/>
          <p:cNvSpPr/>
          <p:nvPr/>
        </p:nvSpPr>
        <p:spPr>
          <a:xfrm>
            <a:off x="1775825" y="14473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2" name="Google Shape;852;p30"/>
          <p:cNvSpPr txBox="1"/>
          <p:nvPr/>
        </p:nvSpPr>
        <p:spPr>
          <a:xfrm>
            <a:off x="551100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 Five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853" name="Google Shape;853;p30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30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5" name="Google Shape;855;p30"/>
          <p:cNvSpPr/>
          <p:nvPr/>
        </p:nvSpPr>
        <p:spPr>
          <a:xfrm rot="10800000">
            <a:off x="662900" y="4125175"/>
            <a:ext cx="1385700" cy="401100"/>
          </a:xfrm>
          <a:prstGeom prst="triangle">
            <a:avLst>
              <a:gd fmla="val 50683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6" name="Google Shape;856;p30"/>
          <p:cNvCxnSpPr>
            <a:stCxn id="842" idx="3"/>
            <a:endCxn id="842" idx="5"/>
          </p:cNvCxnSpPr>
          <p:nvPr/>
        </p:nvCxnSpPr>
        <p:spPr>
          <a:xfrm flipH="1" rot="10800000">
            <a:off x="1130643" y="1791739"/>
            <a:ext cx="138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7" name="Google Shape;857;p30"/>
          <p:cNvSpPr/>
          <p:nvPr/>
        </p:nvSpPr>
        <p:spPr>
          <a:xfrm>
            <a:off x="1308075" y="43792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8" name="Google Shape;858;p30"/>
          <p:cNvSpPr/>
          <p:nvPr/>
        </p:nvSpPr>
        <p:spPr>
          <a:xfrm>
            <a:off x="1308075" y="36937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30"/>
          <p:cNvSpPr/>
          <p:nvPr/>
        </p:nvSpPr>
        <p:spPr>
          <a:xfrm>
            <a:off x="1308075" y="29851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0" name="Google Shape;860;p30"/>
          <p:cNvSpPr txBox="1"/>
          <p:nvPr/>
        </p:nvSpPr>
        <p:spPr>
          <a:xfrm>
            <a:off x="1313100" y="2981925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P2F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P2 Center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61" name="Google Shape;861;p30"/>
          <p:cNvSpPr txBox="1"/>
          <p:nvPr/>
        </p:nvSpPr>
        <p:spPr>
          <a:xfrm>
            <a:off x="1762125" y="2126538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 Center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862" name="Google Shape;862;p30"/>
          <p:cNvCxnSpPr/>
          <p:nvPr/>
        </p:nvCxnSpPr>
        <p:spPr>
          <a:xfrm>
            <a:off x="517200" y="1518950"/>
            <a:ext cx="0" cy="2946600"/>
          </a:xfrm>
          <a:prstGeom prst="straightConnector1">
            <a:avLst/>
          </a:prstGeom>
          <a:noFill/>
          <a:ln cap="flat" cmpd="sng" w="28575">
            <a:solidFill>
              <a:srgbClr val="31E45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3" name="Google Shape;863;p30"/>
          <p:cNvCxnSpPr/>
          <p:nvPr/>
        </p:nvCxnSpPr>
        <p:spPr>
          <a:xfrm rot="10800000">
            <a:off x="1824725" y="2165550"/>
            <a:ext cx="0" cy="758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4" name="Google Shape;864;p30"/>
          <p:cNvCxnSpPr/>
          <p:nvPr/>
        </p:nvCxnSpPr>
        <p:spPr>
          <a:xfrm flipH="1" rot="10800000">
            <a:off x="1356725" y="3010400"/>
            <a:ext cx="4200" cy="789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5" name="Google Shape;865;p30"/>
          <p:cNvCxnSpPr/>
          <p:nvPr/>
        </p:nvCxnSpPr>
        <p:spPr>
          <a:xfrm rot="10800000">
            <a:off x="538675" y="2217950"/>
            <a:ext cx="0" cy="758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6" name="Google Shape;866;p30"/>
          <p:cNvCxnSpPr/>
          <p:nvPr/>
        </p:nvCxnSpPr>
        <p:spPr>
          <a:xfrm rot="10800000">
            <a:off x="543775" y="3080875"/>
            <a:ext cx="0" cy="7833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7" name="Google Shape;867;p30"/>
          <p:cNvCxnSpPr>
            <a:stCxn id="861" idx="1"/>
          </p:cNvCxnSpPr>
          <p:nvPr/>
        </p:nvCxnSpPr>
        <p:spPr>
          <a:xfrm flipH="1">
            <a:off x="614025" y="2548638"/>
            <a:ext cx="1148100" cy="87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8" name="Google Shape;868;p30"/>
          <p:cNvCxnSpPr/>
          <p:nvPr/>
        </p:nvCxnSpPr>
        <p:spPr>
          <a:xfrm rot="10800000">
            <a:off x="613975" y="3447650"/>
            <a:ext cx="579900" cy="5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69" name="Google Shape;869;p30"/>
          <p:cNvCxnSpPr/>
          <p:nvPr/>
        </p:nvCxnSpPr>
        <p:spPr>
          <a:xfrm>
            <a:off x="64675" y="187075"/>
            <a:ext cx="8223000" cy="44859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1"/>
          <p:cNvSpPr/>
          <p:nvPr/>
        </p:nvSpPr>
        <p:spPr>
          <a:xfrm>
            <a:off x="729100" y="823288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31"/>
          <p:cNvSpPr/>
          <p:nvPr/>
        </p:nvSpPr>
        <p:spPr>
          <a:xfrm rot="1800122">
            <a:off x="1379667" y="1174627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31"/>
          <p:cNvSpPr/>
          <p:nvPr/>
        </p:nvSpPr>
        <p:spPr>
          <a:xfrm rot="1800122">
            <a:off x="911917" y="2714802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31"/>
          <p:cNvSpPr txBox="1"/>
          <p:nvPr/>
        </p:nvSpPr>
        <p:spPr>
          <a:xfrm>
            <a:off x="1140375" y="2067988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78" name="Google Shape;878;p31"/>
          <p:cNvSpPr txBox="1"/>
          <p:nvPr/>
        </p:nvSpPr>
        <p:spPr>
          <a:xfrm>
            <a:off x="2368275" y="2917663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79" name="Google Shape;879;p31"/>
          <p:cNvSpPr/>
          <p:nvPr/>
        </p:nvSpPr>
        <p:spPr>
          <a:xfrm>
            <a:off x="2123325" y="1811363"/>
            <a:ext cx="112800" cy="112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0" name="Google Shape;880;p31"/>
          <p:cNvSpPr/>
          <p:nvPr/>
        </p:nvSpPr>
        <p:spPr>
          <a:xfrm>
            <a:off x="1600800" y="1839575"/>
            <a:ext cx="95418" cy="56376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1" name="Google Shape;881;p31"/>
          <p:cNvSpPr/>
          <p:nvPr/>
        </p:nvSpPr>
        <p:spPr>
          <a:xfrm>
            <a:off x="1655575" y="3399238"/>
            <a:ext cx="112800" cy="112800"/>
          </a:xfrm>
          <a:prstGeom prst="ellipse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31"/>
          <p:cNvSpPr/>
          <p:nvPr/>
        </p:nvSpPr>
        <p:spPr>
          <a:xfrm>
            <a:off x="2166750" y="3427438"/>
            <a:ext cx="95418" cy="56376"/>
          </a:xfrm>
          <a:prstGeom prst="flowChartTerminator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3" name="Google Shape;883;p31"/>
          <p:cNvSpPr txBox="1"/>
          <p:nvPr/>
        </p:nvSpPr>
        <p:spPr>
          <a:xfrm>
            <a:off x="3219075" y="790413"/>
            <a:ext cx="5103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LD Full - CMU  - Two Points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884" name="Google Shape;884;p31"/>
          <p:cNvSpPr/>
          <p:nvPr/>
        </p:nvSpPr>
        <p:spPr>
          <a:xfrm>
            <a:off x="2168925" y="1088463"/>
            <a:ext cx="21600" cy="216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5" name="Google Shape;885;p31"/>
          <p:cNvSpPr/>
          <p:nvPr/>
        </p:nvSpPr>
        <p:spPr>
          <a:xfrm>
            <a:off x="2166525" y="262546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6" name="Google Shape;886;p31"/>
          <p:cNvSpPr/>
          <p:nvPr/>
        </p:nvSpPr>
        <p:spPr>
          <a:xfrm>
            <a:off x="1498700" y="223666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7" name="Google Shape;887;p31"/>
          <p:cNvSpPr/>
          <p:nvPr/>
        </p:nvSpPr>
        <p:spPr>
          <a:xfrm>
            <a:off x="2829975" y="223411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p31"/>
          <p:cNvSpPr/>
          <p:nvPr/>
        </p:nvSpPr>
        <p:spPr>
          <a:xfrm>
            <a:off x="2817750" y="1466288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31"/>
          <p:cNvSpPr/>
          <p:nvPr/>
        </p:nvSpPr>
        <p:spPr>
          <a:xfrm>
            <a:off x="1498700" y="1466288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0" name="Google Shape;890;p31"/>
          <p:cNvSpPr/>
          <p:nvPr/>
        </p:nvSpPr>
        <p:spPr>
          <a:xfrm>
            <a:off x="2358725" y="3773388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31"/>
          <p:cNvSpPr/>
          <p:nvPr/>
        </p:nvSpPr>
        <p:spPr>
          <a:xfrm>
            <a:off x="2358725" y="301176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31"/>
          <p:cNvSpPr/>
          <p:nvPr/>
        </p:nvSpPr>
        <p:spPr>
          <a:xfrm>
            <a:off x="1029125" y="301176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3" name="Google Shape;893;p31"/>
          <p:cNvSpPr/>
          <p:nvPr/>
        </p:nvSpPr>
        <p:spPr>
          <a:xfrm>
            <a:off x="1703075" y="416111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4" name="Google Shape;894;p31"/>
          <p:cNvSpPr/>
          <p:nvPr/>
        </p:nvSpPr>
        <p:spPr>
          <a:xfrm>
            <a:off x="1698775" y="263296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31"/>
          <p:cNvSpPr/>
          <p:nvPr/>
        </p:nvSpPr>
        <p:spPr>
          <a:xfrm>
            <a:off x="1029125" y="3779613"/>
            <a:ext cx="26400" cy="264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96" name="Google Shape;896;p31"/>
          <p:cNvCxnSpPr>
            <a:stCxn id="884" idx="0"/>
            <a:endCxn id="885" idx="4"/>
          </p:cNvCxnSpPr>
          <p:nvPr/>
        </p:nvCxnSpPr>
        <p:spPr>
          <a:xfrm>
            <a:off x="2179725" y="1088463"/>
            <a:ext cx="0" cy="1563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97" name="Google Shape;897;p31"/>
          <p:cNvCxnSpPr>
            <a:stCxn id="893" idx="4"/>
            <a:endCxn id="894" idx="0"/>
          </p:cNvCxnSpPr>
          <p:nvPr/>
        </p:nvCxnSpPr>
        <p:spPr>
          <a:xfrm rot="10800000">
            <a:off x="1712075" y="2632913"/>
            <a:ext cx="4200" cy="15546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898" name="Google Shape;898;p31"/>
          <p:cNvSpPr/>
          <p:nvPr/>
        </p:nvSpPr>
        <p:spPr>
          <a:xfrm>
            <a:off x="825700" y="4045788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31"/>
          <p:cNvSpPr/>
          <p:nvPr/>
        </p:nvSpPr>
        <p:spPr>
          <a:xfrm>
            <a:off x="825700" y="1194563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00" name="Google Shape;900;p31"/>
          <p:cNvCxnSpPr>
            <a:stCxn id="899" idx="0"/>
            <a:endCxn id="898" idx="4"/>
          </p:cNvCxnSpPr>
          <p:nvPr/>
        </p:nvCxnSpPr>
        <p:spPr>
          <a:xfrm>
            <a:off x="873400" y="1194563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cxnSp>
        <p:nvCxnSpPr>
          <p:cNvPr id="901" name="Google Shape;901;p31"/>
          <p:cNvCxnSpPr/>
          <p:nvPr/>
        </p:nvCxnSpPr>
        <p:spPr>
          <a:xfrm flipH="1">
            <a:off x="2279825" y="1211788"/>
            <a:ext cx="1256700" cy="5241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2" name="Google Shape;902;p31"/>
          <p:cNvCxnSpPr/>
          <p:nvPr/>
        </p:nvCxnSpPr>
        <p:spPr>
          <a:xfrm flipH="1">
            <a:off x="1795100" y="1200513"/>
            <a:ext cx="1972500" cy="1707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03" name="Google Shape;903;p31"/>
          <p:cNvCxnSpPr>
            <a:stCxn id="889" idx="2"/>
          </p:cNvCxnSpPr>
          <p:nvPr/>
        </p:nvCxnSpPr>
        <p:spPr>
          <a:xfrm flipH="1" rot="10800000">
            <a:off x="1498700" y="1478888"/>
            <a:ext cx="1331400" cy="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4" name="Google Shape;904;p31"/>
          <p:cNvCxnSpPr>
            <a:stCxn id="888" idx="0"/>
            <a:endCxn id="887" idx="4"/>
          </p:cNvCxnSpPr>
          <p:nvPr/>
        </p:nvCxnSpPr>
        <p:spPr>
          <a:xfrm>
            <a:off x="2830950" y="1466288"/>
            <a:ext cx="12300" cy="794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5" name="Google Shape;905;p31"/>
          <p:cNvCxnSpPr>
            <a:stCxn id="886" idx="2"/>
            <a:endCxn id="887" idx="6"/>
          </p:cNvCxnSpPr>
          <p:nvPr/>
        </p:nvCxnSpPr>
        <p:spPr>
          <a:xfrm flipH="1" rot="10800000">
            <a:off x="1498700" y="2247463"/>
            <a:ext cx="1357800" cy="2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6" name="Google Shape;906;p31"/>
          <p:cNvCxnSpPr>
            <a:stCxn id="889" idx="0"/>
          </p:cNvCxnSpPr>
          <p:nvPr/>
        </p:nvCxnSpPr>
        <p:spPr>
          <a:xfrm flipH="1">
            <a:off x="1507400" y="1466288"/>
            <a:ext cx="4500" cy="798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7" name="Google Shape;907;p31"/>
          <p:cNvCxnSpPr/>
          <p:nvPr/>
        </p:nvCxnSpPr>
        <p:spPr>
          <a:xfrm flipH="1" rot="10800000">
            <a:off x="1037375" y="3023838"/>
            <a:ext cx="1331400" cy="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8" name="Google Shape;908;p31"/>
          <p:cNvCxnSpPr/>
          <p:nvPr/>
        </p:nvCxnSpPr>
        <p:spPr>
          <a:xfrm>
            <a:off x="2369625" y="3011238"/>
            <a:ext cx="12300" cy="794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09" name="Google Shape;909;p31"/>
          <p:cNvCxnSpPr/>
          <p:nvPr/>
        </p:nvCxnSpPr>
        <p:spPr>
          <a:xfrm flipH="1" rot="10800000">
            <a:off x="1037375" y="3792413"/>
            <a:ext cx="1357800" cy="24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0" name="Google Shape;910;p31"/>
          <p:cNvCxnSpPr/>
          <p:nvPr/>
        </p:nvCxnSpPr>
        <p:spPr>
          <a:xfrm flipH="1">
            <a:off x="1046075" y="3011238"/>
            <a:ext cx="4500" cy="7980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11" name="Google Shape;911;p31"/>
          <p:cNvSpPr txBox="1"/>
          <p:nvPr/>
        </p:nvSpPr>
        <p:spPr>
          <a:xfrm>
            <a:off x="3454675" y="2337313"/>
            <a:ext cx="5103000" cy="6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FF"/>
                </a:solidFill>
              </a:rPr>
              <a:t>HD</a:t>
            </a:r>
            <a:r>
              <a:rPr lang="en" sz="1800">
                <a:solidFill>
                  <a:srgbClr val="FF00FF"/>
                </a:solidFill>
              </a:rPr>
              <a:t> Full - UCSB - Four Points</a:t>
            </a:r>
            <a:endParaRPr sz="1800">
              <a:solidFill>
                <a:srgbClr val="FF00FF"/>
              </a:solidFill>
            </a:endParaRPr>
          </a:p>
        </p:txBody>
      </p:sp>
      <p:cxnSp>
        <p:nvCxnSpPr>
          <p:cNvPr id="912" name="Google Shape;912;p31"/>
          <p:cNvCxnSpPr/>
          <p:nvPr/>
        </p:nvCxnSpPr>
        <p:spPr>
          <a:xfrm rot="10800000">
            <a:off x="2268450" y="2276863"/>
            <a:ext cx="1132800" cy="2256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13" name="Google Shape;913;p31"/>
          <p:cNvCxnSpPr>
            <a:stCxn id="911" idx="1"/>
          </p:cNvCxnSpPr>
          <p:nvPr/>
        </p:nvCxnSpPr>
        <p:spPr>
          <a:xfrm flipH="1">
            <a:off x="2178175" y="2646163"/>
            <a:ext cx="1276500" cy="1130100"/>
          </a:xfrm>
          <a:prstGeom prst="straightConnector1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4" name="Google Shape;914;p31"/>
          <p:cNvSpPr txBox="1"/>
          <p:nvPr/>
        </p:nvSpPr>
        <p:spPr>
          <a:xfrm>
            <a:off x="154225" y="78750"/>
            <a:ext cx="6290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</a:rPr>
              <a:t>Offsets Calculation</a:t>
            </a:r>
            <a:endParaRPr sz="24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E5CD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68075" y="35775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dk2"/>
                </a:solidFill>
              </a:rPr>
              <a:t>ALL CMS HGCAL MODULE SHAPES</a:t>
            </a:r>
            <a:r>
              <a:rPr lang="en" sz="2500">
                <a:solidFill>
                  <a:schemeClr val="dk2"/>
                </a:solidFill>
              </a:rPr>
              <a:t>: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215675" y="1400875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15675" y="3586750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414375" y="3586750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/>
          <p:nvPr/>
        </p:nvSpPr>
        <p:spPr>
          <a:xfrm>
            <a:off x="4190375" y="3574250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>
            <a:off x="5853450" y="3574250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>
            <a:off x="7348350" y="3501588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846850" y="3586738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3947550" y="1382175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2099325" y="1400875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5504300" y="1400863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143925" y="3526600"/>
            <a:ext cx="637800" cy="138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4"/>
          <p:cNvSpPr/>
          <p:nvPr/>
        </p:nvSpPr>
        <p:spPr>
          <a:xfrm>
            <a:off x="4569175" y="3514100"/>
            <a:ext cx="379200" cy="138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4"/>
          <p:cNvSpPr/>
          <p:nvPr/>
        </p:nvSpPr>
        <p:spPr>
          <a:xfrm>
            <a:off x="5693900" y="3418400"/>
            <a:ext cx="1615200" cy="786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"/>
          <p:cNvSpPr/>
          <p:nvPr/>
        </p:nvSpPr>
        <p:spPr>
          <a:xfrm>
            <a:off x="7348350" y="4121500"/>
            <a:ext cx="1455600" cy="7866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>
            <a:off x="2919375" y="3526600"/>
            <a:ext cx="495000" cy="138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>
            <a:off x="3816450" y="1771763"/>
            <a:ext cx="1717800" cy="9090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/>
          <p:nvPr/>
        </p:nvSpPr>
        <p:spPr>
          <a:xfrm>
            <a:off x="1968225" y="1255613"/>
            <a:ext cx="1717800" cy="5349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/>
          <p:nvPr/>
        </p:nvSpPr>
        <p:spPr>
          <a:xfrm>
            <a:off x="5403150" y="1340725"/>
            <a:ext cx="1020300" cy="138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396275" y="805775"/>
            <a:ext cx="4300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HD Shapes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424400" y="2928263"/>
            <a:ext cx="4300500" cy="4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</a:t>
            </a:r>
            <a:r>
              <a:rPr lang="en" sz="1800">
                <a:solidFill>
                  <a:schemeClr val="dk2"/>
                </a:solidFill>
              </a:rPr>
              <a:t>D Shapes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7309050" y="1382163"/>
            <a:ext cx="1455600" cy="126120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6AA84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833225" y="1322025"/>
            <a:ext cx="1020300" cy="1381500"/>
          </a:xfrm>
          <a:prstGeom prst="rect">
            <a:avLst/>
          </a:prstGeom>
          <a:solidFill>
            <a:srgbClr val="FCE5C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4"/>
          <p:cNvSpPr txBox="1"/>
          <p:nvPr/>
        </p:nvSpPr>
        <p:spPr>
          <a:xfrm>
            <a:off x="267050" y="2731800"/>
            <a:ext cx="82659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	Full				Bottom			Top				Right		        Left</a:t>
            </a:r>
            <a:endParaRPr sz="1300">
              <a:solidFill>
                <a:schemeClr val="dk2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215675" y="4847950"/>
            <a:ext cx="8265900" cy="2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	Full			    Five		   Right		     Left         	Bottom	           Top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75" y="1936050"/>
            <a:ext cx="5998400" cy="2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/>
          <p:nvPr/>
        </p:nvSpPr>
        <p:spPr>
          <a:xfrm>
            <a:off x="396625" y="9832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 rot="1800122">
            <a:off x="1047192" y="13346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 rot="1800122">
            <a:off x="579442" y="28723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 txBox="1"/>
          <p:nvPr/>
        </p:nvSpPr>
        <p:spPr>
          <a:xfrm>
            <a:off x="807900" y="22279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493225" y="42057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493225" y="13545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5"/>
          <p:cNvCxnSpPr>
            <a:stCxn id="95" idx="0"/>
            <a:endCxn id="94" idx="4"/>
          </p:cNvCxnSpPr>
          <p:nvPr/>
        </p:nvCxnSpPr>
        <p:spPr>
          <a:xfrm>
            <a:off x="540925" y="1354550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97" name="Google Shape;97;p15"/>
          <p:cNvSpPr txBox="1"/>
          <p:nvPr/>
        </p:nvSpPr>
        <p:spPr>
          <a:xfrm>
            <a:off x="2070600" y="31408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98" name="Google Shape;98;p15"/>
          <p:cNvSpPr/>
          <p:nvPr/>
        </p:nvSpPr>
        <p:spPr>
          <a:xfrm>
            <a:off x="1331800" y="35202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/>
          <p:nvPr/>
        </p:nvSpPr>
        <p:spPr>
          <a:xfrm>
            <a:off x="1912525" y="35069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/>
          <p:nvPr/>
        </p:nvSpPr>
        <p:spPr>
          <a:xfrm>
            <a:off x="1218825" y="199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1799550" y="199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5"/>
          <p:cNvSpPr txBox="1"/>
          <p:nvPr/>
        </p:nvSpPr>
        <p:spPr>
          <a:xfrm>
            <a:off x="2844075" y="983275"/>
            <a:ext cx="4762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← The Full Assembly Tray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[Located at TTU &amp; CMU]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5"/>
          <p:cNvSpPr txBox="1"/>
          <p:nvPr/>
        </p:nvSpPr>
        <p:spPr>
          <a:xfrm>
            <a:off x="50250" y="21875"/>
            <a:ext cx="81687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The LD Full Tray, and Compatible Modules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04" name="Google Shape;104;p15"/>
          <p:cNvSpPr/>
          <p:nvPr/>
        </p:nvSpPr>
        <p:spPr>
          <a:xfrm>
            <a:off x="2886600" y="2385675"/>
            <a:ext cx="1115100" cy="24369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5"/>
          <p:cNvSpPr txBox="1"/>
          <p:nvPr/>
        </p:nvSpPr>
        <p:spPr>
          <a:xfrm>
            <a:off x="1172650" y="1817025"/>
            <a:ext cx="124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 OffCenter         Center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030325" y="3255300"/>
            <a:ext cx="12462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 Center         </a:t>
            </a:r>
            <a:r>
              <a:rPr lang="en" sz="700">
                <a:solidFill>
                  <a:schemeClr val="dk2"/>
                </a:solidFill>
              </a:rPr>
              <a:t>Off</a:t>
            </a:r>
            <a:r>
              <a:rPr lang="en" sz="700">
                <a:solidFill>
                  <a:schemeClr val="dk2"/>
                </a:solidFill>
              </a:rPr>
              <a:t>Center</a:t>
            </a:r>
            <a:endParaRPr sz="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/>
          <p:nvPr/>
        </p:nvSpPr>
        <p:spPr>
          <a:xfrm>
            <a:off x="372925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6"/>
          <p:cNvSpPr/>
          <p:nvPr/>
        </p:nvSpPr>
        <p:spPr>
          <a:xfrm>
            <a:off x="1775825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6"/>
          <p:cNvSpPr/>
          <p:nvPr/>
        </p:nvSpPr>
        <p:spPr>
          <a:xfrm>
            <a:off x="1775825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6"/>
          <p:cNvSpPr/>
          <p:nvPr/>
        </p:nvSpPr>
        <p:spPr>
          <a:xfrm>
            <a:off x="11951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>
            <a:off x="15800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/>
          <p:nvPr/>
        </p:nvSpPr>
        <p:spPr>
          <a:xfrm>
            <a:off x="197165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6"/>
          <p:cNvSpPr/>
          <p:nvPr/>
        </p:nvSpPr>
        <p:spPr>
          <a:xfrm>
            <a:off x="2356550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/>
          <p:nvPr/>
        </p:nvSpPr>
        <p:spPr>
          <a:xfrm rot="1800122">
            <a:off x="1023467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6"/>
          <p:cNvSpPr/>
          <p:nvPr/>
        </p:nvSpPr>
        <p:spPr>
          <a:xfrm rot="1800122">
            <a:off x="555717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6"/>
          <p:cNvSpPr txBox="1"/>
          <p:nvPr/>
        </p:nvSpPr>
        <p:spPr>
          <a:xfrm>
            <a:off x="784175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469500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6"/>
          <p:cNvSpPr/>
          <p:nvPr/>
        </p:nvSpPr>
        <p:spPr>
          <a:xfrm>
            <a:off x="469500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2046875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7273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112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1308075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6"/>
          <p:cNvSpPr/>
          <p:nvPr/>
        </p:nvSpPr>
        <p:spPr>
          <a:xfrm>
            <a:off x="1308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 rot="1800122">
            <a:off x="1023442" y="149896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16"/>
          <p:cNvSpPr/>
          <p:nvPr/>
        </p:nvSpPr>
        <p:spPr>
          <a:xfrm>
            <a:off x="1308075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"/>
          <p:cNvSpPr/>
          <p:nvPr/>
        </p:nvSpPr>
        <p:spPr>
          <a:xfrm>
            <a:off x="1188350" y="215107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308075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6"/>
          <p:cNvSpPr/>
          <p:nvPr/>
        </p:nvSpPr>
        <p:spPr>
          <a:xfrm>
            <a:off x="1308075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/>
          <p:nvPr/>
        </p:nvSpPr>
        <p:spPr>
          <a:xfrm>
            <a:off x="150390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1888800" y="36713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775825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 txBox="1"/>
          <p:nvPr/>
        </p:nvSpPr>
        <p:spPr>
          <a:xfrm>
            <a:off x="54475" y="49950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2"/>
                </a:solidFill>
              </a:rPr>
              <a:t>[Full Assembly Tray]  Possible Modules</a:t>
            </a:r>
            <a:endParaRPr sz="3300">
              <a:solidFill>
                <a:schemeClr val="dk2"/>
              </a:solidFill>
            </a:endParaRPr>
          </a:p>
        </p:txBody>
      </p:sp>
      <p:sp>
        <p:nvSpPr>
          <p:cNvPr id="137" name="Google Shape;137;p16"/>
          <p:cNvSpPr txBox="1"/>
          <p:nvPr/>
        </p:nvSpPr>
        <p:spPr>
          <a:xfrm>
            <a:off x="551100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HD &amp; LD Full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38" name="Google Shape;138;p16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6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6"/>
          <p:cNvSpPr/>
          <p:nvPr/>
        </p:nvSpPr>
        <p:spPr>
          <a:xfrm>
            <a:off x="1308075" y="36937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1895550" y="369438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6D7A8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/>
        </p:nvSpPr>
        <p:spPr>
          <a:xfrm>
            <a:off x="66850" y="0"/>
            <a:ext cx="74928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</a:rPr>
              <a:t>Calculation Examples:</a:t>
            </a:r>
            <a:endParaRPr sz="3000">
              <a:solidFill>
                <a:schemeClr val="dk2"/>
              </a:solidFill>
            </a:endParaRPr>
          </a:p>
        </p:txBody>
      </p:sp>
      <p:graphicFrame>
        <p:nvGraphicFramePr>
          <p:cNvPr id="147" name="Google Shape;147;p17"/>
          <p:cNvGraphicFramePr/>
          <p:nvPr/>
        </p:nvGraphicFramePr>
        <p:xfrm>
          <a:off x="191200" y="750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{776DE90B-B368-42B3-AA61-0EEAB5AAD045}</a:tableStyleId>
              </a:tblPr>
              <a:tblGrid>
                <a:gridCol w="767800"/>
                <a:gridCol w="1219675"/>
                <a:gridCol w="1184375"/>
                <a:gridCol w="2556825"/>
                <a:gridCol w="3104550"/>
              </a:tblGrid>
              <a:tr h="31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/>
                        <a:t>Shapes</a:t>
                      </a:r>
                      <a:endParaRPr b="1"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P1 Pins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P2 Pins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Two Fiducial Points 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Four </a:t>
                      </a:r>
                      <a:r>
                        <a:rPr lang="en" sz="1300">
                          <a:solidFill>
                            <a:schemeClr val="dk1"/>
                          </a:solidFill>
                        </a:rPr>
                        <a:t>Fiducial</a:t>
                      </a:r>
                      <a:r>
                        <a:rPr lang="en" sz="1300"/>
                        <a:t> Points</a:t>
                      </a:r>
                      <a:endParaRPr sz="13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1924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LD Full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P1Center &amp; P1OffCenter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P2Center &amp; P2OffCenter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FDCenter = AVG(FD6, FD3)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Offsets =  Center - FDCenter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PinSlope = Center - OffCenter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PinAngle = ATAN(PinSlope)*57.3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FDSlope = (FD2y - FD3y)/(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FD2x - FD3x)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FD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Angle = ATAN(FDSlope)*57.3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OffsetAngle = FDAngle - PinAngle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FDCenter = AVG(FD1, FD2, FD4, FD5)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Offsets =  PinCenter - FDCenter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PinSlope = Center - OffCenter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PinAngle = ATAN(PinSlope)*57.3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FDSlope = (FD2y - FD3y)/(FD2x - FD3x)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FDAngle = ATAN(FDSlope)*57.3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OffsetAngle = FDAngle - PinAngle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17"/>
          <p:cNvSpPr txBox="1"/>
          <p:nvPr/>
        </p:nvSpPr>
        <p:spPr>
          <a:xfrm>
            <a:off x="959000" y="3449000"/>
            <a:ext cx="7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This Calculation (or very similar) will apply for the Following Shapes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4075" y="1936050"/>
            <a:ext cx="5998400" cy="294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8"/>
          <p:cNvSpPr/>
          <p:nvPr/>
        </p:nvSpPr>
        <p:spPr>
          <a:xfrm>
            <a:off x="396625" y="9832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8"/>
          <p:cNvSpPr/>
          <p:nvPr/>
        </p:nvSpPr>
        <p:spPr>
          <a:xfrm rot="1800122">
            <a:off x="1047192" y="13346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8"/>
          <p:cNvSpPr/>
          <p:nvPr/>
        </p:nvSpPr>
        <p:spPr>
          <a:xfrm rot="1800122">
            <a:off x="579442" y="28723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807900" y="22279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58" name="Google Shape;158;p18"/>
          <p:cNvSpPr/>
          <p:nvPr/>
        </p:nvSpPr>
        <p:spPr>
          <a:xfrm>
            <a:off x="493225" y="42057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8"/>
          <p:cNvSpPr/>
          <p:nvPr/>
        </p:nvSpPr>
        <p:spPr>
          <a:xfrm>
            <a:off x="493225" y="13545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0" name="Google Shape;160;p18"/>
          <p:cNvCxnSpPr>
            <a:stCxn id="159" idx="0"/>
            <a:endCxn id="158" idx="4"/>
          </p:cNvCxnSpPr>
          <p:nvPr/>
        </p:nvCxnSpPr>
        <p:spPr>
          <a:xfrm>
            <a:off x="540925" y="1354550"/>
            <a:ext cx="0" cy="2946600"/>
          </a:xfrm>
          <a:prstGeom prst="straightConnector1">
            <a:avLst/>
          </a:prstGeom>
          <a:noFill/>
          <a:ln cap="flat" cmpd="sng" w="9525">
            <a:solidFill>
              <a:srgbClr val="00FF00"/>
            </a:solidFill>
            <a:prstDash val="dashDot"/>
            <a:round/>
            <a:headEnd len="med" w="med" type="none"/>
            <a:tailEnd len="med" w="med" type="none"/>
          </a:ln>
        </p:spPr>
      </p:cxnSp>
      <p:sp>
        <p:nvSpPr>
          <p:cNvPr id="161" name="Google Shape;161;p18"/>
          <p:cNvSpPr txBox="1"/>
          <p:nvPr/>
        </p:nvSpPr>
        <p:spPr>
          <a:xfrm>
            <a:off x="2070600" y="31408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751075" y="35202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1135975" y="35202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/>
          <p:nvPr/>
        </p:nvSpPr>
        <p:spPr>
          <a:xfrm>
            <a:off x="1331800" y="35202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8"/>
          <p:cNvSpPr/>
          <p:nvPr/>
        </p:nvSpPr>
        <p:spPr>
          <a:xfrm>
            <a:off x="1527625" y="35202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8"/>
          <p:cNvSpPr/>
          <p:nvPr/>
        </p:nvSpPr>
        <p:spPr>
          <a:xfrm>
            <a:off x="1912525" y="35069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8"/>
          <p:cNvSpPr/>
          <p:nvPr/>
        </p:nvSpPr>
        <p:spPr>
          <a:xfrm>
            <a:off x="1331800" y="42057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/>
          <p:nvPr/>
        </p:nvSpPr>
        <p:spPr>
          <a:xfrm>
            <a:off x="1331800" y="37067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8"/>
          <p:cNvSpPr/>
          <p:nvPr/>
        </p:nvSpPr>
        <p:spPr>
          <a:xfrm>
            <a:off x="1331800" y="28116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331800" y="33197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1218825" y="199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1603725" y="199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1799550" y="199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/>
          <p:nvPr/>
        </p:nvSpPr>
        <p:spPr>
          <a:xfrm>
            <a:off x="1995375" y="19915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8"/>
          <p:cNvSpPr/>
          <p:nvPr/>
        </p:nvSpPr>
        <p:spPr>
          <a:xfrm>
            <a:off x="2380275" y="19782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8"/>
          <p:cNvSpPr/>
          <p:nvPr/>
        </p:nvSpPr>
        <p:spPr>
          <a:xfrm>
            <a:off x="1799550" y="26771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8"/>
          <p:cNvSpPr/>
          <p:nvPr/>
        </p:nvSpPr>
        <p:spPr>
          <a:xfrm>
            <a:off x="1799550" y="21780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/>
          <p:nvPr/>
        </p:nvSpPr>
        <p:spPr>
          <a:xfrm>
            <a:off x="1799550" y="12829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8"/>
          <p:cNvSpPr/>
          <p:nvPr/>
        </p:nvSpPr>
        <p:spPr>
          <a:xfrm>
            <a:off x="1799550" y="17910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1065775" y="1765600"/>
            <a:ext cx="1575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       D            B   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592000" y="3294250"/>
            <a:ext cx="1575000" cy="3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</a:rPr>
              <a:t>E       D            B   G</a:t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1792675" y="1265275"/>
            <a:ext cx="649500" cy="15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Center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1288750" y="2797000"/>
            <a:ext cx="649500" cy="15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A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">
                <a:solidFill>
                  <a:schemeClr val="dk2"/>
                </a:solidFill>
              </a:rPr>
              <a:t>Center</a:t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C</a:t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2"/>
                </a:solidFill>
              </a:rPr>
              <a:t>H</a:t>
            </a:r>
            <a:endParaRPr sz="900">
              <a:solidFill>
                <a:schemeClr val="dk2"/>
              </a:solidFill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2968025" y="959725"/>
            <a:ext cx="47625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←This is a THE ORIGINAL Partials Tray;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 Each Position has 9 Named Pin Locations.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63275" y="17900"/>
            <a:ext cx="8168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The Partials Tray, and Compatible Modules</a:t>
            </a:r>
            <a:endParaRPr sz="2800">
              <a:solidFill>
                <a:schemeClr val="dk2"/>
              </a:solidFill>
            </a:endParaRPr>
          </a:p>
        </p:txBody>
      </p:sp>
      <p:sp>
        <p:nvSpPr>
          <p:cNvPr id="186" name="Google Shape;186;p18"/>
          <p:cNvSpPr/>
          <p:nvPr/>
        </p:nvSpPr>
        <p:spPr>
          <a:xfrm>
            <a:off x="2968025" y="2385675"/>
            <a:ext cx="2231700" cy="1029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"/>
          <p:cNvSpPr/>
          <p:nvPr/>
        </p:nvSpPr>
        <p:spPr>
          <a:xfrm>
            <a:off x="2968025" y="3745925"/>
            <a:ext cx="5674800" cy="1029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4041150" y="3797075"/>
            <a:ext cx="31803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FF"/>
                </a:solidFill>
              </a:rPr>
              <a:t>These are the modules that can be built on a partials tray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89" name="Google Shape;189;p18"/>
          <p:cNvSpPr txBox="1"/>
          <p:nvPr/>
        </p:nvSpPr>
        <p:spPr>
          <a:xfrm rot="3120320">
            <a:off x="279753" y="2688374"/>
            <a:ext cx="2708142" cy="6734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OLD CONVENTION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/>
        </p:nvSpPr>
        <p:spPr>
          <a:xfrm>
            <a:off x="372925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9"/>
          <p:cNvSpPr/>
          <p:nvPr/>
        </p:nvSpPr>
        <p:spPr>
          <a:xfrm>
            <a:off x="1775825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9"/>
          <p:cNvSpPr/>
          <p:nvPr/>
        </p:nvSpPr>
        <p:spPr>
          <a:xfrm>
            <a:off x="1775825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9"/>
          <p:cNvSpPr/>
          <p:nvPr/>
        </p:nvSpPr>
        <p:spPr>
          <a:xfrm>
            <a:off x="11951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"/>
          <p:cNvSpPr/>
          <p:nvPr/>
        </p:nvSpPr>
        <p:spPr>
          <a:xfrm>
            <a:off x="15800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"/>
          <p:cNvSpPr/>
          <p:nvPr/>
        </p:nvSpPr>
        <p:spPr>
          <a:xfrm>
            <a:off x="197165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9"/>
          <p:cNvSpPr/>
          <p:nvPr/>
        </p:nvSpPr>
        <p:spPr>
          <a:xfrm>
            <a:off x="2356550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9"/>
          <p:cNvSpPr/>
          <p:nvPr/>
        </p:nvSpPr>
        <p:spPr>
          <a:xfrm rot="1800122">
            <a:off x="1023467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 rot="1800122">
            <a:off x="555717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9"/>
          <p:cNvSpPr txBox="1"/>
          <p:nvPr/>
        </p:nvSpPr>
        <p:spPr>
          <a:xfrm>
            <a:off x="784175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69500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9"/>
          <p:cNvSpPr/>
          <p:nvPr/>
        </p:nvSpPr>
        <p:spPr>
          <a:xfrm>
            <a:off x="469500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"/>
          <p:cNvSpPr txBox="1"/>
          <p:nvPr/>
        </p:nvSpPr>
        <p:spPr>
          <a:xfrm>
            <a:off x="2046875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7273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9"/>
          <p:cNvSpPr/>
          <p:nvPr/>
        </p:nvSpPr>
        <p:spPr>
          <a:xfrm>
            <a:off x="1112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9"/>
          <p:cNvSpPr/>
          <p:nvPr/>
        </p:nvSpPr>
        <p:spPr>
          <a:xfrm>
            <a:off x="1308075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9"/>
          <p:cNvSpPr/>
          <p:nvPr/>
        </p:nvSpPr>
        <p:spPr>
          <a:xfrm>
            <a:off x="1308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"/>
          <p:cNvSpPr/>
          <p:nvPr/>
        </p:nvSpPr>
        <p:spPr>
          <a:xfrm rot="1800122">
            <a:off x="1023442" y="149896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"/>
          <p:cNvSpPr/>
          <p:nvPr/>
        </p:nvSpPr>
        <p:spPr>
          <a:xfrm>
            <a:off x="1308075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9"/>
          <p:cNvSpPr/>
          <p:nvPr/>
        </p:nvSpPr>
        <p:spPr>
          <a:xfrm>
            <a:off x="1188350" y="215107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9"/>
          <p:cNvSpPr/>
          <p:nvPr/>
        </p:nvSpPr>
        <p:spPr>
          <a:xfrm>
            <a:off x="1308075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9"/>
          <p:cNvSpPr/>
          <p:nvPr/>
        </p:nvSpPr>
        <p:spPr>
          <a:xfrm>
            <a:off x="1308075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"/>
          <p:cNvSpPr/>
          <p:nvPr/>
        </p:nvSpPr>
        <p:spPr>
          <a:xfrm>
            <a:off x="150390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9"/>
          <p:cNvSpPr/>
          <p:nvPr/>
        </p:nvSpPr>
        <p:spPr>
          <a:xfrm>
            <a:off x="1888800" y="36713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9"/>
          <p:cNvSpPr/>
          <p:nvPr/>
        </p:nvSpPr>
        <p:spPr>
          <a:xfrm>
            <a:off x="1775825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54475" y="49950"/>
            <a:ext cx="9418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[</a:t>
            </a:r>
            <a:r>
              <a:rPr lang="en" sz="2600">
                <a:solidFill>
                  <a:schemeClr val="dk2"/>
                </a:solidFill>
              </a:rPr>
              <a:t>The Partials Assembly Tray</a:t>
            </a:r>
            <a:r>
              <a:rPr lang="en" sz="2600">
                <a:solidFill>
                  <a:schemeClr val="dk2"/>
                </a:solidFill>
              </a:rPr>
              <a:t>] [pg.1] Possible Modules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220" name="Google Shape;220;p19"/>
          <p:cNvSpPr txBox="1"/>
          <p:nvPr/>
        </p:nvSpPr>
        <p:spPr>
          <a:xfrm>
            <a:off x="551100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HD &amp; LD Full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21" name="Google Shape;221;p19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1308075" y="36937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9"/>
          <p:cNvSpPr/>
          <p:nvPr/>
        </p:nvSpPr>
        <p:spPr>
          <a:xfrm>
            <a:off x="1895550" y="369438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/>
          <p:nvPr/>
        </p:nvSpPr>
        <p:spPr>
          <a:xfrm>
            <a:off x="3562775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9"/>
          <p:cNvSpPr/>
          <p:nvPr/>
        </p:nvSpPr>
        <p:spPr>
          <a:xfrm rot="1800122">
            <a:off x="4225042" y="150438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9"/>
          <p:cNvSpPr/>
          <p:nvPr/>
        </p:nvSpPr>
        <p:spPr>
          <a:xfrm rot="1800122">
            <a:off x="3757292" y="30421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"/>
          <p:cNvSpPr txBox="1"/>
          <p:nvPr/>
        </p:nvSpPr>
        <p:spPr>
          <a:xfrm>
            <a:off x="3985750" y="2397750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29" name="Google Shape;229;p19"/>
          <p:cNvSpPr/>
          <p:nvPr/>
        </p:nvSpPr>
        <p:spPr>
          <a:xfrm>
            <a:off x="3671075" y="43755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9"/>
          <p:cNvSpPr/>
          <p:nvPr/>
        </p:nvSpPr>
        <p:spPr>
          <a:xfrm>
            <a:off x="3671075" y="152432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9"/>
          <p:cNvSpPr/>
          <p:nvPr/>
        </p:nvSpPr>
        <p:spPr>
          <a:xfrm>
            <a:off x="4509650" y="369440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9"/>
          <p:cNvSpPr/>
          <p:nvPr/>
        </p:nvSpPr>
        <p:spPr>
          <a:xfrm>
            <a:off x="3936000" y="368210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"/>
          <p:cNvSpPr/>
          <p:nvPr/>
        </p:nvSpPr>
        <p:spPr>
          <a:xfrm>
            <a:off x="5558075" y="21613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9"/>
          <p:cNvSpPr/>
          <p:nvPr/>
        </p:nvSpPr>
        <p:spPr>
          <a:xfrm>
            <a:off x="4977400" y="21613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9"/>
          <p:cNvSpPr txBox="1"/>
          <p:nvPr/>
        </p:nvSpPr>
        <p:spPr>
          <a:xfrm>
            <a:off x="3752675" y="712950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HD Bottom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36" name="Google Shape;236;p19"/>
          <p:cNvSpPr/>
          <p:nvPr/>
        </p:nvSpPr>
        <p:spPr>
          <a:xfrm rot="5400000">
            <a:off x="4437300" y="3538625"/>
            <a:ext cx="1235700" cy="382500"/>
          </a:xfrm>
          <a:prstGeom prst="trapezoid">
            <a:avLst>
              <a:gd fmla="val 5832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9"/>
          <p:cNvSpPr/>
          <p:nvPr/>
        </p:nvSpPr>
        <p:spPr>
          <a:xfrm rot="-5400000">
            <a:off x="3900550" y="2008075"/>
            <a:ext cx="1244400" cy="382500"/>
          </a:xfrm>
          <a:prstGeom prst="trapezoid">
            <a:avLst>
              <a:gd fmla="val 5832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0"/>
          <p:cNvSpPr/>
          <p:nvPr/>
        </p:nvSpPr>
        <p:spPr>
          <a:xfrm>
            <a:off x="372900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0"/>
          <p:cNvSpPr/>
          <p:nvPr/>
        </p:nvSpPr>
        <p:spPr>
          <a:xfrm rot="1800122">
            <a:off x="1023467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"/>
          <p:cNvSpPr/>
          <p:nvPr/>
        </p:nvSpPr>
        <p:spPr>
          <a:xfrm rot="1800122">
            <a:off x="555717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0"/>
          <p:cNvSpPr txBox="1"/>
          <p:nvPr/>
        </p:nvSpPr>
        <p:spPr>
          <a:xfrm>
            <a:off x="784175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6" name="Google Shape;246;p20"/>
          <p:cNvSpPr/>
          <p:nvPr/>
        </p:nvSpPr>
        <p:spPr>
          <a:xfrm>
            <a:off x="469500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"/>
          <p:cNvSpPr/>
          <p:nvPr/>
        </p:nvSpPr>
        <p:spPr>
          <a:xfrm>
            <a:off x="469500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2046875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49" name="Google Shape;249;p20"/>
          <p:cNvSpPr/>
          <p:nvPr/>
        </p:nvSpPr>
        <p:spPr>
          <a:xfrm>
            <a:off x="7273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1112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0"/>
          <p:cNvSpPr/>
          <p:nvPr/>
        </p:nvSpPr>
        <p:spPr>
          <a:xfrm>
            <a:off x="1308075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0"/>
          <p:cNvSpPr/>
          <p:nvPr/>
        </p:nvSpPr>
        <p:spPr>
          <a:xfrm>
            <a:off x="1308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"/>
          <p:cNvSpPr/>
          <p:nvPr/>
        </p:nvSpPr>
        <p:spPr>
          <a:xfrm>
            <a:off x="1308075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0"/>
          <p:cNvSpPr/>
          <p:nvPr/>
        </p:nvSpPr>
        <p:spPr>
          <a:xfrm>
            <a:off x="1775825" y="28415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"/>
          <p:cNvSpPr/>
          <p:nvPr/>
        </p:nvSpPr>
        <p:spPr>
          <a:xfrm>
            <a:off x="1308075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0"/>
          <p:cNvSpPr/>
          <p:nvPr/>
        </p:nvSpPr>
        <p:spPr>
          <a:xfrm>
            <a:off x="1308075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0"/>
          <p:cNvSpPr/>
          <p:nvPr/>
        </p:nvSpPr>
        <p:spPr>
          <a:xfrm rot="5400000">
            <a:off x="920300" y="3379525"/>
            <a:ext cx="1587900" cy="705600"/>
          </a:xfrm>
          <a:prstGeom prst="trapezoid">
            <a:avLst>
              <a:gd fmla="val 55779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0"/>
          <p:cNvSpPr/>
          <p:nvPr/>
        </p:nvSpPr>
        <p:spPr>
          <a:xfrm>
            <a:off x="1503900" y="36846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0"/>
          <p:cNvSpPr/>
          <p:nvPr/>
        </p:nvSpPr>
        <p:spPr>
          <a:xfrm>
            <a:off x="1888800" y="3671350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1775825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1775825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0"/>
          <p:cNvSpPr/>
          <p:nvPr/>
        </p:nvSpPr>
        <p:spPr>
          <a:xfrm>
            <a:off x="1775825" y="14473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0"/>
          <p:cNvSpPr/>
          <p:nvPr/>
        </p:nvSpPr>
        <p:spPr>
          <a:xfrm>
            <a:off x="1775825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20"/>
          <p:cNvSpPr/>
          <p:nvPr/>
        </p:nvSpPr>
        <p:spPr>
          <a:xfrm rot="-5400000">
            <a:off x="666775" y="1837600"/>
            <a:ext cx="1587900" cy="705600"/>
          </a:xfrm>
          <a:prstGeom prst="trapezoid">
            <a:avLst>
              <a:gd fmla="val 55779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20"/>
          <p:cNvSpPr/>
          <p:nvPr/>
        </p:nvSpPr>
        <p:spPr>
          <a:xfrm>
            <a:off x="1195100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0"/>
          <p:cNvSpPr/>
          <p:nvPr/>
        </p:nvSpPr>
        <p:spPr>
          <a:xfrm>
            <a:off x="1580000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0"/>
          <p:cNvSpPr/>
          <p:nvPr/>
        </p:nvSpPr>
        <p:spPr>
          <a:xfrm>
            <a:off x="197165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0"/>
          <p:cNvSpPr/>
          <p:nvPr/>
        </p:nvSpPr>
        <p:spPr>
          <a:xfrm>
            <a:off x="2356550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1154900" y="1912375"/>
            <a:ext cx="62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P1E   P1D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70" name="Google Shape;270;p20"/>
          <p:cNvSpPr txBox="1"/>
          <p:nvPr/>
        </p:nvSpPr>
        <p:spPr>
          <a:xfrm>
            <a:off x="1430975" y="3484125"/>
            <a:ext cx="59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P2B  P2G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271" name="Google Shape;271;p20"/>
          <p:cNvSpPr txBox="1"/>
          <p:nvPr/>
        </p:nvSpPr>
        <p:spPr>
          <a:xfrm>
            <a:off x="551100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 Top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3298488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0"/>
          <p:cNvSpPr/>
          <p:nvPr/>
        </p:nvSpPr>
        <p:spPr>
          <a:xfrm rot="1800122">
            <a:off x="3949055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20"/>
          <p:cNvSpPr txBox="1"/>
          <p:nvPr/>
        </p:nvSpPr>
        <p:spPr>
          <a:xfrm>
            <a:off x="3709763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5" name="Google Shape;275;p20"/>
          <p:cNvSpPr/>
          <p:nvPr/>
        </p:nvSpPr>
        <p:spPr>
          <a:xfrm>
            <a:off x="3395088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0"/>
          <p:cNvSpPr/>
          <p:nvPr/>
        </p:nvSpPr>
        <p:spPr>
          <a:xfrm>
            <a:off x="3395088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0"/>
          <p:cNvSpPr txBox="1"/>
          <p:nvPr/>
        </p:nvSpPr>
        <p:spPr>
          <a:xfrm>
            <a:off x="4972463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278" name="Google Shape;278;p20"/>
          <p:cNvSpPr/>
          <p:nvPr/>
        </p:nvSpPr>
        <p:spPr>
          <a:xfrm rot="1800122">
            <a:off x="3481305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0"/>
          <p:cNvSpPr/>
          <p:nvPr/>
        </p:nvSpPr>
        <p:spPr>
          <a:xfrm>
            <a:off x="4233663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0"/>
          <p:cNvSpPr/>
          <p:nvPr/>
        </p:nvSpPr>
        <p:spPr>
          <a:xfrm>
            <a:off x="4233663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0"/>
          <p:cNvSpPr/>
          <p:nvPr/>
        </p:nvSpPr>
        <p:spPr>
          <a:xfrm>
            <a:off x="4233663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0"/>
          <p:cNvSpPr/>
          <p:nvPr/>
        </p:nvSpPr>
        <p:spPr>
          <a:xfrm>
            <a:off x="4233663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0"/>
          <p:cNvSpPr/>
          <p:nvPr/>
        </p:nvSpPr>
        <p:spPr>
          <a:xfrm>
            <a:off x="4233663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0"/>
          <p:cNvSpPr/>
          <p:nvPr/>
        </p:nvSpPr>
        <p:spPr>
          <a:xfrm flipH="1" rot="-5400000">
            <a:off x="3145575" y="3385075"/>
            <a:ext cx="1587900" cy="694500"/>
          </a:xfrm>
          <a:prstGeom prst="trapezoid">
            <a:avLst>
              <a:gd fmla="val 55779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0"/>
          <p:cNvSpPr/>
          <p:nvPr/>
        </p:nvSpPr>
        <p:spPr>
          <a:xfrm>
            <a:off x="3652938" y="36846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0"/>
          <p:cNvSpPr/>
          <p:nvPr/>
        </p:nvSpPr>
        <p:spPr>
          <a:xfrm>
            <a:off x="4037838" y="3684625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0"/>
          <p:cNvSpPr/>
          <p:nvPr/>
        </p:nvSpPr>
        <p:spPr>
          <a:xfrm>
            <a:off x="4701413" y="28415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0"/>
          <p:cNvSpPr/>
          <p:nvPr/>
        </p:nvSpPr>
        <p:spPr>
          <a:xfrm>
            <a:off x="4429488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0"/>
          <p:cNvSpPr/>
          <p:nvPr/>
        </p:nvSpPr>
        <p:spPr>
          <a:xfrm>
            <a:off x="4814388" y="3671350"/>
            <a:ext cx="95400" cy="95400"/>
          </a:xfrm>
          <a:prstGeom prst="ellipse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20"/>
          <p:cNvSpPr/>
          <p:nvPr/>
        </p:nvSpPr>
        <p:spPr>
          <a:xfrm>
            <a:off x="4701413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20"/>
          <p:cNvSpPr/>
          <p:nvPr/>
        </p:nvSpPr>
        <p:spPr>
          <a:xfrm>
            <a:off x="4701413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0"/>
          <p:cNvSpPr/>
          <p:nvPr/>
        </p:nvSpPr>
        <p:spPr>
          <a:xfrm>
            <a:off x="4701413" y="14473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4701413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 flipH="1" rot="5400000">
            <a:off x="4296975" y="1838500"/>
            <a:ext cx="1587900" cy="703800"/>
          </a:xfrm>
          <a:prstGeom prst="trapezoid">
            <a:avLst>
              <a:gd fmla="val 55779" name="adj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0"/>
          <p:cNvSpPr/>
          <p:nvPr/>
        </p:nvSpPr>
        <p:spPr>
          <a:xfrm>
            <a:off x="4120688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>
            <a:off x="4505588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>
            <a:off x="4897238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/>
          <p:nvPr/>
        </p:nvSpPr>
        <p:spPr>
          <a:xfrm>
            <a:off x="5282138" y="214268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0"/>
          <p:cNvSpPr txBox="1"/>
          <p:nvPr/>
        </p:nvSpPr>
        <p:spPr>
          <a:xfrm>
            <a:off x="3476688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 Bottom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4851825" y="1921675"/>
            <a:ext cx="590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P1B  P1G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01" name="Google Shape;301;p20"/>
          <p:cNvSpPr txBox="1"/>
          <p:nvPr/>
        </p:nvSpPr>
        <p:spPr>
          <a:xfrm>
            <a:off x="3616475" y="3484125"/>
            <a:ext cx="6210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2"/>
                </a:solidFill>
              </a:rPr>
              <a:t>P2E   P2D</a:t>
            </a:r>
            <a:endParaRPr sz="700">
              <a:solidFill>
                <a:schemeClr val="dk2"/>
              </a:solidFill>
            </a:endParaRPr>
          </a:p>
        </p:txBody>
      </p:sp>
      <p:sp>
        <p:nvSpPr>
          <p:cNvPr id="302" name="Google Shape;302;p20"/>
          <p:cNvSpPr txBox="1"/>
          <p:nvPr/>
        </p:nvSpPr>
        <p:spPr>
          <a:xfrm>
            <a:off x="54475" y="49950"/>
            <a:ext cx="9418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[The Partials Assembly Tray] [pg.2] Possible Modules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4C2F4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/>
          <p:nvPr/>
        </p:nvSpPr>
        <p:spPr>
          <a:xfrm>
            <a:off x="372925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"/>
          <p:cNvSpPr/>
          <p:nvPr/>
        </p:nvSpPr>
        <p:spPr>
          <a:xfrm>
            <a:off x="1775825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1"/>
          <p:cNvSpPr/>
          <p:nvPr/>
        </p:nvSpPr>
        <p:spPr>
          <a:xfrm>
            <a:off x="1775825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1"/>
          <p:cNvSpPr/>
          <p:nvPr/>
        </p:nvSpPr>
        <p:spPr>
          <a:xfrm>
            <a:off x="11951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1"/>
          <p:cNvSpPr/>
          <p:nvPr/>
        </p:nvSpPr>
        <p:spPr>
          <a:xfrm>
            <a:off x="15800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1"/>
          <p:cNvSpPr/>
          <p:nvPr/>
        </p:nvSpPr>
        <p:spPr>
          <a:xfrm>
            <a:off x="197165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>
            <a:off x="2356550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1"/>
          <p:cNvSpPr/>
          <p:nvPr/>
        </p:nvSpPr>
        <p:spPr>
          <a:xfrm rot="1800122">
            <a:off x="1023467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"/>
          <p:cNvSpPr/>
          <p:nvPr/>
        </p:nvSpPr>
        <p:spPr>
          <a:xfrm rot="1800122">
            <a:off x="555717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 txBox="1"/>
          <p:nvPr/>
        </p:nvSpPr>
        <p:spPr>
          <a:xfrm>
            <a:off x="784175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17" name="Google Shape;317;p21"/>
          <p:cNvSpPr/>
          <p:nvPr/>
        </p:nvSpPr>
        <p:spPr>
          <a:xfrm>
            <a:off x="469500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1"/>
          <p:cNvSpPr/>
          <p:nvPr/>
        </p:nvSpPr>
        <p:spPr>
          <a:xfrm>
            <a:off x="469500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2046875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20" name="Google Shape;320;p21"/>
          <p:cNvSpPr/>
          <p:nvPr/>
        </p:nvSpPr>
        <p:spPr>
          <a:xfrm>
            <a:off x="7273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1"/>
          <p:cNvSpPr/>
          <p:nvPr/>
        </p:nvSpPr>
        <p:spPr>
          <a:xfrm>
            <a:off x="1112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1"/>
          <p:cNvSpPr/>
          <p:nvPr/>
        </p:nvSpPr>
        <p:spPr>
          <a:xfrm>
            <a:off x="1308075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1"/>
          <p:cNvSpPr/>
          <p:nvPr/>
        </p:nvSpPr>
        <p:spPr>
          <a:xfrm>
            <a:off x="1308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1"/>
          <p:cNvSpPr/>
          <p:nvPr/>
        </p:nvSpPr>
        <p:spPr>
          <a:xfrm rot="1800122">
            <a:off x="1023442" y="149896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1"/>
          <p:cNvSpPr/>
          <p:nvPr/>
        </p:nvSpPr>
        <p:spPr>
          <a:xfrm>
            <a:off x="1130650" y="1381050"/>
            <a:ext cx="1385700" cy="411000"/>
          </a:xfrm>
          <a:prstGeom prst="triangle">
            <a:avLst>
              <a:gd fmla="val 50683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/>
          <p:nvPr/>
        </p:nvSpPr>
        <p:spPr>
          <a:xfrm>
            <a:off x="1308075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>
            <a:off x="1775825" y="284151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1"/>
          <p:cNvSpPr/>
          <p:nvPr/>
        </p:nvSpPr>
        <p:spPr>
          <a:xfrm>
            <a:off x="1308075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1"/>
          <p:cNvSpPr/>
          <p:nvPr/>
        </p:nvSpPr>
        <p:spPr>
          <a:xfrm>
            <a:off x="1308075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1"/>
          <p:cNvSpPr/>
          <p:nvPr/>
        </p:nvSpPr>
        <p:spPr>
          <a:xfrm>
            <a:off x="150390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1"/>
          <p:cNvSpPr/>
          <p:nvPr/>
        </p:nvSpPr>
        <p:spPr>
          <a:xfrm>
            <a:off x="1888800" y="36713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1"/>
          <p:cNvSpPr/>
          <p:nvPr/>
        </p:nvSpPr>
        <p:spPr>
          <a:xfrm>
            <a:off x="1775825" y="21559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1"/>
          <p:cNvSpPr/>
          <p:nvPr/>
        </p:nvSpPr>
        <p:spPr>
          <a:xfrm>
            <a:off x="1775825" y="14473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1"/>
          <p:cNvSpPr txBox="1"/>
          <p:nvPr/>
        </p:nvSpPr>
        <p:spPr>
          <a:xfrm>
            <a:off x="551100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 Five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35" name="Google Shape;335;p21"/>
          <p:cNvSpPr/>
          <p:nvPr/>
        </p:nvSpPr>
        <p:spPr>
          <a:xfrm>
            <a:off x="3298488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1"/>
          <p:cNvSpPr/>
          <p:nvPr/>
        </p:nvSpPr>
        <p:spPr>
          <a:xfrm rot="1800122">
            <a:off x="3949055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1"/>
          <p:cNvSpPr/>
          <p:nvPr/>
        </p:nvSpPr>
        <p:spPr>
          <a:xfrm rot="1800122">
            <a:off x="3481305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1"/>
          <p:cNvSpPr txBox="1"/>
          <p:nvPr/>
        </p:nvSpPr>
        <p:spPr>
          <a:xfrm>
            <a:off x="3709763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39" name="Google Shape;339;p21"/>
          <p:cNvSpPr/>
          <p:nvPr/>
        </p:nvSpPr>
        <p:spPr>
          <a:xfrm>
            <a:off x="3395088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1"/>
          <p:cNvSpPr/>
          <p:nvPr/>
        </p:nvSpPr>
        <p:spPr>
          <a:xfrm>
            <a:off x="3395088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1"/>
          <p:cNvSpPr txBox="1"/>
          <p:nvPr/>
        </p:nvSpPr>
        <p:spPr>
          <a:xfrm>
            <a:off x="4972463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3652938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1"/>
          <p:cNvSpPr/>
          <p:nvPr/>
        </p:nvSpPr>
        <p:spPr>
          <a:xfrm>
            <a:off x="4037838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1"/>
          <p:cNvSpPr/>
          <p:nvPr/>
        </p:nvSpPr>
        <p:spPr>
          <a:xfrm>
            <a:off x="4233663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1"/>
          <p:cNvSpPr/>
          <p:nvPr/>
        </p:nvSpPr>
        <p:spPr>
          <a:xfrm>
            <a:off x="4233663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1"/>
          <p:cNvSpPr/>
          <p:nvPr/>
        </p:nvSpPr>
        <p:spPr>
          <a:xfrm>
            <a:off x="4233663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1"/>
          <p:cNvSpPr/>
          <p:nvPr/>
        </p:nvSpPr>
        <p:spPr>
          <a:xfrm>
            <a:off x="4701413" y="28415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1"/>
          <p:cNvSpPr/>
          <p:nvPr/>
        </p:nvSpPr>
        <p:spPr>
          <a:xfrm>
            <a:off x="4233663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1"/>
          <p:cNvSpPr/>
          <p:nvPr/>
        </p:nvSpPr>
        <p:spPr>
          <a:xfrm>
            <a:off x="4233663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1"/>
          <p:cNvSpPr/>
          <p:nvPr/>
        </p:nvSpPr>
        <p:spPr>
          <a:xfrm>
            <a:off x="4429488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1"/>
          <p:cNvSpPr/>
          <p:nvPr/>
        </p:nvSpPr>
        <p:spPr>
          <a:xfrm>
            <a:off x="4814388" y="36713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1"/>
          <p:cNvSpPr/>
          <p:nvPr/>
        </p:nvSpPr>
        <p:spPr>
          <a:xfrm>
            <a:off x="4701413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1"/>
          <p:cNvSpPr/>
          <p:nvPr/>
        </p:nvSpPr>
        <p:spPr>
          <a:xfrm>
            <a:off x="4701413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/>
          <p:nvPr/>
        </p:nvSpPr>
        <p:spPr>
          <a:xfrm>
            <a:off x="4120688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1"/>
          <p:cNvSpPr/>
          <p:nvPr/>
        </p:nvSpPr>
        <p:spPr>
          <a:xfrm>
            <a:off x="4505588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1"/>
          <p:cNvSpPr/>
          <p:nvPr/>
        </p:nvSpPr>
        <p:spPr>
          <a:xfrm>
            <a:off x="4897238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1"/>
          <p:cNvSpPr/>
          <p:nvPr/>
        </p:nvSpPr>
        <p:spPr>
          <a:xfrm>
            <a:off x="5282138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1"/>
          <p:cNvSpPr txBox="1"/>
          <p:nvPr/>
        </p:nvSpPr>
        <p:spPr>
          <a:xfrm>
            <a:off x="3476688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 Right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59" name="Google Shape;359;p21"/>
          <p:cNvSpPr/>
          <p:nvPr/>
        </p:nvSpPr>
        <p:spPr>
          <a:xfrm>
            <a:off x="6224075" y="1147675"/>
            <a:ext cx="2380800" cy="3690600"/>
          </a:xfrm>
          <a:prstGeom prst="roundRect">
            <a:avLst>
              <a:gd fmla="val 16667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1"/>
          <p:cNvSpPr/>
          <p:nvPr/>
        </p:nvSpPr>
        <p:spPr>
          <a:xfrm rot="1800122">
            <a:off x="6874642" y="1499014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1"/>
          <p:cNvSpPr/>
          <p:nvPr/>
        </p:nvSpPr>
        <p:spPr>
          <a:xfrm rot="1800122">
            <a:off x="64068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1"/>
          <p:cNvSpPr txBox="1"/>
          <p:nvPr/>
        </p:nvSpPr>
        <p:spPr>
          <a:xfrm>
            <a:off x="6635350" y="239237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63" name="Google Shape;363;p21"/>
          <p:cNvSpPr/>
          <p:nvPr/>
        </p:nvSpPr>
        <p:spPr>
          <a:xfrm>
            <a:off x="6320675" y="4370175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1"/>
          <p:cNvSpPr/>
          <p:nvPr/>
        </p:nvSpPr>
        <p:spPr>
          <a:xfrm>
            <a:off x="6320675" y="1518950"/>
            <a:ext cx="95400" cy="95400"/>
          </a:xfrm>
          <a:prstGeom prst="ellipse">
            <a:avLst/>
          </a:prstGeom>
          <a:solidFill>
            <a:srgbClr val="93C47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"/>
          <p:cNvSpPr txBox="1"/>
          <p:nvPr/>
        </p:nvSpPr>
        <p:spPr>
          <a:xfrm>
            <a:off x="7898050" y="3305225"/>
            <a:ext cx="434400" cy="2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CH1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66" name="Google Shape;366;p21"/>
          <p:cNvSpPr/>
          <p:nvPr/>
        </p:nvSpPr>
        <p:spPr>
          <a:xfrm>
            <a:off x="657852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696342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7159250" y="437017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1"/>
          <p:cNvSpPr/>
          <p:nvPr/>
        </p:nvSpPr>
        <p:spPr>
          <a:xfrm>
            <a:off x="7159250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1"/>
          <p:cNvSpPr/>
          <p:nvPr/>
        </p:nvSpPr>
        <p:spPr>
          <a:xfrm>
            <a:off x="7159250" y="29760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1"/>
          <p:cNvSpPr/>
          <p:nvPr/>
        </p:nvSpPr>
        <p:spPr>
          <a:xfrm>
            <a:off x="7627000" y="284151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/>
          <p:nvPr/>
        </p:nvSpPr>
        <p:spPr>
          <a:xfrm>
            <a:off x="7159250" y="38711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"/>
          <p:cNvSpPr/>
          <p:nvPr/>
        </p:nvSpPr>
        <p:spPr>
          <a:xfrm>
            <a:off x="7159250" y="34841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7355075" y="3684625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1"/>
          <p:cNvSpPr/>
          <p:nvPr/>
        </p:nvSpPr>
        <p:spPr>
          <a:xfrm>
            <a:off x="7739975" y="3671350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1"/>
          <p:cNvSpPr/>
          <p:nvPr/>
        </p:nvSpPr>
        <p:spPr>
          <a:xfrm>
            <a:off x="7627000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7627000" y="23424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/>
          <p:nvPr/>
        </p:nvSpPr>
        <p:spPr>
          <a:xfrm>
            <a:off x="7627000" y="14473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1"/>
          <p:cNvSpPr/>
          <p:nvPr/>
        </p:nvSpPr>
        <p:spPr>
          <a:xfrm>
            <a:off x="7627000" y="19554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7046275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1"/>
          <p:cNvSpPr/>
          <p:nvPr/>
        </p:nvSpPr>
        <p:spPr>
          <a:xfrm>
            <a:off x="7431175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1"/>
          <p:cNvSpPr/>
          <p:nvPr/>
        </p:nvSpPr>
        <p:spPr>
          <a:xfrm>
            <a:off x="7822825" y="2155963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8207725" y="21426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1"/>
          <p:cNvSpPr txBox="1"/>
          <p:nvPr/>
        </p:nvSpPr>
        <p:spPr>
          <a:xfrm>
            <a:off x="6402275" y="707575"/>
            <a:ext cx="1900800" cy="3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LD Left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385" name="Google Shape;385;p21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1"/>
          <p:cNvSpPr/>
          <p:nvPr/>
        </p:nvSpPr>
        <p:spPr>
          <a:xfrm rot="1800122">
            <a:off x="555692" y="3036739"/>
            <a:ext cx="1600101" cy="1386250"/>
          </a:xfrm>
          <a:prstGeom prst="hexagon">
            <a:avLst>
              <a:gd fmla="val 28852" name="adj"/>
              <a:gd fmla="val 115470" name="vf"/>
            </a:avLst>
          </a:prstGeom>
          <a:solidFill>
            <a:srgbClr val="F9CB9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1"/>
          <p:cNvSpPr/>
          <p:nvPr/>
        </p:nvSpPr>
        <p:spPr>
          <a:xfrm rot="10800000">
            <a:off x="662900" y="4125175"/>
            <a:ext cx="1385700" cy="401100"/>
          </a:xfrm>
          <a:prstGeom prst="triangle">
            <a:avLst>
              <a:gd fmla="val 50683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8" name="Google Shape;388;p21"/>
          <p:cNvCxnSpPr>
            <a:stCxn id="324" idx="3"/>
            <a:endCxn id="324" idx="5"/>
          </p:cNvCxnSpPr>
          <p:nvPr/>
        </p:nvCxnSpPr>
        <p:spPr>
          <a:xfrm flipH="1" rot="10800000">
            <a:off x="1130643" y="1791739"/>
            <a:ext cx="13857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9" name="Google Shape;389;p21"/>
          <p:cNvSpPr/>
          <p:nvPr/>
        </p:nvSpPr>
        <p:spPr>
          <a:xfrm>
            <a:off x="1308075" y="4379288"/>
            <a:ext cx="95400" cy="954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>
            <a:off x="1308075" y="36937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1"/>
          <p:cNvSpPr/>
          <p:nvPr/>
        </p:nvSpPr>
        <p:spPr>
          <a:xfrm>
            <a:off x="1308075" y="29851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1"/>
          <p:cNvSpPr txBox="1"/>
          <p:nvPr/>
        </p:nvSpPr>
        <p:spPr>
          <a:xfrm>
            <a:off x="1313100" y="2981925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dk2"/>
                </a:solidFill>
              </a:rPr>
              <a:t>P2F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P2 Center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4056238" y="1390950"/>
            <a:ext cx="1385700" cy="401100"/>
          </a:xfrm>
          <a:prstGeom prst="flowChartExtra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1"/>
          <p:cNvSpPr/>
          <p:nvPr/>
        </p:nvSpPr>
        <p:spPr>
          <a:xfrm>
            <a:off x="4063763" y="1791738"/>
            <a:ext cx="1370700" cy="401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1"/>
          <p:cNvSpPr/>
          <p:nvPr/>
        </p:nvSpPr>
        <p:spPr>
          <a:xfrm>
            <a:off x="4701413" y="19554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1"/>
          <p:cNvSpPr/>
          <p:nvPr/>
        </p:nvSpPr>
        <p:spPr>
          <a:xfrm>
            <a:off x="4701413" y="144738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1"/>
          <p:cNvSpPr txBox="1"/>
          <p:nvPr/>
        </p:nvSpPr>
        <p:spPr>
          <a:xfrm>
            <a:off x="4794225" y="1482150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398" name="Google Shape;398;p21"/>
          <p:cNvSpPr/>
          <p:nvPr/>
        </p:nvSpPr>
        <p:spPr>
          <a:xfrm rot="10800000">
            <a:off x="3588488" y="4125175"/>
            <a:ext cx="1385700" cy="401100"/>
          </a:xfrm>
          <a:prstGeom prst="flowChartExtra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1"/>
          <p:cNvSpPr/>
          <p:nvPr/>
        </p:nvSpPr>
        <p:spPr>
          <a:xfrm rot="10800000">
            <a:off x="3595963" y="3727563"/>
            <a:ext cx="1370700" cy="401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1"/>
          <p:cNvSpPr/>
          <p:nvPr/>
        </p:nvSpPr>
        <p:spPr>
          <a:xfrm>
            <a:off x="4233663" y="437921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1"/>
          <p:cNvSpPr/>
          <p:nvPr/>
        </p:nvSpPr>
        <p:spPr>
          <a:xfrm>
            <a:off x="4233663" y="38711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1"/>
          <p:cNvSpPr txBox="1"/>
          <p:nvPr/>
        </p:nvSpPr>
        <p:spPr>
          <a:xfrm>
            <a:off x="4349038" y="3727575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P2C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P2H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03" name="Google Shape;403;p21"/>
          <p:cNvSpPr/>
          <p:nvPr/>
        </p:nvSpPr>
        <p:spPr>
          <a:xfrm rot="10800000">
            <a:off x="6982663" y="2582575"/>
            <a:ext cx="1385700" cy="401100"/>
          </a:xfrm>
          <a:prstGeom prst="flowChartExtra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1"/>
          <p:cNvSpPr/>
          <p:nvPr/>
        </p:nvSpPr>
        <p:spPr>
          <a:xfrm rot="10800000">
            <a:off x="6989338" y="2189638"/>
            <a:ext cx="1370700" cy="401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1"/>
          <p:cNvSpPr/>
          <p:nvPr/>
        </p:nvSpPr>
        <p:spPr>
          <a:xfrm>
            <a:off x="7627838" y="283661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1"/>
          <p:cNvSpPr/>
          <p:nvPr/>
        </p:nvSpPr>
        <p:spPr>
          <a:xfrm>
            <a:off x="7627838" y="23285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1"/>
          <p:cNvSpPr txBox="1"/>
          <p:nvPr/>
        </p:nvSpPr>
        <p:spPr>
          <a:xfrm>
            <a:off x="7743213" y="2184975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P1C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08" name="Google Shape;408;p21"/>
          <p:cNvSpPr/>
          <p:nvPr/>
        </p:nvSpPr>
        <p:spPr>
          <a:xfrm>
            <a:off x="6510075" y="2936325"/>
            <a:ext cx="1385700" cy="401100"/>
          </a:xfrm>
          <a:prstGeom prst="flowChartExtra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1"/>
          <p:cNvSpPr/>
          <p:nvPr/>
        </p:nvSpPr>
        <p:spPr>
          <a:xfrm>
            <a:off x="6517600" y="3337113"/>
            <a:ext cx="1370700" cy="401100"/>
          </a:xfrm>
          <a:prstGeom prst="rect">
            <a:avLst/>
          </a:prstGeom>
          <a:solidFill>
            <a:srgbClr val="F9CB9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1"/>
          <p:cNvSpPr/>
          <p:nvPr/>
        </p:nvSpPr>
        <p:spPr>
          <a:xfrm>
            <a:off x="7155250" y="3500838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1"/>
          <p:cNvSpPr/>
          <p:nvPr/>
        </p:nvSpPr>
        <p:spPr>
          <a:xfrm>
            <a:off x="7155250" y="2992763"/>
            <a:ext cx="95400" cy="954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1"/>
          <p:cNvSpPr txBox="1"/>
          <p:nvPr/>
        </p:nvSpPr>
        <p:spPr>
          <a:xfrm>
            <a:off x="7248063" y="3027525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P2F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P2A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13" name="Google Shape;413;p21"/>
          <p:cNvSpPr txBox="1"/>
          <p:nvPr/>
        </p:nvSpPr>
        <p:spPr>
          <a:xfrm>
            <a:off x="1762125" y="2126538"/>
            <a:ext cx="7056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 Center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P1H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414" name="Google Shape;414;p21"/>
          <p:cNvSpPr txBox="1"/>
          <p:nvPr/>
        </p:nvSpPr>
        <p:spPr>
          <a:xfrm>
            <a:off x="54475" y="49950"/>
            <a:ext cx="9418200" cy="6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[The Partials Assembly Tray] [pg.3] Possible Modules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