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F31"/>
    <a:srgbClr val="F9D714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18A-5B8B-4B5B-A026-D4333AFC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B970-435F-4152-85A9-EDA02E1E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C79A-CCB6-4A42-A8F6-25A5D48E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4EE2-52E5-4F19-BF6D-8AA6F620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6FB-2759-4583-A05C-56F1251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E0DF-7D3A-4EE4-B580-26749C15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9BE42-2325-4E00-9528-91511687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BE06-B2A5-4E7E-AAD3-20A20F48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FBA-1CBC-4998-91CD-F3584AFC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B7DA-0AAA-4C8E-9D89-E0121909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E198-FB17-4C42-963D-5B71D830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BE6F-ACA7-4AEE-8590-C81FCBE6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E029-CA36-447C-9581-EA45FE6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E0F8-8D48-406E-84EE-2F574546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5694-25FA-4145-8E97-A2579863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C2CC-627E-4A59-BB3D-5A610FE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29D-9EC9-4EE7-9192-03653A16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403F-3D41-4BD9-9BFF-C0CE89F1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7AC7-E45F-4598-832F-FB44FF4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908C-EE57-4C38-AD05-ECA3FCEF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6209-5AAD-400E-BD51-B609541E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6FF2-9DAA-4ACC-AB37-9F6DBD24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1249-6E45-4B16-AF8B-519378AC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E345-4560-4DE0-BCEB-13A86BB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253C-638B-4718-A9A2-E8F832CE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82FD-3FBD-40DE-B719-5E90C93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244C-17A9-4948-89AB-9ED2597C8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0C629-E5E4-4998-AE4C-511BD3CE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9F1D-E181-439F-96CF-A56FE42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2994-EAAF-49D7-A34F-2FF2C41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315C-A086-4BC4-942A-F29650F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37C0-5E9B-4332-B718-8DB203A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56D8-A41D-4D8C-ACB1-C7BAB0E9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C5CE2-394C-4B5B-A30C-8821C4F1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CA008-6EFB-4179-84D5-EE1263CC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5E487-365B-4332-9C7B-9982060D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2268F-34D8-445D-BDFE-010199F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8C6C6-10E6-4247-AA17-17721C45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889B2-474C-4AEE-A07A-374BAB6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0149-3AEC-431E-9201-1A771C7E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8EECB-25CE-48E0-9143-36A7C4B8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12404-F740-4C5E-8363-B3B93F25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C6573-E4A3-48FE-98A9-E908A21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A29B1-BA86-4E69-9CA8-727F0FF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FD017-4C3C-4103-98A8-CDC24DA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1E1DA-39D7-4CE3-8035-4D342FC8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CCF4-8D9C-430E-87A5-0D5A6D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72F2-4C6B-4438-A402-A0077DA0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DCD7-D37A-4E62-ABA9-7CD76F0F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8D99F-269F-4AA5-8C50-2A0318A1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AAF3-7312-4615-B375-9B5E0A94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DDAC-25FB-4D20-A219-4828BD12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173A-E0E9-4C4E-916C-147CCC21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2A75-DC9F-4456-8E16-50B213733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09EA-562E-4948-962D-3F76B96F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CD52-E1CE-464C-86AE-902F5693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6AC8-E5D3-4A06-A42B-59F86CCE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3343-60C4-4836-BC93-06261623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DF34A-74EB-44D1-A311-0AAFEF74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CD43-8C32-4C53-9DBE-3321E7B3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5F52-C724-4776-BFC4-34E921B80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50BA-5B22-45B4-9EC7-76DB280E4A5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6F96-DF55-4381-8509-C73DDBB89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D718-ABA4-4F7A-8338-11C3633CA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810D-21DC-4EDA-B33A-8B38677E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2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7EA6FE7-2F61-E898-8EF2-A6DB1EE2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562" y="402969"/>
            <a:ext cx="5978994" cy="151219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1458B3C-B072-2C79-CCF4-FC73D4C86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3462" y="2957512"/>
            <a:ext cx="2505075" cy="94297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7D73815-DACE-173D-231A-EF18D1FE7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8705" y="2762204"/>
            <a:ext cx="2505075" cy="9429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61FCE69-28FF-0FA8-8FC2-3A10BB385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6307" y="3233691"/>
            <a:ext cx="2486025" cy="990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26C374B-10C4-1F8C-7589-644A84CF3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9059" y="4692126"/>
            <a:ext cx="2505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N Dalrymple</dc:creator>
  <cp:lastModifiedBy>Ashley N Dalrymple</cp:lastModifiedBy>
  <cp:revision>11</cp:revision>
  <dcterms:created xsi:type="dcterms:W3CDTF">2022-02-07T15:21:03Z</dcterms:created>
  <dcterms:modified xsi:type="dcterms:W3CDTF">2022-07-12T18:10:40Z</dcterms:modified>
</cp:coreProperties>
</file>