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21" d="100"/>
          <a:sy n="121" d="100"/>
        </p:scale>
        <p:origin x="20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8945"/>
            <a:ext cx="91440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40815"/>
            <a:ext cx="91440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6050"/>
            <a:ext cx="262890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6050"/>
            <a:ext cx="773430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3895"/>
            <a:ext cx="1051560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835785"/>
            <a:ext cx="1051560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30250"/>
            <a:ext cx="51816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30250"/>
            <a:ext cx="51816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1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6050"/>
            <a:ext cx="1051560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72465"/>
            <a:ext cx="5157787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02030"/>
            <a:ext cx="515778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672465"/>
            <a:ext cx="518318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02030"/>
            <a:ext cx="518318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880"/>
            <a:ext cx="393223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94970"/>
            <a:ext cx="617220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2960"/>
            <a:ext cx="393223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82880"/>
            <a:ext cx="393223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94970"/>
            <a:ext cx="617220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22960"/>
            <a:ext cx="393223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30250"/>
            <a:ext cx="1051560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542540"/>
            <a:ext cx="27432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026C-AA91-8C4B-88D4-6EAACE4511CA}" type="datetimeFigureOut">
              <a:rPr lang="en-US" smtClean="0"/>
              <a:t>6/8/22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542540"/>
            <a:ext cx="41148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542540"/>
            <a:ext cx="27432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10F3-B0FA-484D-8602-73957376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7BE2EC-787B-8046-95B8-F382688A83D1}"/>
              </a:ext>
            </a:extLst>
          </p:cNvPr>
          <p:cNvGrpSpPr/>
          <p:nvPr/>
        </p:nvGrpSpPr>
        <p:grpSpPr>
          <a:xfrm>
            <a:off x="582945" y="445603"/>
            <a:ext cx="11288110" cy="1851994"/>
            <a:chOff x="63063" y="3159834"/>
            <a:chExt cx="11288110" cy="18519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4ECFBB9-94E0-C1EC-291D-132B32E57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655" y="3159834"/>
              <a:ext cx="10867697" cy="97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7E8391-E7FA-7584-3EB5-49943FD19A42}"/>
                </a:ext>
              </a:extLst>
            </p:cNvPr>
            <p:cNvSpPr txBox="1"/>
            <p:nvPr/>
          </p:nvSpPr>
          <p:spPr>
            <a:xfrm>
              <a:off x="63063" y="3996165"/>
              <a:ext cx="112881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Open Sans Light" pitchFamily="2" charset="0"/>
                  <a:ea typeface="Open Sans Light" pitchFamily="2" charset="0"/>
                  <a:cs typeface="Open Sans Light" pitchFamily="2" charset="0"/>
                </a:rPr>
                <a:t>Design Research Collective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97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McComb</dc:creator>
  <cp:lastModifiedBy>Chris McComb</cp:lastModifiedBy>
  <cp:revision>3</cp:revision>
  <dcterms:created xsi:type="dcterms:W3CDTF">2022-05-26T16:25:58Z</dcterms:created>
  <dcterms:modified xsi:type="dcterms:W3CDTF">2022-06-08T13:47:54Z</dcterms:modified>
</cp:coreProperties>
</file>