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840"/>
  </p:normalViewPr>
  <p:slideViewPr>
    <p:cSldViewPr snapToGrid="0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944A-B599-E3EC-6F95-698600C88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E223C-8A38-A096-6CD9-EF536C179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8936F-274F-0832-3E42-5D1FBE05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F83-FD7E-1D4A-A075-84A627796C4B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FE7EA-B638-8763-C24F-E051DAD7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BEB9E-234F-1393-D869-B8CB17ED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D87B-69FA-AB41-B80A-BF87FC8C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9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2C76-C0E0-AB58-CD02-099131EA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1781F-4B61-B2C0-D773-413119F15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264A2-D4E5-5770-8A30-871202A4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F83-FD7E-1D4A-A075-84A627796C4B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43DB0-505C-C500-560B-0FFB48D8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A212D-82AB-CD5D-54C5-53F0B23B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D87B-69FA-AB41-B80A-BF87FC8C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4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6AAE4E-8709-2C17-A93D-015B3562B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C158A-7B81-A124-59D2-89C7C4CC5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43AF0-E8EC-50D5-386C-9F30A3ACD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F83-FD7E-1D4A-A075-84A627796C4B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3757D-6967-05E8-F37B-2847B8E4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29579-FEFE-C6D5-398E-7FE5F121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D87B-69FA-AB41-B80A-BF87FC8C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3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D5F8-4BAB-C4C3-CB5F-1C2A75FD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AACE5-5F14-D144-461C-300472FF7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45011-40A8-F39B-F35A-8CCDA4EAA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F83-FD7E-1D4A-A075-84A627796C4B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6F871-D335-1E57-CCEE-6BC79C71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5A973-6C39-2402-701D-688C9B15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D87B-69FA-AB41-B80A-BF87FC8C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4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42B5-B4B0-EA8E-02CC-21E87554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51E8B-8F3F-CF1F-2E70-6AD6F1AFF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39E84-48E1-9D1B-43DA-59A76D28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F83-FD7E-1D4A-A075-84A627796C4B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A3191-978E-65F3-EFB3-E66CCACB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EA29E-E7E0-D778-CCF4-83E90E10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D87B-69FA-AB41-B80A-BF87FC8C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7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6D3D-3649-5CAF-1230-7390F02F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67D45-770E-530A-C744-51DDD1B73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06240-B714-A13B-773A-04D9AA997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BD2B3-D76B-107A-B12E-EA97DEF80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F83-FD7E-1D4A-A075-84A627796C4B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6C581-FDC8-8B7A-7DDA-42A02322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D3DAA-6651-147C-D8C0-CD753F62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D87B-69FA-AB41-B80A-BF87FC8C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3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C227-709D-8EB5-2D17-99EAF7DA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E85AC-40CB-F863-4B40-CE3EDCF19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600C4-A99B-3B09-C89B-5F10F6529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9408C-6FB4-1832-357F-D83E18031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D8D14-2AF0-8A82-1C94-171E434B7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D66F29-DF05-B9B5-10E2-EFA1C7FA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F83-FD7E-1D4A-A075-84A627796C4B}" type="datetimeFigureOut">
              <a:rPr lang="en-US" smtClean="0"/>
              <a:t>7/18/25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98C78-0715-0440-553C-9FC1692C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D88255-E6B2-A9ED-92CD-923665B5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D87B-69FA-AB41-B80A-BF87FC8C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455C-9878-CA49-33E2-AFBECA7E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A7ECF-26BB-6576-1E77-65324753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F83-FD7E-1D4A-A075-84A627796C4B}" type="datetimeFigureOut">
              <a:rPr lang="en-US" smtClean="0"/>
              <a:t>7/18/25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BB310-0907-6AAF-FF86-9833C199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407A0-E131-396A-4845-59E903BF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D87B-69FA-AB41-B80A-BF87FC8C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9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A80442-995C-1249-D2E3-7CD5619A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F83-FD7E-1D4A-A075-84A627796C4B}" type="datetimeFigureOut">
              <a:rPr lang="en-US" smtClean="0"/>
              <a:t>7/18/25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AFAF4-8663-EA16-ABD9-1B967D024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520DC-72BA-6E8C-55BF-5A9A31F1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D87B-69FA-AB41-B80A-BF87FC8C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BA7A-92DE-3E29-BE0B-F64BB0EAD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2C6B4-528A-8EAE-282E-DE8B6824B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DE118-5D8B-FD3E-4821-AC1687456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07668-0B55-2990-98A4-6232186B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F83-FD7E-1D4A-A075-84A627796C4B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963D4-40D6-24D0-2456-A98D68C0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11ABF-2A53-6525-9470-9A306D0C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D87B-69FA-AB41-B80A-BF87FC8C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9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BE29-3484-C055-D4E5-2C6B97282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E1E59B-E406-01AF-498E-6B724D094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B0FCE-B5CB-41AA-C5E8-20321F9BB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7FA7B-8C37-35DB-CEF3-5EAAFF23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F83-FD7E-1D4A-A075-84A627796C4B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D51D7-651F-5DFB-BA7B-5CB4C3D5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5F476-399E-EC92-5850-2E97AF6B1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D87B-69FA-AB41-B80A-BF87FC8C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4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7D45E-9AAB-C367-77A7-C534B50B5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BC673-7501-67F8-EF46-6E7D69EC6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54271-6AF1-6D97-9C1D-0222A09AF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6AF83-FD7E-1D4A-A075-84A627796C4B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4D024-5A96-1DE9-6AEA-9951820DA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FBFB3-105A-1EED-0C84-D38AFCF8C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1D87B-69FA-AB41-B80A-BF87FC8C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6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5" Type="http://schemas.openxmlformats.org/officeDocument/2006/relationships/image" Target="../media/image18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19FD4D-2714-EA11-97E6-CF6E33E98876}"/>
              </a:ext>
            </a:extLst>
          </p:cNvPr>
          <p:cNvCxnSpPr>
            <a:cxnSpLocks/>
          </p:cNvCxnSpPr>
          <p:nvPr/>
        </p:nvCxnSpPr>
        <p:spPr>
          <a:xfrm flipH="1" flipV="1">
            <a:off x="2685328" y="4915530"/>
            <a:ext cx="257597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1825156-3741-57AB-8DE7-8A9C1EF98AB0}"/>
              </a:ext>
            </a:extLst>
          </p:cNvPr>
          <p:cNvSpPr txBox="1"/>
          <p:nvPr/>
        </p:nvSpPr>
        <p:spPr>
          <a:xfrm>
            <a:off x="1855714" y="3766751"/>
            <a:ext cx="1310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 structure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86B57FE-E603-A8A3-58E9-9F6F2270AD96}"/>
              </a:ext>
            </a:extLst>
          </p:cNvPr>
          <p:cNvSpPr txBox="1"/>
          <p:nvPr/>
        </p:nvSpPr>
        <p:spPr>
          <a:xfrm>
            <a:off x="2019893" y="3290500"/>
            <a:ext cx="1042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market nodes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5E2B30A-41F3-C3F1-BE65-4C88A4140FCB}"/>
              </a:ext>
            </a:extLst>
          </p:cNvPr>
          <p:cNvSpPr txBox="1"/>
          <p:nvPr/>
        </p:nvSpPr>
        <p:spPr>
          <a:xfrm>
            <a:off x="1855713" y="2846364"/>
            <a:ext cx="1310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 structure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41827B2-9EFE-7DFB-39EF-2EBB91C8BEA8}"/>
              </a:ext>
            </a:extLst>
          </p:cNvPr>
          <p:cNvSpPr txBox="1"/>
          <p:nvPr/>
        </p:nvSpPr>
        <p:spPr>
          <a:xfrm>
            <a:off x="1799066" y="2382626"/>
            <a:ext cx="1469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cost/benefit analysis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0094AC8-F951-B771-6FCC-34E1F5843D94}"/>
              </a:ext>
            </a:extLst>
          </p:cNvPr>
          <p:cNvSpPr txBox="1"/>
          <p:nvPr/>
        </p:nvSpPr>
        <p:spPr>
          <a:xfrm>
            <a:off x="8986399" y="4241904"/>
            <a:ext cx="1310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 structure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1C80171-1731-D9BB-998E-25356C0144D9}"/>
              </a:ext>
            </a:extLst>
          </p:cNvPr>
          <p:cNvSpPr txBox="1"/>
          <p:nvPr/>
        </p:nvSpPr>
        <p:spPr>
          <a:xfrm>
            <a:off x="9172143" y="3758134"/>
            <a:ext cx="1033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agents’ home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EA7C4F8-3A7E-3F10-3535-C9C90B032F23}"/>
              </a:ext>
            </a:extLst>
          </p:cNvPr>
          <p:cNvSpPr txBox="1"/>
          <p:nvPr/>
        </p:nvSpPr>
        <p:spPr>
          <a:xfrm>
            <a:off x="9178784" y="3325748"/>
            <a:ext cx="951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agent nodes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0F3EC9-08DE-CA45-DD7B-A383BBC9BA06}"/>
              </a:ext>
            </a:extLst>
          </p:cNvPr>
          <p:cNvSpPr txBox="1"/>
          <p:nvPr/>
        </p:nvSpPr>
        <p:spPr>
          <a:xfrm>
            <a:off x="8931652" y="2382626"/>
            <a:ext cx="1469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cost/benefit analysis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E0C2CDD-188D-7A0E-ACB0-2A5A8B76270A}"/>
              </a:ext>
            </a:extLst>
          </p:cNvPr>
          <p:cNvCxnSpPr/>
          <p:nvPr/>
        </p:nvCxnSpPr>
        <p:spPr>
          <a:xfrm>
            <a:off x="6095999" y="4544675"/>
            <a:ext cx="0" cy="104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278E44-49D5-BACE-5071-1EA7045C0192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8160770" y="2727257"/>
            <a:ext cx="0" cy="760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1AD351-153D-841E-185F-FF9A3FC08DC6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5486442" y="2727257"/>
            <a:ext cx="0" cy="760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175623-7B4A-B2C2-0607-E4C9E633830C}"/>
              </a:ext>
            </a:extLst>
          </p:cNvPr>
          <p:cNvCxnSpPr>
            <a:stCxn id="2" idx="2"/>
            <a:endCxn id="6" idx="0"/>
          </p:cNvCxnSpPr>
          <p:nvPr/>
        </p:nvCxnSpPr>
        <p:spPr>
          <a:xfrm>
            <a:off x="4031231" y="2727257"/>
            <a:ext cx="0" cy="760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E56C92-EC3E-E6ED-947B-C4F884E42EE6}"/>
              </a:ext>
            </a:extLst>
          </p:cNvPr>
          <p:cNvCxnSpPr/>
          <p:nvPr/>
        </p:nvCxnSpPr>
        <p:spPr>
          <a:xfrm>
            <a:off x="8157226" y="3162096"/>
            <a:ext cx="0" cy="104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C2A6B7-6624-AE39-D836-5C79C78E8813}"/>
              </a:ext>
            </a:extLst>
          </p:cNvPr>
          <p:cNvCxnSpPr/>
          <p:nvPr/>
        </p:nvCxnSpPr>
        <p:spPr>
          <a:xfrm>
            <a:off x="5482898" y="3162096"/>
            <a:ext cx="0" cy="104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6CD8AA-5ECE-1A6F-1C28-C5053E30D663}"/>
              </a:ext>
            </a:extLst>
          </p:cNvPr>
          <p:cNvCxnSpPr/>
          <p:nvPr/>
        </p:nvCxnSpPr>
        <p:spPr>
          <a:xfrm>
            <a:off x="4027687" y="3162096"/>
            <a:ext cx="0" cy="104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C60CD81-0099-0C6D-45F9-CDB4BFBFBB1C}"/>
              </a:ext>
            </a:extLst>
          </p:cNvPr>
          <p:cNvCxnSpPr/>
          <p:nvPr/>
        </p:nvCxnSpPr>
        <p:spPr>
          <a:xfrm>
            <a:off x="8154673" y="3621696"/>
            <a:ext cx="0" cy="104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9E1B355-570E-7D94-6E78-5EA9FE6B1353}"/>
              </a:ext>
            </a:extLst>
          </p:cNvPr>
          <p:cNvCxnSpPr/>
          <p:nvPr/>
        </p:nvCxnSpPr>
        <p:spPr>
          <a:xfrm>
            <a:off x="5480345" y="3621696"/>
            <a:ext cx="0" cy="104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EE2D60-94A9-C8C6-3F90-474DBA157876}"/>
              </a:ext>
            </a:extLst>
          </p:cNvPr>
          <p:cNvCxnSpPr/>
          <p:nvPr/>
        </p:nvCxnSpPr>
        <p:spPr>
          <a:xfrm>
            <a:off x="4025134" y="3621696"/>
            <a:ext cx="0" cy="104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F3A1CA-79F1-554C-571A-6D6573C8A388}"/>
              </a:ext>
            </a:extLst>
          </p:cNvPr>
          <p:cNvCxnSpPr/>
          <p:nvPr/>
        </p:nvCxnSpPr>
        <p:spPr>
          <a:xfrm>
            <a:off x="8154673" y="4083855"/>
            <a:ext cx="0" cy="104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85005B5-57F3-A83F-FEE0-0A90962A2C7F}"/>
              </a:ext>
            </a:extLst>
          </p:cNvPr>
          <p:cNvCxnSpPr/>
          <p:nvPr/>
        </p:nvCxnSpPr>
        <p:spPr>
          <a:xfrm>
            <a:off x="5480345" y="4083855"/>
            <a:ext cx="0" cy="104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9AD2552-049E-D65B-2B10-F846CBF1160B}"/>
              </a:ext>
            </a:extLst>
          </p:cNvPr>
          <p:cNvCxnSpPr/>
          <p:nvPr/>
        </p:nvCxnSpPr>
        <p:spPr>
          <a:xfrm>
            <a:off x="4025134" y="4083855"/>
            <a:ext cx="0" cy="104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F8F8B5-138E-0FB6-6F8F-AEC89676C2EF}"/>
              </a:ext>
            </a:extLst>
          </p:cNvPr>
          <p:cNvSpPr txBox="1"/>
          <p:nvPr/>
        </p:nvSpPr>
        <p:spPr>
          <a:xfrm>
            <a:off x="3706204" y="2023415"/>
            <a:ext cx="6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agent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B572F4-4C7E-C737-9CE2-3D575AAF8A48}"/>
              </a:ext>
            </a:extLst>
          </p:cNvPr>
          <p:cNvSpPr txBox="1"/>
          <p:nvPr/>
        </p:nvSpPr>
        <p:spPr>
          <a:xfrm>
            <a:off x="5161415" y="2023415"/>
            <a:ext cx="6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agent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C2C499-4F82-54EC-A08F-4A080D6BC406}"/>
              </a:ext>
            </a:extLst>
          </p:cNvPr>
          <p:cNvSpPr txBox="1"/>
          <p:nvPr/>
        </p:nvSpPr>
        <p:spPr>
          <a:xfrm>
            <a:off x="6591312" y="2023415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.  . 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DADF5CA-203F-6F69-B2C8-CC32BCC97F30}"/>
                  </a:ext>
                </a:extLst>
              </p:cNvPr>
              <p:cNvSpPr txBox="1"/>
              <p:nvPr/>
            </p:nvSpPr>
            <p:spPr>
              <a:xfrm>
                <a:off x="7829619" y="2023415"/>
                <a:ext cx="6622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agent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DADF5CA-203F-6F69-B2C8-CC32BCC97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619" y="2023415"/>
                <a:ext cx="662297" cy="276999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81AA66C-C1B9-82FB-0144-BCCCDD6A78C3}"/>
              </a:ext>
            </a:extLst>
          </p:cNvPr>
          <p:cNvSpPr/>
          <p:nvPr/>
        </p:nvSpPr>
        <p:spPr>
          <a:xfrm>
            <a:off x="3362616" y="2343738"/>
            <a:ext cx="1337229" cy="383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choose destination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50BDAB-829E-BEC8-DC3F-85438E454781}"/>
              </a:ext>
            </a:extLst>
          </p:cNvPr>
          <p:cNvSpPr/>
          <p:nvPr/>
        </p:nvSpPr>
        <p:spPr>
          <a:xfrm>
            <a:off x="4817827" y="2343738"/>
            <a:ext cx="1337229" cy="383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choose destination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08BF58-3878-3718-ACBE-88D4D2FFA47E}"/>
              </a:ext>
            </a:extLst>
          </p:cNvPr>
          <p:cNvSpPr/>
          <p:nvPr/>
        </p:nvSpPr>
        <p:spPr>
          <a:xfrm>
            <a:off x="7492155" y="2343738"/>
            <a:ext cx="1337229" cy="383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choose destination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21A88FD-360E-E002-94F7-5B1DCD8EA822}"/>
                  </a:ext>
                </a:extLst>
              </p:cNvPr>
              <p:cNvSpPr/>
              <p:nvPr/>
            </p:nvSpPr>
            <p:spPr>
              <a:xfrm>
                <a:off x="3362616" y="2803338"/>
                <a:ext cx="1337229" cy="3835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reach destination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100" dirty="0"/>
                  <a:t> algorithm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21A88FD-360E-E002-94F7-5B1DCD8EA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616" y="2803338"/>
                <a:ext cx="1337229" cy="383519"/>
              </a:xfrm>
              <a:prstGeom prst="rect">
                <a:avLst/>
              </a:prstGeom>
              <a:blipFill>
                <a:blip r:embed="rId3"/>
                <a:stretch>
                  <a:fillRect t="-312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0A0A0C-BA92-F485-FFED-6615E29819E6}"/>
                  </a:ext>
                </a:extLst>
              </p:cNvPr>
              <p:cNvSpPr/>
              <p:nvPr/>
            </p:nvSpPr>
            <p:spPr>
              <a:xfrm>
                <a:off x="4817827" y="2803338"/>
                <a:ext cx="1337229" cy="3835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reach destination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100" dirty="0"/>
                  <a:t> algorithm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0A0A0C-BA92-F485-FFED-6615E29819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827" y="2803338"/>
                <a:ext cx="1337229" cy="383519"/>
              </a:xfrm>
              <a:prstGeom prst="rect">
                <a:avLst/>
              </a:prstGeom>
              <a:blipFill>
                <a:blip r:embed="rId4"/>
                <a:stretch>
                  <a:fillRect t="-312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44B7ABC-1577-4111-758F-7F1957A8E124}"/>
                  </a:ext>
                </a:extLst>
              </p:cNvPr>
              <p:cNvSpPr/>
              <p:nvPr/>
            </p:nvSpPr>
            <p:spPr>
              <a:xfrm>
                <a:off x="7492155" y="2803338"/>
                <a:ext cx="1337229" cy="3835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reach destination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100" dirty="0"/>
                  <a:t> algorithm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44B7ABC-1577-4111-758F-7F1957A8E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155" y="2803338"/>
                <a:ext cx="1337229" cy="383519"/>
              </a:xfrm>
              <a:prstGeom prst="rect">
                <a:avLst/>
              </a:prstGeom>
              <a:blipFill>
                <a:blip r:embed="rId5"/>
                <a:stretch>
                  <a:fillRect t="-312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0A026E50-202D-8ECD-4491-0319AFA3C416}"/>
              </a:ext>
            </a:extLst>
          </p:cNvPr>
          <p:cNvSpPr/>
          <p:nvPr/>
        </p:nvSpPr>
        <p:spPr>
          <a:xfrm>
            <a:off x="3362616" y="3266529"/>
            <a:ext cx="5466768" cy="3835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trade resources (food, water, and energy) with market or other agents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CB89C08-F9DF-FDBE-DA76-C5F083CF1535}"/>
                  </a:ext>
                </a:extLst>
              </p:cNvPr>
              <p:cNvSpPr/>
              <p:nvPr/>
            </p:nvSpPr>
            <p:spPr>
              <a:xfrm>
                <a:off x="3362615" y="3729720"/>
                <a:ext cx="1337229" cy="3835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go back home</a:t>
                </a:r>
              </a:p>
              <a:p>
                <a:pPr algn="ctr"/>
                <a:r>
                  <a:rPr lang="en-US" sz="1100" dirty="0"/>
                  <a:t>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100" dirty="0"/>
                  <a:t> algorithm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CB89C08-F9DF-FDBE-DA76-C5F083CF1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615" y="3729720"/>
                <a:ext cx="1337229" cy="383519"/>
              </a:xfrm>
              <a:prstGeom prst="rect">
                <a:avLst/>
              </a:prstGeom>
              <a:blipFill>
                <a:blip r:embed="rId6"/>
                <a:stretch>
                  <a:fillRect t="-312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A9A0444-B52C-8B8F-C7B4-0F94F149755C}"/>
                  </a:ext>
                </a:extLst>
              </p:cNvPr>
              <p:cNvSpPr/>
              <p:nvPr/>
            </p:nvSpPr>
            <p:spPr>
              <a:xfrm>
                <a:off x="4817826" y="3729720"/>
                <a:ext cx="1337229" cy="3835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go back home</a:t>
                </a:r>
              </a:p>
              <a:p>
                <a:pPr algn="ctr"/>
                <a:r>
                  <a:rPr lang="en-US" sz="1100" dirty="0"/>
                  <a:t>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100" dirty="0"/>
                  <a:t> algorithm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A9A0444-B52C-8B8F-C7B4-0F94F1497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826" y="3729720"/>
                <a:ext cx="1337229" cy="383519"/>
              </a:xfrm>
              <a:prstGeom prst="rect">
                <a:avLst/>
              </a:prstGeom>
              <a:blipFill>
                <a:blip r:embed="rId7"/>
                <a:stretch>
                  <a:fillRect t="-312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6E3E723-5D1B-A0F2-53EB-329238AC79A1}"/>
                  </a:ext>
                </a:extLst>
              </p:cNvPr>
              <p:cNvSpPr/>
              <p:nvPr/>
            </p:nvSpPr>
            <p:spPr>
              <a:xfrm>
                <a:off x="7492154" y="3729720"/>
                <a:ext cx="1337229" cy="3835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go back home</a:t>
                </a:r>
              </a:p>
              <a:p>
                <a:pPr algn="ctr"/>
                <a:r>
                  <a:rPr lang="en-US" sz="1100" dirty="0"/>
                  <a:t>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100" dirty="0"/>
                  <a:t> algorithm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6E3E723-5D1B-A0F2-53EB-329238AC7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154" y="3729720"/>
                <a:ext cx="1337229" cy="383519"/>
              </a:xfrm>
              <a:prstGeom prst="rect">
                <a:avLst/>
              </a:prstGeom>
              <a:blipFill>
                <a:blip r:embed="rId8"/>
                <a:stretch>
                  <a:fillRect t="-312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4871E5B3-2E10-3E1E-D51F-0F13942715CB}"/>
              </a:ext>
            </a:extLst>
          </p:cNvPr>
          <p:cNvSpPr/>
          <p:nvPr/>
        </p:nvSpPr>
        <p:spPr>
          <a:xfrm>
            <a:off x="3362616" y="4189414"/>
            <a:ext cx="5466768" cy="3835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exchange resources (food, water, and energy) with family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7EBAA-2B70-EEC2-73E3-9102453E69A9}"/>
              </a:ext>
            </a:extLst>
          </p:cNvPr>
          <p:cNvSpPr txBox="1"/>
          <p:nvPr/>
        </p:nvSpPr>
        <p:spPr>
          <a:xfrm>
            <a:off x="10377092" y="4164908"/>
            <a:ext cx="155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Society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E263E0-2F71-66B3-14C6-EFECFA8D0836}"/>
              </a:ext>
            </a:extLst>
          </p:cNvPr>
          <p:cNvSpPr txBox="1"/>
          <p:nvPr/>
        </p:nvSpPr>
        <p:spPr>
          <a:xfrm>
            <a:off x="176545" y="4160851"/>
            <a:ext cx="155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Infrastructure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576B998-398B-023E-631B-4B374ABD2EC7}"/>
              </a:ext>
            </a:extLst>
          </p:cNvPr>
          <p:cNvCxnSpPr>
            <a:cxnSpLocks/>
          </p:cNvCxnSpPr>
          <p:nvPr/>
        </p:nvCxnSpPr>
        <p:spPr>
          <a:xfrm>
            <a:off x="1835004" y="4003778"/>
            <a:ext cx="13974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6ACC988-5A35-30EE-F927-0364523D0FD0}"/>
              </a:ext>
            </a:extLst>
          </p:cNvPr>
          <p:cNvCxnSpPr>
            <a:cxnSpLocks/>
          </p:cNvCxnSpPr>
          <p:nvPr/>
        </p:nvCxnSpPr>
        <p:spPr>
          <a:xfrm>
            <a:off x="1835004" y="3529015"/>
            <a:ext cx="13974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FB981-DC91-78FA-F8FA-792FDFF8622B}"/>
              </a:ext>
            </a:extLst>
          </p:cNvPr>
          <p:cNvCxnSpPr>
            <a:cxnSpLocks/>
          </p:cNvCxnSpPr>
          <p:nvPr/>
        </p:nvCxnSpPr>
        <p:spPr>
          <a:xfrm>
            <a:off x="1835004" y="3081339"/>
            <a:ext cx="13974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44E157C-573D-735C-4A73-88EF446B711E}"/>
              </a:ext>
            </a:extLst>
          </p:cNvPr>
          <p:cNvCxnSpPr>
            <a:cxnSpLocks/>
          </p:cNvCxnSpPr>
          <p:nvPr/>
        </p:nvCxnSpPr>
        <p:spPr>
          <a:xfrm>
            <a:off x="1835004" y="2625987"/>
            <a:ext cx="13974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B2F1C26-B43D-1E3F-C155-6E8F8701224F}"/>
              </a:ext>
            </a:extLst>
          </p:cNvPr>
          <p:cNvCxnSpPr>
            <a:cxnSpLocks/>
          </p:cNvCxnSpPr>
          <p:nvPr/>
        </p:nvCxnSpPr>
        <p:spPr>
          <a:xfrm flipH="1">
            <a:off x="8957823" y="4481189"/>
            <a:ext cx="13389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0F187CE-DE56-1CCF-01C9-7D30C41C4AEE}"/>
              </a:ext>
            </a:extLst>
          </p:cNvPr>
          <p:cNvCxnSpPr>
            <a:cxnSpLocks/>
          </p:cNvCxnSpPr>
          <p:nvPr/>
        </p:nvCxnSpPr>
        <p:spPr>
          <a:xfrm flipH="1">
            <a:off x="8957823" y="3997419"/>
            <a:ext cx="13389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C7FAEED-74B9-FCCD-32FE-59F166A65603}"/>
              </a:ext>
            </a:extLst>
          </p:cNvPr>
          <p:cNvCxnSpPr>
            <a:cxnSpLocks/>
          </p:cNvCxnSpPr>
          <p:nvPr/>
        </p:nvCxnSpPr>
        <p:spPr>
          <a:xfrm flipH="1">
            <a:off x="8964464" y="3565033"/>
            <a:ext cx="13389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82029BC-FDAC-C605-5734-206C68A38804}"/>
              </a:ext>
            </a:extLst>
          </p:cNvPr>
          <p:cNvCxnSpPr>
            <a:cxnSpLocks/>
          </p:cNvCxnSpPr>
          <p:nvPr/>
        </p:nvCxnSpPr>
        <p:spPr>
          <a:xfrm flipH="1">
            <a:off x="8957823" y="2624218"/>
            <a:ext cx="13389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1A17D208-E8FC-75CA-4739-9C1AFA3736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3974" y="2992953"/>
            <a:ext cx="301625" cy="301625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ED0A7276-9316-6CC9-1153-6EFC703565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40402" y="3476518"/>
            <a:ext cx="194793" cy="19479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A33E3314-A220-D3E1-3757-CE4F0CD816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0678" y="3421261"/>
            <a:ext cx="194793" cy="194793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EB739B-7731-E943-AA2B-ACDD8D48E553}"/>
              </a:ext>
            </a:extLst>
          </p:cNvPr>
          <p:cNvCxnSpPr>
            <a:cxnSpLocks/>
          </p:cNvCxnSpPr>
          <p:nvPr/>
        </p:nvCxnSpPr>
        <p:spPr>
          <a:xfrm>
            <a:off x="239591" y="3689816"/>
            <a:ext cx="1408855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C76EBE-BD75-F0A9-D91F-520188CEF5F5}"/>
              </a:ext>
            </a:extLst>
          </p:cNvPr>
          <p:cNvCxnSpPr>
            <a:cxnSpLocks/>
          </p:cNvCxnSpPr>
          <p:nvPr/>
        </p:nvCxnSpPr>
        <p:spPr>
          <a:xfrm flipV="1">
            <a:off x="389894" y="2560819"/>
            <a:ext cx="0" cy="1292569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C554C15-E115-433D-2D92-1AB02DC725E6}"/>
              </a:ext>
            </a:extLst>
          </p:cNvPr>
          <p:cNvCxnSpPr>
            <a:cxnSpLocks/>
          </p:cNvCxnSpPr>
          <p:nvPr/>
        </p:nvCxnSpPr>
        <p:spPr>
          <a:xfrm>
            <a:off x="239591" y="3298417"/>
            <a:ext cx="1408855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D1EB962-32D9-51FF-3F4D-4122468C431D}"/>
              </a:ext>
            </a:extLst>
          </p:cNvPr>
          <p:cNvCxnSpPr>
            <a:cxnSpLocks/>
          </p:cNvCxnSpPr>
          <p:nvPr/>
        </p:nvCxnSpPr>
        <p:spPr>
          <a:xfrm>
            <a:off x="239591" y="2919190"/>
            <a:ext cx="1408855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7F6B8E-F0ED-A3A7-6FC0-0A784D2F5979}"/>
              </a:ext>
            </a:extLst>
          </p:cNvPr>
          <p:cNvCxnSpPr>
            <a:cxnSpLocks/>
          </p:cNvCxnSpPr>
          <p:nvPr/>
        </p:nvCxnSpPr>
        <p:spPr>
          <a:xfrm flipV="1">
            <a:off x="1506313" y="2914840"/>
            <a:ext cx="0" cy="383577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DE0DE82-D1FB-521A-CAB0-E652C4AE8643}"/>
              </a:ext>
            </a:extLst>
          </p:cNvPr>
          <p:cNvCxnSpPr>
            <a:cxnSpLocks/>
          </p:cNvCxnSpPr>
          <p:nvPr/>
        </p:nvCxnSpPr>
        <p:spPr>
          <a:xfrm flipV="1">
            <a:off x="949876" y="3294578"/>
            <a:ext cx="276446" cy="55881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89C6B19-1908-A7B9-6738-A5D63E12E8A5}"/>
              </a:ext>
            </a:extLst>
          </p:cNvPr>
          <p:cNvCxnSpPr>
            <a:cxnSpLocks/>
          </p:cNvCxnSpPr>
          <p:nvPr/>
        </p:nvCxnSpPr>
        <p:spPr>
          <a:xfrm>
            <a:off x="239591" y="3689816"/>
            <a:ext cx="1408855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C6EE5BD-CDE6-C07F-6C26-09794D9948DC}"/>
              </a:ext>
            </a:extLst>
          </p:cNvPr>
          <p:cNvCxnSpPr>
            <a:cxnSpLocks/>
          </p:cNvCxnSpPr>
          <p:nvPr/>
        </p:nvCxnSpPr>
        <p:spPr>
          <a:xfrm>
            <a:off x="239591" y="3299689"/>
            <a:ext cx="1408855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44487A1-EC6D-8F0E-0F9C-3038B03E41E0}"/>
              </a:ext>
            </a:extLst>
          </p:cNvPr>
          <p:cNvCxnSpPr>
            <a:cxnSpLocks/>
          </p:cNvCxnSpPr>
          <p:nvPr/>
        </p:nvCxnSpPr>
        <p:spPr>
          <a:xfrm>
            <a:off x="247545" y="2921928"/>
            <a:ext cx="1408855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2DA1E7-2FB3-6EF4-1565-11B9C88F9F09}"/>
              </a:ext>
            </a:extLst>
          </p:cNvPr>
          <p:cNvCxnSpPr>
            <a:cxnSpLocks/>
          </p:cNvCxnSpPr>
          <p:nvPr/>
        </p:nvCxnSpPr>
        <p:spPr>
          <a:xfrm flipV="1">
            <a:off x="1506313" y="2914840"/>
            <a:ext cx="0" cy="384066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0A3A15A-2A01-66FE-D85B-D4855BF6C8E5}"/>
              </a:ext>
            </a:extLst>
          </p:cNvPr>
          <p:cNvCxnSpPr>
            <a:cxnSpLocks/>
          </p:cNvCxnSpPr>
          <p:nvPr/>
        </p:nvCxnSpPr>
        <p:spPr>
          <a:xfrm flipV="1">
            <a:off x="389894" y="2560819"/>
            <a:ext cx="0" cy="1292569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02930F7-7C34-5695-3B3A-FC388D1B2346}"/>
              </a:ext>
            </a:extLst>
          </p:cNvPr>
          <p:cNvCxnSpPr>
            <a:cxnSpLocks/>
          </p:cNvCxnSpPr>
          <p:nvPr/>
        </p:nvCxnSpPr>
        <p:spPr>
          <a:xfrm flipV="1">
            <a:off x="949876" y="3319535"/>
            <a:ext cx="271844" cy="533853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EA9D9D8-EE3B-5612-5480-82D1ED072921}"/>
              </a:ext>
            </a:extLst>
          </p:cNvPr>
          <p:cNvCxnSpPr>
            <a:cxnSpLocks/>
          </p:cNvCxnSpPr>
          <p:nvPr/>
        </p:nvCxnSpPr>
        <p:spPr>
          <a:xfrm flipH="1" flipV="1">
            <a:off x="827115" y="2560732"/>
            <a:ext cx="122761" cy="337049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BF6E8DA-08D2-1177-93EF-EFAF08D24A00}"/>
              </a:ext>
            </a:extLst>
          </p:cNvPr>
          <p:cNvCxnSpPr>
            <a:cxnSpLocks/>
          </p:cNvCxnSpPr>
          <p:nvPr/>
        </p:nvCxnSpPr>
        <p:spPr>
          <a:xfrm>
            <a:off x="827115" y="2562972"/>
            <a:ext cx="130675" cy="348029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Graphic 128">
            <a:extLst>
              <a:ext uri="{FF2B5EF4-FFF2-40B4-BE49-F238E27FC236}">
                <a16:creationId xmlns:a16="http://schemas.microsoft.com/office/drawing/2014/main" id="{A9154946-DE8E-A95D-77B5-A3E3B79F72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24936" y="2705678"/>
            <a:ext cx="194793" cy="194793"/>
          </a:xfrm>
          <a:prstGeom prst="rect">
            <a:avLst/>
          </a:prstGeom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7B736367-A285-7891-F130-7032349AE5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4340" y="2708787"/>
            <a:ext cx="194793" cy="194793"/>
          </a:xfrm>
          <a:prstGeom prst="rect">
            <a:avLst/>
          </a:prstGeom>
        </p:spPr>
      </p:pic>
      <p:pic>
        <p:nvPicPr>
          <p:cNvPr id="132" name="Graphic 131">
            <a:extLst>
              <a:ext uri="{FF2B5EF4-FFF2-40B4-BE49-F238E27FC236}">
                <a16:creationId xmlns:a16="http://schemas.microsoft.com/office/drawing/2014/main" id="{5D6CD3E0-1FBF-5E36-24F4-DDA49C7B5D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22686" y="3476517"/>
            <a:ext cx="194793" cy="194793"/>
          </a:xfrm>
          <a:prstGeom prst="rect">
            <a:avLst/>
          </a:prstGeom>
        </p:spPr>
      </p:pic>
      <p:pic>
        <p:nvPicPr>
          <p:cNvPr id="133" name="Graphic 132">
            <a:extLst>
              <a:ext uri="{FF2B5EF4-FFF2-40B4-BE49-F238E27FC236}">
                <a16:creationId xmlns:a16="http://schemas.microsoft.com/office/drawing/2014/main" id="{8CAD8B47-5843-E4F3-B3E3-58C8725E440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747967" y="3256938"/>
            <a:ext cx="194793" cy="194793"/>
          </a:xfrm>
          <a:prstGeom prst="rect">
            <a:avLst/>
          </a:prstGeom>
        </p:spPr>
      </p:pic>
      <p:pic>
        <p:nvPicPr>
          <p:cNvPr id="134" name="Graphic 133">
            <a:extLst>
              <a:ext uri="{FF2B5EF4-FFF2-40B4-BE49-F238E27FC236}">
                <a16:creationId xmlns:a16="http://schemas.microsoft.com/office/drawing/2014/main" id="{687F8962-E928-0749-CB48-8A806E3926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11761" y="3140543"/>
            <a:ext cx="194793" cy="194793"/>
          </a:xfrm>
          <a:prstGeom prst="rect">
            <a:avLst/>
          </a:prstGeom>
        </p:spPr>
      </p:pic>
      <p:pic>
        <p:nvPicPr>
          <p:cNvPr id="135" name="Graphic 134">
            <a:extLst>
              <a:ext uri="{FF2B5EF4-FFF2-40B4-BE49-F238E27FC236}">
                <a16:creationId xmlns:a16="http://schemas.microsoft.com/office/drawing/2014/main" id="{8203B933-0B58-E758-FD22-9099513C57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93972" y="2801400"/>
            <a:ext cx="194793" cy="194793"/>
          </a:xfrm>
          <a:prstGeom prst="rect">
            <a:avLst/>
          </a:prstGeom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09D8CD8-CB13-C34A-3F2F-677DE38CB07C}"/>
              </a:ext>
            </a:extLst>
          </p:cNvPr>
          <p:cNvCxnSpPr>
            <a:cxnSpLocks/>
          </p:cNvCxnSpPr>
          <p:nvPr/>
        </p:nvCxnSpPr>
        <p:spPr>
          <a:xfrm>
            <a:off x="11509158" y="3360737"/>
            <a:ext cx="10925" cy="14118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Graphic 138">
            <a:extLst>
              <a:ext uri="{FF2B5EF4-FFF2-40B4-BE49-F238E27FC236}">
                <a16:creationId xmlns:a16="http://schemas.microsoft.com/office/drawing/2014/main" id="{F69D9ADA-64D5-FA32-9214-9911BA67A8E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16413" y="2988039"/>
            <a:ext cx="194793" cy="194793"/>
          </a:xfrm>
          <a:prstGeom prst="rect">
            <a:avLst/>
          </a:prstGeom>
        </p:spPr>
      </p:pic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C093DED-B617-3240-2F91-E08CBA563FED}"/>
              </a:ext>
            </a:extLst>
          </p:cNvPr>
          <p:cNvCxnSpPr>
            <a:cxnSpLocks/>
            <a:endCxn id="132" idx="3"/>
          </p:cNvCxnSpPr>
          <p:nvPr/>
        </p:nvCxnSpPr>
        <p:spPr>
          <a:xfrm flipH="1">
            <a:off x="11617479" y="3470482"/>
            <a:ext cx="150596" cy="1034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6D53DFE-8106-6CED-8DBC-8C8C9DE62740}"/>
              </a:ext>
            </a:extLst>
          </p:cNvPr>
          <p:cNvCxnSpPr>
            <a:cxnSpLocks/>
          </p:cNvCxnSpPr>
          <p:nvPr/>
        </p:nvCxnSpPr>
        <p:spPr>
          <a:xfrm>
            <a:off x="11597261" y="3276792"/>
            <a:ext cx="145590" cy="779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CA147C6-9496-8839-9B99-93CDFEBBF7CB}"/>
              </a:ext>
            </a:extLst>
          </p:cNvPr>
          <p:cNvCxnSpPr>
            <a:cxnSpLocks/>
          </p:cNvCxnSpPr>
          <p:nvPr/>
        </p:nvCxnSpPr>
        <p:spPr>
          <a:xfrm flipH="1">
            <a:off x="10785446" y="3015260"/>
            <a:ext cx="150596" cy="1034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Graphic 166">
            <a:extLst>
              <a:ext uri="{FF2B5EF4-FFF2-40B4-BE49-F238E27FC236}">
                <a16:creationId xmlns:a16="http://schemas.microsoft.com/office/drawing/2014/main" id="{3D1FD957-D173-8479-28A7-6B75B3A8B1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768283" y="3881499"/>
            <a:ext cx="194793" cy="194793"/>
          </a:xfrm>
          <a:prstGeom prst="rect">
            <a:avLst/>
          </a:prstGeom>
        </p:spPr>
      </p:pic>
      <p:pic>
        <p:nvPicPr>
          <p:cNvPr id="168" name="Graphic 167">
            <a:extLst>
              <a:ext uri="{FF2B5EF4-FFF2-40B4-BE49-F238E27FC236}">
                <a16:creationId xmlns:a16="http://schemas.microsoft.com/office/drawing/2014/main" id="{C5811411-0CEC-3911-1BF0-E30F99E6D7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64989" y="3516130"/>
            <a:ext cx="194793" cy="194793"/>
          </a:xfrm>
          <a:prstGeom prst="rect">
            <a:avLst/>
          </a:prstGeom>
        </p:spPr>
      </p:pic>
      <p:pic>
        <p:nvPicPr>
          <p:cNvPr id="169" name="Graphic 168">
            <a:extLst>
              <a:ext uri="{FF2B5EF4-FFF2-40B4-BE49-F238E27FC236}">
                <a16:creationId xmlns:a16="http://schemas.microsoft.com/office/drawing/2014/main" id="{740A0D4A-1906-AC3D-DC65-F62C736B8B2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40262" y="3624177"/>
            <a:ext cx="194793" cy="194793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5A47F52D-25CF-C876-9616-0486F32F5A5E}"/>
              </a:ext>
            </a:extLst>
          </p:cNvPr>
          <p:cNvCxnSpPr>
            <a:cxnSpLocks/>
          </p:cNvCxnSpPr>
          <p:nvPr/>
        </p:nvCxnSpPr>
        <p:spPr>
          <a:xfrm>
            <a:off x="10665424" y="3847519"/>
            <a:ext cx="123045" cy="1562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9E0ED53A-8314-178C-86CE-0CC20249EDAB}"/>
              </a:ext>
            </a:extLst>
          </p:cNvPr>
          <p:cNvCxnSpPr>
            <a:cxnSpLocks/>
          </p:cNvCxnSpPr>
          <p:nvPr/>
        </p:nvCxnSpPr>
        <p:spPr>
          <a:xfrm flipH="1">
            <a:off x="10896401" y="3744903"/>
            <a:ext cx="69136" cy="1768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A0510A2-6A2D-821C-7702-4D68135CDD10}"/>
              </a:ext>
            </a:extLst>
          </p:cNvPr>
          <p:cNvCxnSpPr>
            <a:cxnSpLocks/>
          </p:cNvCxnSpPr>
          <p:nvPr/>
        </p:nvCxnSpPr>
        <p:spPr>
          <a:xfrm flipV="1">
            <a:off x="10711966" y="3639691"/>
            <a:ext cx="176112" cy="1074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3F5736D6-6EE1-2498-0763-431040CA899F}"/>
              </a:ext>
            </a:extLst>
          </p:cNvPr>
          <p:cNvSpPr/>
          <p:nvPr/>
        </p:nvSpPr>
        <p:spPr>
          <a:xfrm>
            <a:off x="11311528" y="3099302"/>
            <a:ext cx="660123" cy="660123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1A463DE6-E95F-A9C6-DBD1-9F28E10E3726}"/>
              </a:ext>
            </a:extLst>
          </p:cNvPr>
          <p:cNvSpPr/>
          <p:nvPr/>
        </p:nvSpPr>
        <p:spPr>
          <a:xfrm>
            <a:off x="10499772" y="3475948"/>
            <a:ext cx="660123" cy="660123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1E910680-48D0-2F6D-A257-C0DA6A24C5AB}"/>
              </a:ext>
            </a:extLst>
          </p:cNvPr>
          <p:cNvSpPr/>
          <p:nvPr/>
        </p:nvSpPr>
        <p:spPr>
          <a:xfrm>
            <a:off x="10559255" y="2742093"/>
            <a:ext cx="586131" cy="586131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0594E0A7-264F-26D7-AA0D-A7BCC3A31B5C}"/>
              </a:ext>
            </a:extLst>
          </p:cNvPr>
          <p:cNvCxnSpPr>
            <a:cxnSpLocks/>
          </p:cNvCxnSpPr>
          <p:nvPr/>
        </p:nvCxnSpPr>
        <p:spPr>
          <a:xfrm>
            <a:off x="10736952" y="3221961"/>
            <a:ext cx="183753" cy="33286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4E0F45A-12A6-3832-9E61-2B7E0AE121E2}"/>
              </a:ext>
            </a:extLst>
          </p:cNvPr>
          <p:cNvCxnSpPr>
            <a:cxnSpLocks/>
          </p:cNvCxnSpPr>
          <p:nvPr/>
        </p:nvCxnSpPr>
        <p:spPr>
          <a:xfrm flipH="1">
            <a:off x="10628423" y="3217343"/>
            <a:ext cx="64698" cy="420688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F458F76-46D4-382E-8C4F-FC6AE83F5322}"/>
              </a:ext>
            </a:extLst>
          </p:cNvPr>
          <p:cNvCxnSpPr>
            <a:cxnSpLocks/>
          </p:cNvCxnSpPr>
          <p:nvPr/>
        </p:nvCxnSpPr>
        <p:spPr>
          <a:xfrm>
            <a:off x="10713356" y="3221961"/>
            <a:ext cx="118508" cy="674675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DB70206B-F1A5-9BC2-AF04-D5C994CD3E8E}"/>
              </a:ext>
            </a:extLst>
          </p:cNvPr>
          <p:cNvCxnSpPr>
            <a:cxnSpLocks/>
          </p:cNvCxnSpPr>
          <p:nvPr/>
        </p:nvCxnSpPr>
        <p:spPr>
          <a:xfrm flipH="1">
            <a:off x="10957768" y="3038475"/>
            <a:ext cx="29257" cy="505363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B308900-58AD-476A-502F-64336BE3F46C}"/>
              </a:ext>
            </a:extLst>
          </p:cNvPr>
          <p:cNvCxnSpPr>
            <a:cxnSpLocks/>
          </p:cNvCxnSpPr>
          <p:nvPr/>
        </p:nvCxnSpPr>
        <p:spPr>
          <a:xfrm>
            <a:off x="11021950" y="3038475"/>
            <a:ext cx="438836" cy="490989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9707185-CE5E-8818-5FD4-10718CE7F480}"/>
              </a:ext>
            </a:extLst>
          </p:cNvPr>
          <p:cNvCxnSpPr>
            <a:cxnSpLocks/>
          </p:cNvCxnSpPr>
          <p:nvPr/>
        </p:nvCxnSpPr>
        <p:spPr>
          <a:xfrm flipH="1">
            <a:off x="10954912" y="3622898"/>
            <a:ext cx="471856" cy="368244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E180FAA4-1C3A-F060-92D8-FA9A66D08525}"/>
              </a:ext>
            </a:extLst>
          </p:cNvPr>
          <p:cNvSpPr/>
          <p:nvPr/>
        </p:nvSpPr>
        <p:spPr>
          <a:xfrm>
            <a:off x="5203424" y="4649312"/>
            <a:ext cx="1785150" cy="5395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repeat for certain steps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6D819FE-FB03-B414-AD34-249CD9ED9A58}"/>
              </a:ext>
            </a:extLst>
          </p:cNvPr>
          <p:cNvCxnSpPr>
            <a:cxnSpLocks/>
          </p:cNvCxnSpPr>
          <p:nvPr/>
        </p:nvCxnSpPr>
        <p:spPr>
          <a:xfrm>
            <a:off x="2703991" y="4340506"/>
            <a:ext cx="0" cy="5783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A4DFBA7-5B9E-3DCD-E6D2-B8DE6D825D6B}"/>
              </a:ext>
            </a:extLst>
          </p:cNvPr>
          <p:cNvCxnSpPr>
            <a:cxnSpLocks/>
          </p:cNvCxnSpPr>
          <p:nvPr/>
        </p:nvCxnSpPr>
        <p:spPr>
          <a:xfrm>
            <a:off x="2704729" y="1587525"/>
            <a:ext cx="0" cy="5743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iamond 53">
            <a:extLst>
              <a:ext uri="{FF2B5EF4-FFF2-40B4-BE49-F238E27FC236}">
                <a16:creationId xmlns:a16="http://schemas.microsoft.com/office/drawing/2014/main" id="{E50EEAB2-8434-320E-198B-40F4B1C85C98}"/>
              </a:ext>
            </a:extLst>
          </p:cNvPr>
          <p:cNvSpPr/>
          <p:nvPr/>
        </p:nvSpPr>
        <p:spPr>
          <a:xfrm>
            <a:off x="5303733" y="1298624"/>
            <a:ext cx="1586518" cy="600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start simulation step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64FE50E-ADC7-0F61-0E7B-B6E102126AA8}"/>
              </a:ext>
            </a:extLst>
          </p:cNvPr>
          <p:cNvCxnSpPr>
            <a:cxnSpLocks/>
          </p:cNvCxnSpPr>
          <p:nvPr/>
        </p:nvCxnSpPr>
        <p:spPr>
          <a:xfrm flipH="1" flipV="1">
            <a:off x="2695160" y="1591836"/>
            <a:ext cx="2539590" cy="55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269F86D-20DE-B768-6D56-D77692DE329C}"/>
              </a:ext>
            </a:extLst>
          </p:cNvPr>
          <p:cNvCxnSpPr>
            <a:cxnSpLocks/>
          </p:cNvCxnSpPr>
          <p:nvPr/>
        </p:nvCxnSpPr>
        <p:spPr>
          <a:xfrm>
            <a:off x="5234750" y="1597357"/>
            <a:ext cx="5930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Left Brace 68">
            <a:extLst>
              <a:ext uri="{FF2B5EF4-FFF2-40B4-BE49-F238E27FC236}">
                <a16:creationId xmlns:a16="http://schemas.microsoft.com/office/drawing/2014/main" id="{D860969B-2DA5-6AEB-6D56-28DCEF582186}"/>
              </a:ext>
            </a:extLst>
          </p:cNvPr>
          <p:cNvSpPr/>
          <p:nvPr/>
        </p:nvSpPr>
        <p:spPr>
          <a:xfrm rot="5400000">
            <a:off x="6023785" y="-757376"/>
            <a:ext cx="131731" cy="5466768"/>
          </a:xfrm>
          <a:prstGeom prst="leftBrace">
            <a:avLst>
              <a:gd name="adj1" fmla="val 67632"/>
              <a:gd name="adj2" fmla="val 4991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61C8137-22BB-91DD-4457-0ADA4ED08222}"/>
              </a:ext>
            </a:extLst>
          </p:cNvPr>
          <p:cNvCxnSpPr>
            <a:cxnSpLocks/>
            <a:stCxn id="35" idx="2"/>
            <a:endCxn id="54" idx="0"/>
          </p:cNvCxnSpPr>
          <p:nvPr/>
        </p:nvCxnSpPr>
        <p:spPr>
          <a:xfrm>
            <a:off x="6092911" y="1163960"/>
            <a:ext cx="4081" cy="1346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11E2AED-A7C3-CDCD-B3D7-D94397E9F3EC}"/>
                  </a:ext>
                </a:extLst>
              </p:cNvPr>
              <p:cNvSpPr/>
              <p:nvPr/>
            </p:nvSpPr>
            <p:spPr>
              <a:xfrm>
                <a:off x="4716818" y="780441"/>
                <a:ext cx="2752186" cy="3835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generate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/>
                  <a:t>agents and match their attributes with their socioeconomic statues</a:t>
                </a: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11E2AED-A7C3-CDCD-B3D7-D94397E9F3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818" y="780441"/>
                <a:ext cx="2752186" cy="383519"/>
              </a:xfrm>
              <a:prstGeom prst="rect">
                <a:avLst/>
              </a:prstGeom>
              <a:blipFill>
                <a:blip r:embed="rId15"/>
                <a:stretch>
                  <a:fillRect r="-45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30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19FD4D-2714-EA11-97E6-CF6E33E98876}"/>
              </a:ext>
            </a:extLst>
          </p:cNvPr>
          <p:cNvCxnSpPr>
            <a:cxnSpLocks/>
          </p:cNvCxnSpPr>
          <p:nvPr/>
        </p:nvCxnSpPr>
        <p:spPr>
          <a:xfrm flipH="1">
            <a:off x="91440" y="4915531"/>
            <a:ext cx="51698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1825156-3741-57AB-8DE7-8A9C1EF98AB0}"/>
              </a:ext>
            </a:extLst>
          </p:cNvPr>
          <p:cNvSpPr txBox="1"/>
          <p:nvPr/>
        </p:nvSpPr>
        <p:spPr>
          <a:xfrm>
            <a:off x="1855714" y="3766751"/>
            <a:ext cx="1310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 structure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86B57FE-E603-A8A3-58E9-9F6F2270AD96}"/>
              </a:ext>
            </a:extLst>
          </p:cNvPr>
          <p:cNvSpPr txBox="1"/>
          <p:nvPr/>
        </p:nvSpPr>
        <p:spPr>
          <a:xfrm>
            <a:off x="2019893" y="3290500"/>
            <a:ext cx="1042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market nodes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5E2B30A-41F3-C3F1-BE65-4C88A4140FCB}"/>
              </a:ext>
            </a:extLst>
          </p:cNvPr>
          <p:cNvSpPr txBox="1"/>
          <p:nvPr/>
        </p:nvSpPr>
        <p:spPr>
          <a:xfrm>
            <a:off x="1855713" y="2846364"/>
            <a:ext cx="1310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 structure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41827B2-9EFE-7DFB-39EF-2EBB91C8BEA8}"/>
              </a:ext>
            </a:extLst>
          </p:cNvPr>
          <p:cNvSpPr txBox="1"/>
          <p:nvPr/>
        </p:nvSpPr>
        <p:spPr>
          <a:xfrm>
            <a:off x="1799066" y="2382626"/>
            <a:ext cx="1469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cost/benefit analysis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0094AC8-F951-B771-6FCC-34E1F5843D94}"/>
              </a:ext>
            </a:extLst>
          </p:cNvPr>
          <p:cNvSpPr txBox="1"/>
          <p:nvPr/>
        </p:nvSpPr>
        <p:spPr>
          <a:xfrm>
            <a:off x="8986399" y="4241904"/>
            <a:ext cx="1310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 structure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1C80171-1731-D9BB-998E-25356C0144D9}"/>
              </a:ext>
            </a:extLst>
          </p:cNvPr>
          <p:cNvSpPr txBox="1"/>
          <p:nvPr/>
        </p:nvSpPr>
        <p:spPr>
          <a:xfrm>
            <a:off x="9172143" y="3758134"/>
            <a:ext cx="1033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agents’ home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EA7C4F8-3A7E-3F10-3535-C9C90B032F23}"/>
              </a:ext>
            </a:extLst>
          </p:cNvPr>
          <p:cNvSpPr txBox="1"/>
          <p:nvPr/>
        </p:nvSpPr>
        <p:spPr>
          <a:xfrm>
            <a:off x="9178784" y="3325748"/>
            <a:ext cx="951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agent nodes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0F3EC9-08DE-CA45-DD7B-A383BBC9BA06}"/>
              </a:ext>
            </a:extLst>
          </p:cNvPr>
          <p:cNvSpPr txBox="1"/>
          <p:nvPr/>
        </p:nvSpPr>
        <p:spPr>
          <a:xfrm>
            <a:off x="8931652" y="2382626"/>
            <a:ext cx="1469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cost/benefit analysis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E0C2CDD-188D-7A0E-ACB0-2A5A8B76270A}"/>
              </a:ext>
            </a:extLst>
          </p:cNvPr>
          <p:cNvCxnSpPr/>
          <p:nvPr/>
        </p:nvCxnSpPr>
        <p:spPr>
          <a:xfrm>
            <a:off x="6095999" y="4544675"/>
            <a:ext cx="0" cy="104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278E44-49D5-BACE-5071-1EA7045C0192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8160770" y="2727257"/>
            <a:ext cx="0" cy="760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1AD351-153D-841E-185F-FF9A3FC08DC6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5486442" y="2727257"/>
            <a:ext cx="0" cy="760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175623-7B4A-B2C2-0607-E4C9E633830C}"/>
              </a:ext>
            </a:extLst>
          </p:cNvPr>
          <p:cNvCxnSpPr>
            <a:stCxn id="2" idx="2"/>
            <a:endCxn id="6" idx="0"/>
          </p:cNvCxnSpPr>
          <p:nvPr/>
        </p:nvCxnSpPr>
        <p:spPr>
          <a:xfrm>
            <a:off x="4031231" y="2727257"/>
            <a:ext cx="0" cy="760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E56C92-EC3E-E6ED-947B-C4F884E42EE6}"/>
              </a:ext>
            </a:extLst>
          </p:cNvPr>
          <p:cNvCxnSpPr/>
          <p:nvPr/>
        </p:nvCxnSpPr>
        <p:spPr>
          <a:xfrm>
            <a:off x="8157226" y="3162096"/>
            <a:ext cx="0" cy="104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C2A6B7-6624-AE39-D836-5C79C78E8813}"/>
              </a:ext>
            </a:extLst>
          </p:cNvPr>
          <p:cNvCxnSpPr/>
          <p:nvPr/>
        </p:nvCxnSpPr>
        <p:spPr>
          <a:xfrm>
            <a:off x="5482898" y="3162096"/>
            <a:ext cx="0" cy="104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6CD8AA-5ECE-1A6F-1C28-C5053E30D663}"/>
              </a:ext>
            </a:extLst>
          </p:cNvPr>
          <p:cNvCxnSpPr/>
          <p:nvPr/>
        </p:nvCxnSpPr>
        <p:spPr>
          <a:xfrm>
            <a:off x="4027687" y="3162096"/>
            <a:ext cx="0" cy="104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C60CD81-0099-0C6D-45F9-CDB4BFBFBB1C}"/>
              </a:ext>
            </a:extLst>
          </p:cNvPr>
          <p:cNvCxnSpPr/>
          <p:nvPr/>
        </p:nvCxnSpPr>
        <p:spPr>
          <a:xfrm>
            <a:off x="8154673" y="3621696"/>
            <a:ext cx="0" cy="104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9E1B355-570E-7D94-6E78-5EA9FE6B1353}"/>
              </a:ext>
            </a:extLst>
          </p:cNvPr>
          <p:cNvCxnSpPr/>
          <p:nvPr/>
        </p:nvCxnSpPr>
        <p:spPr>
          <a:xfrm>
            <a:off x="5480345" y="3621696"/>
            <a:ext cx="0" cy="104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EE2D60-94A9-C8C6-3F90-474DBA157876}"/>
              </a:ext>
            </a:extLst>
          </p:cNvPr>
          <p:cNvCxnSpPr/>
          <p:nvPr/>
        </p:nvCxnSpPr>
        <p:spPr>
          <a:xfrm>
            <a:off x="4025134" y="3621696"/>
            <a:ext cx="0" cy="104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F3A1CA-79F1-554C-571A-6D6573C8A388}"/>
              </a:ext>
            </a:extLst>
          </p:cNvPr>
          <p:cNvCxnSpPr/>
          <p:nvPr/>
        </p:nvCxnSpPr>
        <p:spPr>
          <a:xfrm>
            <a:off x="8154673" y="4083855"/>
            <a:ext cx="0" cy="104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85005B5-57F3-A83F-FEE0-0A90962A2C7F}"/>
              </a:ext>
            </a:extLst>
          </p:cNvPr>
          <p:cNvCxnSpPr/>
          <p:nvPr/>
        </p:nvCxnSpPr>
        <p:spPr>
          <a:xfrm>
            <a:off x="5480345" y="4083855"/>
            <a:ext cx="0" cy="104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9AD2552-049E-D65B-2B10-F846CBF1160B}"/>
              </a:ext>
            </a:extLst>
          </p:cNvPr>
          <p:cNvCxnSpPr/>
          <p:nvPr/>
        </p:nvCxnSpPr>
        <p:spPr>
          <a:xfrm>
            <a:off x="4025134" y="4083855"/>
            <a:ext cx="0" cy="104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F8F8B5-138E-0FB6-6F8F-AEC89676C2EF}"/>
              </a:ext>
            </a:extLst>
          </p:cNvPr>
          <p:cNvSpPr txBox="1"/>
          <p:nvPr/>
        </p:nvSpPr>
        <p:spPr>
          <a:xfrm>
            <a:off x="3706204" y="2023415"/>
            <a:ext cx="6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agent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B572F4-4C7E-C737-9CE2-3D575AAF8A48}"/>
              </a:ext>
            </a:extLst>
          </p:cNvPr>
          <p:cNvSpPr txBox="1"/>
          <p:nvPr/>
        </p:nvSpPr>
        <p:spPr>
          <a:xfrm>
            <a:off x="5161415" y="2023415"/>
            <a:ext cx="6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agent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C2C499-4F82-54EC-A08F-4A080D6BC406}"/>
              </a:ext>
            </a:extLst>
          </p:cNvPr>
          <p:cNvSpPr txBox="1"/>
          <p:nvPr/>
        </p:nvSpPr>
        <p:spPr>
          <a:xfrm>
            <a:off x="6591312" y="2023415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.  . 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DADF5CA-203F-6F69-B2C8-CC32BCC97F30}"/>
                  </a:ext>
                </a:extLst>
              </p:cNvPr>
              <p:cNvSpPr txBox="1"/>
              <p:nvPr/>
            </p:nvSpPr>
            <p:spPr>
              <a:xfrm>
                <a:off x="7829619" y="2023415"/>
                <a:ext cx="6622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agent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DADF5CA-203F-6F69-B2C8-CC32BCC97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619" y="2023415"/>
                <a:ext cx="662297" cy="276999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81AA66C-C1B9-82FB-0144-BCCCDD6A78C3}"/>
              </a:ext>
            </a:extLst>
          </p:cNvPr>
          <p:cNvSpPr/>
          <p:nvPr/>
        </p:nvSpPr>
        <p:spPr>
          <a:xfrm>
            <a:off x="3362616" y="2343738"/>
            <a:ext cx="1337229" cy="383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choose destination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50BDAB-829E-BEC8-DC3F-85438E454781}"/>
              </a:ext>
            </a:extLst>
          </p:cNvPr>
          <p:cNvSpPr/>
          <p:nvPr/>
        </p:nvSpPr>
        <p:spPr>
          <a:xfrm>
            <a:off x="4817827" y="2343738"/>
            <a:ext cx="1337229" cy="383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choose destination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08BF58-3878-3718-ACBE-88D4D2FFA47E}"/>
              </a:ext>
            </a:extLst>
          </p:cNvPr>
          <p:cNvSpPr/>
          <p:nvPr/>
        </p:nvSpPr>
        <p:spPr>
          <a:xfrm>
            <a:off x="7492155" y="2343738"/>
            <a:ext cx="1337229" cy="383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choose destination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21A88FD-360E-E002-94F7-5B1DCD8EA822}"/>
                  </a:ext>
                </a:extLst>
              </p:cNvPr>
              <p:cNvSpPr/>
              <p:nvPr/>
            </p:nvSpPr>
            <p:spPr>
              <a:xfrm>
                <a:off x="3362616" y="2803338"/>
                <a:ext cx="1337229" cy="3835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reach destination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100" dirty="0"/>
                  <a:t> algorithm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21A88FD-360E-E002-94F7-5B1DCD8EA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616" y="2803338"/>
                <a:ext cx="1337229" cy="383519"/>
              </a:xfrm>
              <a:prstGeom prst="rect">
                <a:avLst/>
              </a:prstGeom>
              <a:blipFill>
                <a:blip r:embed="rId3"/>
                <a:stretch>
                  <a:fillRect t="-312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0A0A0C-BA92-F485-FFED-6615E29819E6}"/>
                  </a:ext>
                </a:extLst>
              </p:cNvPr>
              <p:cNvSpPr/>
              <p:nvPr/>
            </p:nvSpPr>
            <p:spPr>
              <a:xfrm>
                <a:off x="4817827" y="2803338"/>
                <a:ext cx="1337229" cy="3835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reach destination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100" dirty="0"/>
                  <a:t> algorithm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0A0A0C-BA92-F485-FFED-6615E29819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827" y="2803338"/>
                <a:ext cx="1337229" cy="383519"/>
              </a:xfrm>
              <a:prstGeom prst="rect">
                <a:avLst/>
              </a:prstGeom>
              <a:blipFill>
                <a:blip r:embed="rId4"/>
                <a:stretch>
                  <a:fillRect t="-312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44B7ABC-1577-4111-758F-7F1957A8E124}"/>
                  </a:ext>
                </a:extLst>
              </p:cNvPr>
              <p:cNvSpPr/>
              <p:nvPr/>
            </p:nvSpPr>
            <p:spPr>
              <a:xfrm>
                <a:off x="7492155" y="2803338"/>
                <a:ext cx="1337229" cy="3835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reach destination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100" dirty="0"/>
                  <a:t> algorithm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44B7ABC-1577-4111-758F-7F1957A8E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155" y="2803338"/>
                <a:ext cx="1337229" cy="383519"/>
              </a:xfrm>
              <a:prstGeom prst="rect">
                <a:avLst/>
              </a:prstGeom>
              <a:blipFill>
                <a:blip r:embed="rId5"/>
                <a:stretch>
                  <a:fillRect t="-312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0A026E50-202D-8ECD-4491-0319AFA3C416}"/>
              </a:ext>
            </a:extLst>
          </p:cNvPr>
          <p:cNvSpPr/>
          <p:nvPr/>
        </p:nvSpPr>
        <p:spPr>
          <a:xfrm>
            <a:off x="3362616" y="3266529"/>
            <a:ext cx="5466768" cy="3835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trade resources (food, water, and energy) with market or other agents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CB89C08-F9DF-FDBE-DA76-C5F083CF1535}"/>
                  </a:ext>
                </a:extLst>
              </p:cNvPr>
              <p:cNvSpPr/>
              <p:nvPr/>
            </p:nvSpPr>
            <p:spPr>
              <a:xfrm>
                <a:off x="3362615" y="3729720"/>
                <a:ext cx="1337229" cy="3835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go back home</a:t>
                </a:r>
              </a:p>
              <a:p>
                <a:pPr algn="ctr"/>
                <a:r>
                  <a:rPr lang="en-US" sz="1100" dirty="0"/>
                  <a:t>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100" dirty="0"/>
                  <a:t> algorithm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CB89C08-F9DF-FDBE-DA76-C5F083CF1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615" y="3729720"/>
                <a:ext cx="1337229" cy="383519"/>
              </a:xfrm>
              <a:prstGeom prst="rect">
                <a:avLst/>
              </a:prstGeom>
              <a:blipFill>
                <a:blip r:embed="rId6"/>
                <a:stretch>
                  <a:fillRect t="-312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A9A0444-B52C-8B8F-C7B4-0F94F149755C}"/>
                  </a:ext>
                </a:extLst>
              </p:cNvPr>
              <p:cNvSpPr/>
              <p:nvPr/>
            </p:nvSpPr>
            <p:spPr>
              <a:xfrm>
                <a:off x="4817826" y="3729720"/>
                <a:ext cx="1337229" cy="3835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go back home</a:t>
                </a:r>
              </a:p>
              <a:p>
                <a:pPr algn="ctr"/>
                <a:r>
                  <a:rPr lang="en-US" sz="1100" dirty="0"/>
                  <a:t>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100" dirty="0"/>
                  <a:t> algorithm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A9A0444-B52C-8B8F-C7B4-0F94F1497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826" y="3729720"/>
                <a:ext cx="1337229" cy="383519"/>
              </a:xfrm>
              <a:prstGeom prst="rect">
                <a:avLst/>
              </a:prstGeom>
              <a:blipFill>
                <a:blip r:embed="rId7"/>
                <a:stretch>
                  <a:fillRect t="-312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6E3E723-5D1B-A0F2-53EB-329238AC79A1}"/>
                  </a:ext>
                </a:extLst>
              </p:cNvPr>
              <p:cNvSpPr/>
              <p:nvPr/>
            </p:nvSpPr>
            <p:spPr>
              <a:xfrm>
                <a:off x="7492154" y="3729720"/>
                <a:ext cx="1337229" cy="3835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go back home</a:t>
                </a:r>
              </a:p>
              <a:p>
                <a:pPr algn="ctr"/>
                <a:r>
                  <a:rPr lang="en-US" sz="1100" dirty="0"/>
                  <a:t>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100" dirty="0"/>
                  <a:t> algorithm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6E3E723-5D1B-A0F2-53EB-329238AC7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154" y="3729720"/>
                <a:ext cx="1337229" cy="383519"/>
              </a:xfrm>
              <a:prstGeom prst="rect">
                <a:avLst/>
              </a:prstGeom>
              <a:blipFill>
                <a:blip r:embed="rId8"/>
                <a:stretch>
                  <a:fillRect t="-312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4871E5B3-2E10-3E1E-D51F-0F13942715CB}"/>
              </a:ext>
            </a:extLst>
          </p:cNvPr>
          <p:cNvSpPr/>
          <p:nvPr/>
        </p:nvSpPr>
        <p:spPr>
          <a:xfrm>
            <a:off x="3362616" y="4189414"/>
            <a:ext cx="5466768" cy="3835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exchange resources (food, water, and energy) with family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7EBAA-2B70-EEC2-73E3-9102453E69A9}"/>
              </a:ext>
            </a:extLst>
          </p:cNvPr>
          <p:cNvSpPr txBox="1"/>
          <p:nvPr/>
        </p:nvSpPr>
        <p:spPr>
          <a:xfrm>
            <a:off x="10354232" y="4164908"/>
            <a:ext cx="155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Society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E263E0-2F71-66B3-14C6-EFECFA8D0836}"/>
              </a:ext>
            </a:extLst>
          </p:cNvPr>
          <p:cNvSpPr txBox="1"/>
          <p:nvPr/>
        </p:nvSpPr>
        <p:spPr>
          <a:xfrm>
            <a:off x="199405" y="4160851"/>
            <a:ext cx="155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Infrastructure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576B998-398B-023E-631B-4B374ABD2EC7}"/>
              </a:ext>
            </a:extLst>
          </p:cNvPr>
          <p:cNvCxnSpPr>
            <a:cxnSpLocks/>
          </p:cNvCxnSpPr>
          <p:nvPr/>
        </p:nvCxnSpPr>
        <p:spPr>
          <a:xfrm>
            <a:off x="1835004" y="4003778"/>
            <a:ext cx="13974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6ACC988-5A35-30EE-F927-0364523D0FD0}"/>
              </a:ext>
            </a:extLst>
          </p:cNvPr>
          <p:cNvCxnSpPr>
            <a:cxnSpLocks/>
          </p:cNvCxnSpPr>
          <p:nvPr/>
        </p:nvCxnSpPr>
        <p:spPr>
          <a:xfrm>
            <a:off x="1835004" y="3529015"/>
            <a:ext cx="13974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FB981-DC91-78FA-F8FA-792FDFF8622B}"/>
              </a:ext>
            </a:extLst>
          </p:cNvPr>
          <p:cNvCxnSpPr>
            <a:cxnSpLocks/>
          </p:cNvCxnSpPr>
          <p:nvPr/>
        </p:nvCxnSpPr>
        <p:spPr>
          <a:xfrm>
            <a:off x="1835004" y="3081339"/>
            <a:ext cx="13974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44E157C-573D-735C-4A73-88EF446B711E}"/>
              </a:ext>
            </a:extLst>
          </p:cNvPr>
          <p:cNvCxnSpPr>
            <a:cxnSpLocks/>
          </p:cNvCxnSpPr>
          <p:nvPr/>
        </p:nvCxnSpPr>
        <p:spPr>
          <a:xfrm>
            <a:off x="1835004" y="2625987"/>
            <a:ext cx="13974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B2F1C26-B43D-1E3F-C155-6E8F8701224F}"/>
              </a:ext>
            </a:extLst>
          </p:cNvPr>
          <p:cNvCxnSpPr>
            <a:cxnSpLocks/>
          </p:cNvCxnSpPr>
          <p:nvPr/>
        </p:nvCxnSpPr>
        <p:spPr>
          <a:xfrm flipH="1">
            <a:off x="8957823" y="4481189"/>
            <a:ext cx="13389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0F187CE-DE56-1CCF-01C9-7D30C41C4AEE}"/>
              </a:ext>
            </a:extLst>
          </p:cNvPr>
          <p:cNvCxnSpPr>
            <a:cxnSpLocks/>
          </p:cNvCxnSpPr>
          <p:nvPr/>
        </p:nvCxnSpPr>
        <p:spPr>
          <a:xfrm flipH="1">
            <a:off x="8957823" y="3997419"/>
            <a:ext cx="13389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C7FAEED-74B9-FCCD-32FE-59F166A65603}"/>
              </a:ext>
            </a:extLst>
          </p:cNvPr>
          <p:cNvCxnSpPr>
            <a:cxnSpLocks/>
          </p:cNvCxnSpPr>
          <p:nvPr/>
        </p:nvCxnSpPr>
        <p:spPr>
          <a:xfrm flipH="1">
            <a:off x="8964464" y="3565033"/>
            <a:ext cx="13389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82029BC-FDAC-C605-5734-206C68A38804}"/>
              </a:ext>
            </a:extLst>
          </p:cNvPr>
          <p:cNvCxnSpPr>
            <a:cxnSpLocks/>
          </p:cNvCxnSpPr>
          <p:nvPr/>
        </p:nvCxnSpPr>
        <p:spPr>
          <a:xfrm flipH="1">
            <a:off x="8957823" y="2624218"/>
            <a:ext cx="13389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1A17D208-E8FC-75CA-4739-9C1AFA3736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6834" y="2992953"/>
            <a:ext cx="301625" cy="301625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ED0A7276-9316-6CC9-1153-6EFC703565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63262" y="3476518"/>
            <a:ext cx="194793" cy="19479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A33E3314-A220-D3E1-3757-CE4F0CD816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3538" y="3421261"/>
            <a:ext cx="194793" cy="194793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EB739B-7731-E943-AA2B-ACDD8D48E553}"/>
              </a:ext>
            </a:extLst>
          </p:cNvPr>
          <p:cNvCxnSpPr>
            <a:cxnSpLocks/>
          </p:cNvCxnSpPr>
          <p:nvPr/>
        </p:nvCxnSpPr>
        <p:spPr>
          <a:xfrm>
            <a:off x="262451" y="3689816"/>
            <a:ext cx="1408855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C76EBE-BD75-F0A9-D91F-520188CEF5F5}"/>
              </a:ext>
            </a:extLst>
          </p:cNvPr>
          <p:cNvCxnSpPr>
            <a:cxnSpLocks/>
          </p:cNvCxnSpPr>
          <p:nvPr/>
        </p:nvCxnSpPr>
        <p:spPr>
          <a:xfrm flipV="1">
            <a:off x="412754" y="2560819"/>
            <a:ext cx="0" cy="1292569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C554C15-E115-433D-2D92-1AB02DC725E6}"/>
              </a:ext>
            </a:extLst>
          </p:cNvPr>
          <p:cNvCxnSpPr>
            <a:cxnSpLocks/>
          </p:cNvCxnSpPr>
          <p:nvPr/>
        </p:nvCxnSpPr>
        <p:spPr>
          <a:xfrm>
            <a:off x="262451" y="3298417"/>
            <a:ext cx="1408855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D1EB962-32D9-51FF-3F4D-4122468C431D}"/>
              </a:ext>
            </a:extLst>
          </p:cNvPr>
          <p:cNvCxnSpPr>
            <a:cxnSpLocks/>
          </p:cNvCxnSpPr>
          <p:nvPr/>
        </p:nvCxnSpPr>
        <p:spPr>
          <a:xfrm>
            <a:off x="262451" y="2919190"/>
            <a:ext cx="1408855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7F6B8E-F0ED-A3A7-6FC0-0A784D2F5979}"/>
              </a:ext>
            </a:extLst>
          </p:cNvPr>
          <p:cNvCxnSpPr>
            <a:cxnSpLocks/>
          </p:cNvCxnSpPr>
          <p:nvPr/>
        </p:nvCxnSpPr>
        <p:spPr>
          <a:xfrm flipV="1">
            <a:off x="1529173" y="2914840"/>
            <a:ext cx="0" cy="383577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DE0DE82-D1FB-521A-CAB0-E652C4AE8643}"/>
              </a:ext>
            </a:extLst>
          </p:cNvPr>
          <p:cNvCxnSpPr>
            <a:cxnSpLocks/>
          </p:cNvCxnSpPr>
          <p:nvPr/>
        </p:nvCxnSpPr>
        <p:spPr>
          <a:xfrm flipV="1">
            <a:off x="972736" y="3294578"/>
            <a:ext cx="276446" cy="55881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89C6B19-1908-A7B9-6738-A5D63E12E8A5}"/>
              </a:ext>
            </a:extLst>
          </p:cNvPr>
          <p:cNvCxnSpPr>
            <a:cxnSpLocks/>
          </p:cNvCxnSpPr>
          <p:nvPr/>
        </p:nvCxnSpPr>
        <p:spPr>
          <a:xfrm>
            <a:off x="262451" y="3689816"/>
            <a:ext cx="1408855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C6EE5BD-CDE6-C07F-6C26-09794D9948DC}"/>
              </a:ext>
            </a:extLst>
          </p:cNvPr>
          <p:cNvCxnSpPr>
            <a:cxnSpLocks/>
          </p:cNvCxnSpPr>
          <p:nvPr/>
        </p:nvCxnSpPr>
        <p:spPr>
          <a:xfrm>
            <a:off x="262451" y="3299689"/>
            <a:ext cx="1408855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44487A1-EC6D-8F0E-0F9C-3038B03E41E0}"/>
              </a:ext>
            </a:extLst>
          </p:cNvPr>
          <p:cNvCxnSpPr>
            <a:cxnSpLocks/>
          </p:cNvCxnSpPr>
          <p:nvPr/>
        </p:nvCxnSpPr>
        <p:spPr>
          <a:xfrm>
            <a:off x="270405" y="2921928"/>
            <a:ext cx="1408855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2DA1E7-2FB3-6EF4-1565-11B9C88F9F09}"/>
              </a:ext>
            </a:extLst>
          </p:cNvPr>
          <p:cNvCxnSpPr>
            <a:cxnSpLocks/>
          </p:cNvCxnSpPr>
          <p:nvPr/>
        </p:nvCxnSpPr>
        <p:spPr>
          <a:xfrm flipV="1">
            <a:off x="1529173" y="2914840"/>
            <a:ext cx="0" cy="384066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0A3A15A-2A01-66FE-D85B-D4855BF6C8E5}"/>
              </a:ext>
            </a:extLst>
          </p:cNvPr>
          <p:cNvCxnSpPr>
            <a:cxnSpLocks/>
          </p:cNvCxnSpPr>
          <p:nvPr/>
        </p:nvCxnSpPr>
        <p:spPr>
          <a:xfrm flipV="1">
            <a:off x="412754" y="2560819"/>
            <a:ext cx="0" cy="1292569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02930F7-7C34-5695-3B3A-FC388D1B2346}"/>
              </a:ext>
            </a:extLst>
          </p:cNvPr>
          <p:cNvCxnSpPr>
            <a:cxnSpLocks/>
          </p:cNvCxnSpPr>
          <p:nvPr/>
        </p:nvCxnSpPr>
        <p:spPr>
          <a:xfrm flipV="1">
            <a:off x="972736" y="3319535"/>
            <a:ext cx="271844" cy="533853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EA9D9D8-EE3B-5612-5480-82D1ED072921}"/>
              </a:ext>
            </a:extLst>
          </p:cNvPr>
          <p:cNvCxnSpPr>
            <a:cxnSpLocks/>
          </p:cNvCxnSpPr>
          <p:nvPr/>
        </p:nvCxnSpPr>
        <p:spPr>
          <a:xfrm flipH="1" flipV="1">
            <a:off x="849975" y="2560732"/>
            <a:ext cx="122761" cy="337049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BF6E8DA-08D2-1177-93EF-EFAF08D24A00}"/>
              </a:ext>
            </a:extLst>
          </p:cNvPr>
          <p:cNvCxnSpPr>
            <a:cxnSpLocks/>
          </p:cNvCxnSpPr>
          <p:nvPr/>
        </p:nvCxnSpPr>
        <p:spPr>
          <a:xfrm>
            <a:off x="849975" y="2562972"/>
            <a:ext cx="130675" cy="348029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Graphic 128">
            <a:extLst>
              <a:ext uri="{FF2B5EF4-FFF2-40B4-BE49-F238E27FC236}">
                <a16:creationId xmlns:a16="http://schemas.microsoft.com/office/drawing/2014/main" id="{A9154946-DE8E-A95D-77B5-A3E3B79F72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47796" y="2705678"/>
            <a:ext cx="194793" cy="194793"/>
          </a:xfrm>
          <a:prstGeom prst="rect">
            <a:avLst/>
          </a:prstGeom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7B736367-A285-7891-F130-7032349AE5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7200" y="2708787"/>
            <a:ext cx="194793" cy="194793"/>
          </a:xfrm>
          <a:prstGeom prst="rect">
            <a:avLst/>
          </a:prstGeom>
        </p:spPr>
      </p:pic>
      <p:pic>
        <p:nvPicPr>
          <p:cNvPr id="132" name="Graphic 131">
            <a:extLst>
              <a:ext uri="{FF2B5EF4-FFF2-40B4-BE49-F238E27FC236}">
                <a16:creationId xmlns:a16="http://schemas.microsoft.com/office/drawing/2014/main" id="{5D6CD3E0-1FBF-5E36-24F4-DDA49C7B5D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399826" y="3476517"/>
            <a:ext cx="194793" cy="194793"/>
          </a:xfrm>
          <a:prstGeom prst="rect">
            <a:avLst/>
          </a:prstGeom>
        </p:spPr>
      </p:pic>
      <p:pic>
        <p:nvPicPr>
          <p:cNvPr id="133" name="Graphic 132">
            <a:extLst>
              <a:ext uri="{FF2B5EF4-FFF2-40B4-BE49-F238E27FC236}">
                <a16:creationId xmlns:a16="http://schemas.microsoft.com/office/drawing/2014/main" id="{8CAD8B47-5843-E4F3-B3E3-58C8725E440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725107" y="3256938"/>
            <a:ext cx="194793" cy="194793"/>
          </a:xfrm>
          <a:prstGeom prst="rect">
            <a:avLst/>
          </a:prstGeom>
        </p:spPr>
      </p:pic>
      <p:pic>
        <p:nvPicPr>
          <p:cNvPr id="134" name="Graphic 133">
            <a:extLst>
              <a:ext uri="{FF2B5EF4-FFF2-40B4-BE49-F238E27FC236}">
                <a16:creationId xmlns:a16="http://schemas.microsoft.com/office/drawing/2014/main" id="{687F8962-E928-0749-CB48-8A806E3926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388901" y="3140543"/>
            <a:ext cx="194793" cy="194793"/>
          </a:xfrm>
          <a:prstGeom prst="rect">
            <a:avLst/>
          </a:prstGeom>
        </p:spPr>
      </p:pic>
      <p:pic>
        <p:nvPicPr>
          <p:cNvPr id="135" name="Graphic 134">
            <a:extLst>
              <a:ext uri="{FF2B5EF4-FFF2-40B4-BE49-F238E27FC236}">
                <a16:creationId xmlns:a16="http://schemas.microsoft.com/office/drawing/2014/main" id="{8203B933-0B58-E758-FD22-9099513C57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71112" y="2801400"/>
            <a:ext cx="194793" cy="194793"/>
          </a:xfrm>
          <a:prstGeom prst="rect">
            <a:avLst/>
          </a:prstGeom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09D8CD8-CB13-C34A-3F2F-677DE38CB07C}"/>
              </a:ext>
            </a:extLst>
          </p:cNvPr>
          <p:cNvCxnSpPr>
            <a:cxnSpLocks/>
          </p:cNvCxnSpPr>
          <p:nvPr/>
        </p:nvCxnSpPr>
        <p:spPr>
          <a:xfrm>
            <a:off x="11486298" y="3360737"/>
            <a:ext cx="10925" cy="14118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Graphic 138">
            <a:extLst>
              <a:ext uri="{FF2B5EF4-FFF2-40B4-BE49-F238E27FC236}">
                <a16:creationId xmlns:a16="http://schemas.microsoft.com/office/drawing/2014/main" id="{F69D9ADA-64D5-FA32-9214-9911BA67A8E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93553" y="2988039"/>
            <a:ext cx="194793" cy="194793"/>
          </a:xfrm>
          <a:prstGeom prst="rect">
            <a:avLst/>
          </a:prstGeom>
        </p:spPr>
      </p:pic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C093DED-B617-3240-2F91-E08CBA563FED}"/>
              </a:ext>
            </a:extLst>
          </p:cNvPr>
          <p:cNvCxnSpPr>
            <a:cxnSpLocks/>
            <a:endCxn id="132" idx="3"/>
          </p:cNvCxnSpPr>
          <p:nvPr/>
        </p:nvCxnSpPr>
        <p:spPr>
          <a:xfrm flipH="1">
            <a:off x="11594619" y="3470482"/>
            <a:ext cx="150596" cy="1034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6D53DFE-8106-6CED-8DBC-8C8C9DE62740}"/>
              </a:ext>
            </a:extLst>
          </p:cNvPr>
          <p:cNvCxnSpPr>
            <a:cxnSpLocks/>
          </p:cNvCxnSpPr>
          <p:nvPr/>
        </p:nvCxnSpPr>
        <p:spPr>
          <a:xfrm>
            <a:off x="11574401" y="3276792"/>
            <a:ext cx="145590" cy="779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CA147C6-9496-8839-9B99-93CDFEBBF7CB}"/>
              </a:ext>
            </a:extLst>
          </p:cNvPr>
          <p:cNvCxnSpPr>
            <a:cxnSpLocks/>
          </p:cNvCxnSpPr>
          <p:nvPr/>
        </p:nvCxnSpPr>
        <p:spPr>
          <a:xfrm flipH="1">
            <a:off x="10762586" y="3015260"/>
            <a:ext cx="150596" cy="1034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Graphic 166">
            <a:extLst>
              <a:ext uri="{FF2B5EF4-FFF2-40B4-BE49-F238E27FC236}">
                <a16:creationId xmlns:a16="http://schemas.microsoft.com/office/drawing/2014/main" id="{3D1FD957-D173-8479-28A7-6B75B3A8B1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745423" y="3881499"/>
            <a:ext cx="194793" cy="194793"/>
          </a:xfrm>
          <a:prstGeom prst="rect">
            <a:avLst/>
          </a:prstGeom>
        </p:spPr>
      </p:pic>
      <p:pic>
        <p:nvPicPr>
          <p:cNvPr id="168" name="Graphic 167">
            <a:extLst>
              <a:ext uri="{FF2B5EF4-FFF2-40B4-BE49-F238E27FC236}">
                <a16:creationId xmlns:a16="http://schemas.microsoft.com/office/drawing/2014/main" id="{C5811411-0CEC-3911-1BF0-E30F99E6D7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42129" y="3516130"/>
            <a:ext cx="194793" cy="194793"/>
          </a:xfrm>
          <a:prstGeom prst="rect">
            <a:avLst/>
          </a:prstGeom>
        </p:spPr>
      </p:pic>
      <p:pic>
        <p:nvPicPr>
          <p:cNvPr id="169" name="Graphic 168">
            <a:extLst>
              <a:ext uri="{FF2B5EF4-FFF2-40B4-BE49-F238E27FC236}">
                <a16:creationId xmlns:a16="http://schemas.microsoft.com/office/drawing/2014/main" id="{740A0D4A-1906-AC3D-DC65-F62C736B8B2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17402" y="3624177"/>
            <a:ext cx="194793" cy="194793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5A47F52D-25CF-C876-9616-0486F32F5A5E}"/>
              </a:ext>
            </a:extLst>
          </p:cNvPr>
          <p:cNvCxnSpPr>
            <a:cxnSpLocks/>
          </p:cNvCxnSpPr>
          <p:nvPr/>
        </p:nvCxnSpPr>
        <p:spPr>
          <a:xfrm>
            <a:off x="10642564" y="3847519"/>
            <a:ext cx="123045" cy="1562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9E0ED53A-8314-178C-86CE-0CC20249EDAB}"/>
              </a:ext>
            </a:extLst>
          </p:cNvPr>
          <p:cNvCxnSpPr>
            <a:cxnSpLocks/>
          </p:cNvCxnSpPr>
          <p:nvPr/>
        </p:nvCxnSpPr>
        <p:spPr>
          <a:xfrm flipH="1">
            <a:off x="10873541" y="3744903"/>
            <a:ext cx="69136" cy="1768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A0510A2-6A2D-821C-7702-4D68135CDD10}"/>
              </a:ext>
            </a:extLst>
          </p:cNvPr>
          <p:cNvCxnSpPr>
            <a:cxnSpLocks/>
          </p:cNvCxnSpPr>
          <p:nvPr/>
        </p:nvCxnSpPr>
        <p:spPr>
          <a:xfrm flipV="1">
            <a:off x="10689106" y="3639691"/>
            <a:ext cx="176112" cy="1074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3F5736D6-6EE1-2498-0763-431040CA899F}"/>
              </a:ext>
            </a:extLst>
          </p:cNvPr>
          <p:cNvSpPr/>
          <p:nvPr/>
        </p:nvSpPr>
        <p:spPr>
          <a:xfrm>
            <a:off x="11288668" y="3099302"/>
            <a:ext cx="660123" cy="660123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1A463DE6-E95F-A9C6-DBD1-9F28E10E3726}"/>
              </a:ext>
            </a:extLst>
          </p:cNvPr>
          <p:cNvSpPr/>
          <p:nvPr/>
        </p:nvSpPr>
        <p:spPr>
          <a:xfrm>
            <a:off x="10476912" y="3475948"/>
            <a:ext cx="660123" cy="660123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1E910680-48D0-2F6D-A257-C0DA6A24C5AB}"/>
              </a:ext>
            </a:extLst>
          </p:cNvPr>
          <p:cNvSpPr/>
          <p:nvPr/>
        </p:nvSpPr>
        <p:spPr>
          <a:xfrm>
            <a:off x="10536395" y="2742093"/>
            <a:ext cx="586131" cy="586131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0594E0A7-264F-26D7-AA0D-A7BCC3A31B5C}"/>
              </a:ext>
            </a:extLst>
          </p:cNvPr>
          <p:cNvCxnSpPr>
            <a:cxnSpLocks/>
          </p:cNvCxnSpPr>
          <p:nvPr/>
        </p:nvCxnSpPr>
        <p:spPr>
          <a:xfrm>
            <a:off x="10714092" y="3221961"/>
            <a:ext cx="183753" cy="33286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4E0F45A-12A6-3832-9E61-2B7E0AE121E2}"/>
              </a:ext>
            </a:extLst>
          </p:cNvPr>
          <p:cNvCxnSpPr>
            <a:cxnSpLocks/>
          </p:cNvCxnSpPr>
          <p:nvPr/>
        </p:nvCxnSpPr>
        <p:spPr>
          <a:xfrm flipH="1">
            <a:off x="10605563" y="3217343"/>
            <a:ext cx="64698" cy="420688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F458F76-46D4-382E-8C4F-FC6AE83F5322}"/>
              </a:ext>
            </a:extLst>
          </p:cNvPr>
          <p:cNvCxnSpPr>
            <a:cxnSpLocks/>
          </p:cNvCxnSpPr>
          <p:nvPr/>
        </p:nvCxnSpPr>
        <p:spPr>
          <a:xfrm>
            <a:off x="10690496" y="3221961"/>
            <a:ext cx="118508" cy="674675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DB70206B-F1A5-9BC2-AF04-D5C994CD3E8E}"/>
              </a:ext>
            </a:extLst>
          </p:cNvPr>
          <p:cNvCxnSpPr>
            <a:cxnSpLocks/>
          </p:cNvCxnSpPr>
          <p:nvPr/>
        </p:nvCxnSpPr>
        <p:spPr>
          <a:xfrm flipH="1">
            <a:off x="10934908" y="3038475"/>
            <a:ext cx="29257" cy="505363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B308900-58AD-476A-502F-64336BE3F46C}"/>
              </a:ext>
            </a:extLst>
          </p:cNvPr>
          <p:cNvCxnSpPr>
            <a:cxnSpLocks/>
          </p:cNvCxnSpPr>
          <p:nvPr/>
        </p:nvCxnSpPr>
        <p:spPr>
          <a:xfrm>
            <a:off x="10999090" y="3038475"/>
            <a:ext cx="438836" cy="490989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9707185-CE5E-8818-5FD4-10718CE7F480}"/>
              </a:ext>
            </a:extLst>
          </p:cNvPr>
          <p:cNvCxnSpPr>
            <a:cxnSpLocks/>
          </p:cNvCxnSpPr>
          <p:nvPr/>
        </p:nvCxnSpPr>
        <p:spPr>
          <a:xfrm flipH="1">
            <a:off x="10932052" y="3622898"/>
            <a:ext cx="471856" cy="368244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E180FAA4-1C3A-F060-92D8-FA9A66D08525}"/>
              </a:ext>
            </a:extLst>
          </p:cNvPr>
          <p:cNvSpPr/>
          <p:nvPr/>
        </p:nvSpPr>
        <p:spPr>
          <a:xfrm>
            <a:off x="5203424" y="4649312"/>
            <a:ext cx="1785150" cy="5395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repeat for certain steps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A4DFBA7-5B9E-3DCD-E6D2-B8DE6D825D6B}"/>
              </a:ext>
            </a:extLst>
          </p:cNvPr>
          <p:cNvCxnSpPr>
            <a:cxnSpLocks/>
          </p:cNvCxnSpPr>
          <p:nvPr/>
        </p:nvCxnSpPr>
        <p:spPr>
          <a:xfrm>
            <a:off x="103855" y="1587525"/>
            <a:ext cx="0" cy="33280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iamond 53">
            <a:extLst>
              <a:ext uri="{FF2B5EF4-FFF2-40B4-BE49-F238E27FC236}">
                <a16:creationId xmlns:a16="http://schemas.microsoft.com/office/drawing/2014/main" id="{E50EEAB2-8434-320E-198B-40F4B1C85C98}"/>
              </a:ext>
            </a:extLst>
          </p:cNvPr>
          <p:cNvSpPr/>
          <p:nvPr/>
        </p:nvSpPr>
        <p:spPr>
          <a:xfrm>
            <a:off x="5303733" y="1298624"/>
            <a:ext cx="1586518" cy="600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start simulation step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64FE50E-ADC7-0F61-0E7B-B6E102126AA8}"/>
              </a:ext>
            </a:extLst>
          </p:cNvPr>
          <p:cNvCxnSpPr>
            <a:cxnSpLocks/>
          </p:cNvCxnSpPr>
          <p:nvPr/>
        </p:nvCxnSpPr>
        <p:spPr>
          <a:xfrm flipH="1" flipV="1">
            <a:off x="91440" y="1587525"/>
            <a:ext cx="5143310" cy="98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269F86D-20DE-B768-6D56-D77692DE329C}"/>
              </a:ext>
            </a:extLst>
          </p:cNvPr>
          <p:cNvCxnSpPr>
            <a:cxnSpLocks/>
          </p:cNvCxnSpPr>
          <p:nvPr/>
        </p:nvCxnSpPr>
        <p:spPr>
          <a:xfrm>
            <a:off x="5234750" y="1597357"/>
            <a:ext cx="5930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Left Brace 68">
            <a:extLst>
              <a:ext uri="{FF2B5EF4-FFF2-40B4-BE49-F238E27FC236}">
                <a16:creationId xmlns:a16="http://schemas.microsoft.com/office/drawing/2014/main" id="{D860969B-2DA5-6AEB-6D56-28DCEF582186}"/>
              </a:ext>
            </a:extLst>
          </p:cNvPr>
          <p:cNvSpPr/>
          <p:nvPr/>
        </p:nvSpPr>
        <p:spPr>
          <a:xfrm rot="5400000">
            <a:off x="6023785" y="-757376"/>
            <a:ext cx="131731" cy="5466768"/>
          </a:xfrm>
          <a:prstGeom prst="leftBrace">
            <a:avLst>
              <a:gd name="adj1" fmla="val 67632"/>
              <a:gd name="adj2" fmla="val 4991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61C8137-22BB-91DD-4457-0ADA4ED08222}"/>
              </a:ext>
            </a:extLst>
          </p:cNvPr>
          <p:cNvCxnSpPr>
            <a:cxnSpLocks/>
            <a:stCxn id="35" idx="2"/>
            <a:endCxn id="54" idx="0"/>
          </p:cNvCxnSpPr>
          <p:nvPr/>
        </p:nvCxnSpPr>
        <p:spPr>
          <a:xfrm>
            <a:off x="6092911" y="1163960"/>
            <a:ext cx="4081" cy="1346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11E2AED-A7C3-CDCD-B3D7-D94397E9F3EC}"/>
                  </a:ext>
                </a:extLst>
              </p:cNvPr>
              <p:cNvSpPr/>
              <p:nvPr/>
            </p:nvSpPr>
            <p:spPr>
              <a:xfrm>
                <a:off x="4716818" y="780441"/>
                <a:ext cx="2752186" cy="3835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generate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/>
                  <a:t>agents and match their attributes with their socioeconomic statues</a:t>
                </a: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11E2AED-A7C3-CDCD-B3D7-D94397E9F3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818" y="780441"/>
                <a:ext cx="2752186" cy="383519"/>
              </a:xfrm>
              <a:prstGeom prst="rect">
                <a:avLst/>
              </a:prstGeom>
              <a:blipFill>
                <a:blip r:embed="rId15"/>
                <a:stretch>
                  <a:fillRect r="-45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5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19FD4D-2714-EA11-97E6-CF6E33E98876}"/>
              </a:ext>
            </a:extLst>
          </p:cNvPr>
          <p:cNvCxnSpPr>
            <a:cxnSpLocks/>
          </p:cNvCxnSpPr>
          <p:nvPr/>
        </p:nvCxnSpPr>
        <p:spPr>
          <a:xfrm flipH="1">
            <a:off x="91440" y="4915531"/>
            <a:ext cx="516985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1825156-3741-57AB-8DE7-8A9C1EF98AB0}"/>
              </a:ext>
            </a:extLst>
          </p:cNvPr>
          <p:cNvSpPr txBox="1"/>
          <p:nvPr/>
        </p:nvSpPr>
        <p:spPr>
          <a:xfrm>
            <a:off x="1855714" y="3766751"/>
            <a:ext cx="1310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 structure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86B57FE-E603-A8A3-58E9-9F6F2270AD96}"/>
              </a:ext>
            </a:extLst>
          </p:cNvPr>
          <p:cNvSpPr txBox="1"/>
          <p:nvPr/>
        </p:nvSpPr>
        <p:spPr>
          <a:xfrm>
            <a:off x="2019893" y="3290500"/>
            <a:ext cx="1042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market nodes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5E2B30A-41F3-C3F1-BE65-4C88A4140FCB}"/>
              </a:ext>
            </a:extLst>
          </p:cNvPr>
          <p:cNvSpPr txBox="1"/>
          <p:nvPr/>
        </p:nvSpPr>
        <p:spPr>
          <a:xfrm>
            <a:off x="1855713" y="2846364"/>
            <a:ext cx="1310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 structure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41827B2-9EFE-7DFB-39EF-2EBB91C8BEA8}"/>
              </a:ext>
            </a:extLst>
          </p:cNvPr>
          <p:cNvSpPr txBox="1"/>
          <p:nvPr/>
        </p:nvSpPr>
        <p:spPr>
          <a:xfrm>
            <a:off x="1799066" y="2382626"/>
            <a:ext cx="1469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cost/benefit analysis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0094AC8-F951-B771-6FCC-34E1F5843D94}"/>
              </a:ext>
            </a:extLst>
          </p:cNvPr>
          <p:cNvSpPr txBox="1"/>
          <p:nvPr/>
        </p:nvSpPr>
        <p:spPr>
          <a:xfrm>
            <a:off x="8986399" y="4241904"/>
            <a:ext cx="1310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 structure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1C80171-1731-D9BB-998E-25356C0144D9}"/>
              </a:ext>
            </a:extLst>
          </p:cNvPr>
          <p:cNvSpPr txBox="1"/>
          <p:nvPr/>
        </p:nvSpPr>
        <p:spPr>
          <a:xfrm>
            <a:off x="9172143" y="3758134"/>
            <a:ext cx="1033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agents’ home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EA7C4F8-3A7E-3F10-3535-C9C90B032F23}"/>
              </a:ext>
            </a:extLst>
          </p:cNvPr>
          <p:cNvSpPr txBox="1"/>
          <p:nvPr/>
        </p:nvSpPr>
        <p:spPr>
          <a:xfrm>
            <a:off x="9178784" y="3325748"/>
            <a:ext cx="951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agent nodes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0F3EC9-08DE-CA45-DD7B-A383BBC9BA06}"/>
              </a:ext>
            </a:extLst>
          </p:cNvPr>
          <p:cNvSpPr txBox="1"/>
          <p:nvPr/>
        </p:nvSpPr>
        <p:spPr>
          <a:xfrm>
            <a:off x="8931652" y="2382626"/>
            <a:ext cx="1469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cost/benefit analysis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E0C2CDD-188D-7A0E-ACB0-2A5A8B76270A}"/>
              </a:ext>
            </a:extLst>
          </p:cNvPr>
          <p:cNvCxnSpPr/>
          <p:nvPr/>
        </p:nvCxnSpPr>
        <p:spPr>
          <a:xfrm>
            <a:off x="6095999" y="4544675"/>
            <a:ext cx="0" cy="104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278E44-49D5-BACE-5071-1EA7045C0192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8160770" y="2727257"/>
            <a:ext cx="0" cy="760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1AD351-153D-841E-185F-FF9A3FC08DC6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5486442" y="2727257"/>
            <a:ext cx="0" cy="760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175623-7B4A-B2C2-0607-E4C9E633830C}"/>
              </a:ext>
            </a:extLst>
          </p:cNvPr>
          <p:cNvCxnSpPr>
            <a:stCxn id="2" idx="2"/>
            <a:endCxn id="6" idx="0"/>
          </p:cNvCxnSpPr>
          <p:nvPr/>
        </p:nvCxnSpPr>
        <p:spPr>
          <a:xfrm>
            <a:off x="4031231" y="2727257"/>
            <a:ext cx="0" cy="760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E56C92-EC3E-E6ED-947B-C4F884E42EE6}"/>
              </a:ext>
            </a:extLst>
          </p:cNvPr>
          <p:cNvCxnSpPr/>
          <p:nvPr/>
        </p:nvCxnSpPr>
        <p:spPr>
          <a:xfrm>
            <a:off x="8157226" y="3162096"/>
            <a:ext cx="0" cy="104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C2A6B7-6624-AE39-D836-5C79C78E8813}"/>
              </a:ext>
            </a:extLst>
          </p:cNvPr>
          <p:cNvCxnSpPr/>
          <p:nvPr/>
        </p:nvCxnSpPr>
        <p:spPr>
          <a:xfrm>
            <a:off x="5482898" y="3162096"/>
            <a:ext cx="0" cy="104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6CD8AA-5ECE-1A6F-1C28-C5053E30D663}"/>
              </a:ext>
            </a:extLst>
          </p:cNvPr>
          <p:cNvCxnSpPr/>
          <p:nvPr/>
        </p:nvCxnSpPr>
        <p:spPr>
          <a:xfrm>
            <a:off x="4027687" y="3162096"/>
            <a:ext cx="0" cy="104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C60CD81-0099-0C6D-45F9-CDB4BFBFBB1C}"/>
              </a:ext>
            </a:extLst>
          </p:cNvPr>
          <p:cNvCxnSpPr/>
          <p:nvPr/>
        </p:nvCxnSpPr>
        <p:spPr>
          <a:xfrm>
            <a:off x="8154673" y="3621696"/>
            <a:ext cx="0" cy="104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9E1B355-570E-7D94-6E78-5EA9FE6B1353}"/>
              </a:ext>
            </a:extLst>
          </p:cNvPr>
          <p:cNvCxnSpPr/>
          <p:nvPr/>
        </p:nvCxnSpPr>
        <p:spPr>
          <a:xfrm>
            <a:off x="5480345" y="3621696"/>
            <a:ext cx="0" cy="104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EE2D60-94A9-C8C6-3F90-474DBA157876}"/>
              </a:ext>
            </a:extLst>
          </p:cNvPr>
          <p:cNvCxnSpPr/>
          <p:nvPr/>
        </p:nvCxnSpPr>
        <p:spPr>
          <a:xfrm>
            <a:off x="4025134" y="3621696"/>
            <a:ext cx="0" cy="104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F3A1CA-79F1-554C-571A-6D6573C8A388}"/>
              </a:ext>
            </a:extLst>
          </p:cNvPr>
          <p:cNvCxnSpPr/>
          <p:nvPr/>
        </p:nvCxnSpPr>
        <p:spPr>
          <a:xfrm>
            <a:off x="8154673" y="4083855"/>
            <a:ext cx="0" cy="104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85005B5-57F3-A83F-FEE0-0A90962A2C7F}"/>
              </a:ext>
            </a:extLst>
          </p:cNvPr>
          <p:cNvCxnSpPr/>
          <p:nvPr/>
        </p:nvCxnSpPr>
        <p:spPr>
          <a:xfrm>
            <a:off x="5480345" y="4083855"/>
            <a:ext cx="0" cy="104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9AD2552-049E-D65B-2B10-F846CBF1160B}"/>
              </a:ext>
            </a:extLst>
          </p:cNvPr>
          <p:cNvCxnSpPr/>
          <p:nvPr/>
        </p:nvCxnSpPr>
        <p:spPr>
          <a:xfrm>
            <a:off x="4025134" y="4083855"/>
            <a:ext cx="0" cy="104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F8F8B5-138E-0FB6-6F8F-AEC89676C2EF}"/>
              </a:ext>
            </a:extLst>
          </p:cNvPr>
          <p:cNvSpPr txBox="1"/>
          <p:nvPr/>
        </p:nvSpPr>
        <p:spPr>
          <a:xfrm>
            <a:off x="3706204" y="2023415"/>
            <a:ext cx="6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agent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B572F4-4C7E-C737-9CE2-3D575AAF8A48}"/>
              </a:ext>
            </a:extLst>
          </p:cNvPr>
          <p:cNvSpPr txBox="1"/>
          <p:nvPr/>
        </p:nvSpPr>
        <p:spPr>
          <a:xfrm>
            <a:off x="5161415" y="2023415"/>
            <a:ext cx="6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agent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C2C499-4F82-54EC-A08F-4A080D6BC406}"/>
              </a:ext>
            </a:extLst>
          </p:cNvPr>
          <p:cNvSpPr txBox="1"/>
          <p:nvPr/>
        </p:nvSpPr>
        <p:spPr>
          <a:xfrm>
            <a:off x="6591312" y="2023415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.  . 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DADF5CA-203F-6F69-B2C8-CC32BCC97F30}"/>
                  </a:ext>
                </a:extLst>
              </p:cNvPr>
              <p:cNvSpPr txBox="1"/>
              <p:nvPr/>
            </p:nvSpPr>
            <p:spPr>
              <a:xfrm>
                <a:off x="7829619" y="2023415"/>
                <a:ext cx="6622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agent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DADF5CA-203F-6F69-B2C8-CC32BCC97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619" y="2023415"/>
                <a:ext cx="662297" cy="276999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81AA66C-C1B9-82FB-0144-BCCCDD6A78C3}"/>
              </a:ext>
            </a:extLst>
          </p:cNvPr>
          <p:cNvSpPr/>
          <p:nvPr/>
        </p:nvSpPr>
        <p:spPr>
          <a:xfrm>
            <a:off x="3362616" y="2343738"/>
            <a:ext cx="1337229" cy="383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choose destination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50BDAB-829E-BEC8-DC3F-85438E454781}"/>
              </a:ext>
            </a:extLst>
          </p:cNvPr>
          <p:cNvSpPr/>
          <p:nvPr/>
        </p:nvSpPr>
        <p:spPr>
          <a:xfrm>
            <a:off x="4817827" y="2343738"/>
            <a:ext cx="1337229" cy="383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choose destination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08BF58-3878-3718-ACBE-88D4D2FFA47E}"/>
              </a:ext>
            </a:extLst>
          </p:cNvPr>
          <p:cNvSpPr/>
          <p:nvPr/>
        </p:nvSpPr>
        <p:spPr>
          <a:xfrm>
            <a:off x="7492155" y="2343738"/>
            <a:ext cx="1337229" cy="383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choose destination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1A88FD-360E-E002-94F7-5B1DCD8EA822}"/>
              </a:ext>
            </a:extLst>
          </p:cNvPr>
          <p:cNvSpPr/>
          <p:nvPr/>
        </p:nvSpPr>
        <p:spPr>
          <a:xfrm>
            <a:off x="3362616" y="2803338"/>
            <a:ext cx="1337229" cy="383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moving toward the destination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0A0A0C-BA92-F485-FFED-6615E29819E6}"/>
              </a:ext>
            </a:extLst>
          </p:cNvPr>
          <p:cNvSpPr/>
          <p:nvPr/>
        </p:nvSpPr>
        <p:spPr>
          <a:xfrm>
            <a:off x="4817827" y="2803338"/>
            <a:ext cx="1337229" cy="383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moving toward the destination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4B7ABC-1577-4111-758F-7F1957A8E124}"/>
              </a:ext>
            </a:extLst>
          </p:cNvPr>
          <p:cNvSpPr/>
          <p:nvPr/>
        </p:nvSpPr>
        <p:spPr>
          <a:xfrm>
            <a:off x="7492155" y="2803338"/>
            <a:ext cx="1337229" cy="383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moving toward the destination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026E50-202D-8ECD-4491-0319AFA3C416}"/>
              </a:ext>
            </a:extLst>
          </p:cNvPr>
          <p:cNvSpPr/>
          <p:nvPr/>
        </p:nvSpPr>
        <p:spPr>
          <a:xfrm>
            <a:off x="3362616" y="3266529"/>
            <a:ext cx="5466768" cy="3835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trade resources (food, water, and energy) with market or other agents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B89C08-F9DF-FDBE-DA76-C5F083CF1535}"/>
              </a:ext>
            </a:extLst>
          </p:cNvPr>
          <p:cNvSpPr/>
          <p:nvPr/>
        </p:nvSpPr>
        <p:spPr>
          <a:xfrm>
            <a:off x="3362615" y="3729720"/>
            <a:ext cx="1337229" cy="383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return 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9A0444-B52C-8B8F-C7B4-0F94F149755C}"/>
              </a:ext>
            </a:extLst>
          </p:cNvPr>
          <p:cNvSpPr/>
          <p:nvPr/>
        </p:nvSpPr>
        <p:spPr>
          <a:xfrm>
            <a:off x="4817826" y="3729720"/>
            <a:ext cx="1337229" cy="383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return home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E3E723-5D1B-A0F2-53EB-329238AC79A1}"/>
              </a:ext>
            </a:extLst>
          </p:cNvPr>
          <p:cNvSpPr/>
          <p:nvPr/>
        </p:nvSpPr>
        <p:spPr>
          <a:xfrm>
            <a:off x="7492154" y="3729720"/>
            <a:ext cx="1337229" cy="383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return home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71E5B3-2E10-3E1E-D51F-0F13942715CB}"/>
              </a:ext>
            </a:extLst>
          </p:cNvPr>
          <p:cNvSpPr/>
          <p:nvPr/>
        </p:nvSpPr>
        <p:spPr>
          <a:xfrm>
            <a:off x="3362616" y="4189414"/>
            <a:ext cx="5466768" cy="3835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exchange resources (food, water, and energy) with family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7EBAA-2B70-EEC2-73E3-9102453E69A9}"/>
              </a:ext>
            </a:extLst>
          </p:cNvPr>
          <p:cNvSpPr txBox="1"/>
          <p:nvPr/>
        </p:nvSpPr>
        <p:spPr>
          <a:xfrm>
            <a:off x="10354232" y="4164908"/>
            <a:ext cx="155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Society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E263E0-2F71-66B3-14C6-EFECFA8D0836}"/>
              </a:ext>
            </a:extLst>
          </p:cNvPr>
          <p:cNvSpPr txBox="1"/>
          <p:nvPr/>
        </p:nvSpPr>
        <p:spPr>
          <a:xfrm>
            <a:off x="199405" y="4160851"/>
            <a:ext cx="155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Infrastructure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576B998-398B-023E-631B-4B374ABD2EC7}"/>
              </a:ext>
            </a:extLst>
          </p:cNvPr>
          <p:cNvCxnSpPr>
            <a:cxnSpLocks/>
          </p:cNvCxnSpPr>
          <p:nvPr/>
        </p:nvCxnSpPr>
        <p:spPr>
          <a:xfrm>
            <a:off x="1835004" y="4003778"/>
            <a:ext cx="13974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6ACC988-5A35-30EE-F927-0364523D0FD0}"/>
              </a:ext>
            </a:extLst>
          </p:cNvPr>
          <p:cNvCxnSpPr>
            <a:cxnSpLocks/>
          </p:cNvCxnSpPr>
          <p:nvPr/>
        </p:nvCxnSpPr>
        <p:spPr>
          <a:xfrm>
            <a:off x="1835004" y="3529015"/>
            <a:ext cx="13974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FB981-DC91-78FA-F8FA-792FDFF8622B}"/>
              </a:ext>
            </a:extLst>
          </p:cNvPr>
          <p:cNvCxnSpPr>
            <a:cxnSpLocks/>
          </p:cNvCxnSpPr>
          <p:nvPr/>
        </p:nvCxnSpPr>
        <p:spPr>
          <a:xfrm>
            <a:off x="1835004" y="3081339"/>
            <a:ext cx="13974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44E157C-573D-735C-4A73-88EF446B711E}"/>
              </a:ext>
            </a:extLst>
          </p:cNvPr>
          <p:cNvCxnSpPr>
            <a:cxnSpLocks/>
          </p:cNvCxnSpPr>
          <p:nvPr/>
        </p:nvCxnSpPr>
        <p:spPr>
          <a:xfrm>
            <a:off x="1835004" y="2625987"/>
            <a:ext cx="13974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B2F1C26-B43D-1E3F-C155-6E8F8701224F}"/>
              </a:ext>
            </a:extLst>
          </p:cNvPr>
          <p:cNvCxnSpPr>
            <a:cxnSpLocks/>
          </p:cNvCxnSpPr>
          <p:nvPr/>
        </p:nvCxnSpPr>
        <p:spPr>
          <a:xfrm flipH="1">
            <a:off x="8957823" y="4481189"/>
            <a:ext cx="13389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0F187CE-DE56-1CCF-01C9-7D30C41C4AEE}"/>
              </a:ext>
            </a:extLst>
          </p:cNvPr>
          <p:cNvCxnSpPr>
            <a:cxnSpLocks/>
          </p:cNvCxnSpPr>
          <p:nvPr/>
        </p:nvCxnSpPr>
        <p:spPr>
          <a:xfrm flipH="1">
            <a:off x="8957823" y="3997419"/>
            <a:ext cx="13389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C7FAEED-74B9-FCCD-32FE-59F166A65603}"/>
              </a:ext>
            </a:extLst>
          </p:cNvPr>
          <p:cNvCxnSpPr>
            <a:cxnSpLocks/>
          </p:cNvCxnSpPr>
          <p:nvPr/>
        </p:nvCxnSpPr>
        <p:spPr>
          <a:xfrm flipH="1">
            <a:off x="8964464" y="3565033"/>
            <a:ext cx="13389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82029BC-FDAC-C605-5734-206C68A38804}"/>
              </a:ext>
            </a:extLst>
          </p:cNvPr>
          <p:cNvCxnSpPr>
            <a:cxnSpLocks/>
          </p:cNvCxnSpPr>
          <p:nvPr/>
        </p:nvCxnSpPr>
        <p:spPr>
          <a:xfrm flipH="1">
            <a:off x="8957823" y="2624218"/>
            <a:ext cx="13389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1A17D208-E8FC-75CA-4739-9C1AFA373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834" y="2992953"/>
            <a:ext cx="301625" cy="301625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ED0A7276-9316-6CC9-1153-6EFC703565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63262" y="3476518"/>
            <a:ext cx="194793" cy="19479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A33E3314-A220-D3E1-3757-CE4F0CD816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538" y="3421261"/>
            <a:ext cx="194793" cy="194793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EB739B-7731-E943-AA2B-ACDD8D48E553}"/>
              </a:ext>
            </a:extLst>
          </p:cNvPr>
          <p:cNvCxnSpPr>
            <a:cxnSpLocks/>
          </p:cNvCxnSpPr>
          <p:nvPr/>
        </p:nvCxnSpPr>
        <p:spPr>
          <a:xfrm>
            <a:off x="262451" y="3689816"/>
            <a:ext cx="1408855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C76EBE-BD75-F0A9-D91F-520188CEF5F5}"/>
              </a:ext>
            </a:extLst>
          </p:cNvPr>
          <p:cNvCxnSpPr>
            <a:cxnSpLocks/>
          </p:cNvCxnSpPr>
          <p:nvPr/>
        </p:nvCxnSpPr>
        <p:spPr>
          <a:xfrm flipV="1">
            <a:off x="412754" y="2560819"/>
            <a:ext cx="0" cy="1292569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C554C15-E115-433D-2D92-1AB02DC725E6}"/>
              </a:ext>
            </a:extLst>
          </p:cNvPr>
          <p:cNvCxnSpPr>
            <a:cxnSpLocks/>
          </p:cNvCxnSpPr>
          <p:nvPr/>
        </p:nvCxnSpPr>
        <p:spPr>
          <a:xfrm>
            <a:off x="262451" y="3298417"/>
            <a:ext cx="1408855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D1EB962-32D9-51FF-3F4D-4122468C431D}"/>
              </a:ext>
            </a:extLst>
          </p:cNvPr>
          <p:cNvCxnSpPr>
            <a:cxnSpLocks/>
          </p:cNvCxnSpPr>
          <p:nvPr/>
        </p:nvCxnSpPr>
        <p:spPr>
          <a:xfrm>
            <a:off x="262451" y="2919190"/>
            <a:ext cx="1408855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7F6B8E-F0ED-A3A7-6FC0-0A784D2F5979}"/>
              </a:ext>
            </a:extLst>
          </p:cNvPr>
          <p:cNvCxnSpPr>
            <a:cxnSpLocks/>
          </p:cNvCxnSpPr>
          <p:nvPr/>
        </p:nvCxnSpPr>
        <p:spPr>
          <a:xfrm flipV="1">
            <a:off x="1529173" y="2914840"/>
            <a:ext cx="0" cy="383577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DE0DE82-D1FB-521A-CAB0-E652C4AE8643}"/>
              </a:ext>
            </a:extLst>
          </p:cNvPr>
          <p:cNvCxnSpPr>
            <a:cxnSpLocks/>
          </p:cNvCxnSpPr>
          <p:nvPr/>
        </p:nvCxnSpPr>
        <p:spPr>
          <a:xfrm flipV="1">
            <a:off x="972736" y="3294578"/>
            <a:ext cx="276446" cy="55881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89C6B19-1908-A7B9-6738-A5D63E12E8A5}"/>
              </a:ext>
            </a:extLst>
          </p:cNvPr>
          <p:cNvCxnSpPr>
            <a:cxnSpLocks/>
          </p:cNvCxnSpPr>
          <p:nvPr/>
        </p:nvCxnSpPr>
        <p:spPr>
          <a:xfrm>
            <a:off x="262451" y="3689816"/>
            <a:ext cx="1408855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C6EE5BD-CDE6-C07F-6C26-09794D9948DC}"/>
              </a:ext>
            </a:extLst>
          </p:cNvPr>
          <p:cNvCxnSpPr>
            <a:cxnSpLocks/>
          </p:cNvCxnSpPr>
          <p:nvPr/>
        </p:nvCxnSpPr>
        <p:spPr>
          <a:xfrm>
            <a:off x="262451" y="3299689"/>
            <a:ext cx="1408855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44487A1-EC6D-8F0E-0F9C-3038B03E41E0}"/>
              </a:ext>
            </a:extLst>
          </p:cNvPr>
          <p:cNvCxnSpPr>
            <a:cxnSpLocks/>
          </p:cNvCxnSpPr>
          <p:nvPr/>
        </p:nvCxnSpPr>
        <p:spPr>
          <a:xfrm>
            <a:off x="270405" y="2921928"/>
            <a:ext cx="1408855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2DA1E7-2FB3-6EF4-1565-11B9C88F9F09}"/>
              </a:ext>
            </a:extLst>
          </p:cNvPr>
          <p:cNvCxnSpPr>
            <a:cxnSpLocks/>
          </p:cNvCxnSpPr>
          <p:nvPr/>
        </p:nvCxnSpPr>
        <p:spPr>
          <a:xfrm flipV="1">
            <a:off x="1529173" y="2914840"/>
            <a:ext cx="0" cy="384066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0A3A15A-2A01-66FE-D85B-D4855BF6C8E5}"/>
              </a:ext>
            </a:extLst>
          </p:cNvPr>
          <p:cNvCxnSpPr>
            <a:cxnSpLocks/>
          </p:cNvCxnSpPr>
          <p:nvPr/>
        </p:nvCxnSpPr>
        <p:spPr>
          <a:xfrm flipV="1">
            <a:off x="412754" y="2560819"/>
            <a:ext cx="0" cy="1292569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02930F7-7C34-5695-3B3A-FC388D1B2346}"/>
              </a:ext>
            </a:extLst>
          </p:cNvPr>
          <p:cNvCxnSpPr>
            <a:cxnSpLocks/>
          </p:cNvCxnSpPr>
          <p:nvPr/>
        </p:nvCxnSpPr>
        <p:spPr>
          <a:xfrm flipV="1">
            <a:off x="972736" y="3319535"/>
            <a:ext cx="271844" cy="533853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EA9D9D8-EE3B-5612-5480-82D1ED072921}"/>
              </a:ext>
            </a:extLst>
          </p:cNvPr>
          <p:cNvCxnSpPr>
            <a:cxnSpLocks/>
          </p:cNvCxnSpPr>
          <p:nvPr/>
        </p:nvCxnSpPr>
        <p:spPr>
          <a:xfrm flipH="1" flipV="1">
            <a:off x="849975" y="2560732"/>
            <a:ext cx="122761" cy="337049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BF6E8DA-08D2-1177-93EF-EFAF08D24A00}"/>
              </a:ext>
            </a:extLst>
          </p:cNvPr>
          <p:cNvCxnSpPr>
            <a:cxnSpLocks/>
          </p:cNvCxnSpPr>
          <p:nvPr/>
        </p:nvCxnSpPr>
        <p:spPr>
          <a:xfrm>
            <a:off x="849975" y="2562972"/>
            <a:ext cx="130675" cy="348029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Graphic 128">
            <a:extLst>
              <a:ext uri="{FF2B5EF4-FFF2-40B4-BE49-F238E27FC236}">
                <a16:creationId xmlns:a16="http://schemas.microsoft.com/office/drawing/2014/main" id="{A9154946-DE8E-A95D-77B5-A3E3B79F72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796" y="2705678"/>
            <a:ext cx="194793" cy="194793"/>
          </a:xfrm>
          <a:prstGeom prst="rect">
            <a:avLst/>
          </a:prstGeom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7B736367-A285-7891-F130-7032349AE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7200" y="2708787"/>
            <a:ext cx="194793" cy="194793"/>
          </a:xfrm>
          <a:prstGeom prst="rect">
            <a:avLst/>
          </a:prstGeom>
        </p:spPr>
      </p:pic>
      <p:pic>
        <p:nvPicPr>
          <p:cNvPr id="132" name="Graphic 131">
            <a:extLst>
              <a:ext uri="{FF2B5EF4-FFF2-40B4-BE49-F238E27FC236}">
                <a16:creationId xmlns:a16="http://schemas.microsoft.com/office/drawing/2014/main" id="{5D6CD3E0-1FBF-5E36-24F4-DDA49C7B5D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99826" y="3476517"/>
            <a:ext cx="194793" cy="194793"/>
          </a:xfrm>
          <a:prstGeom prst="rect">
            <a:avLst/>
          </a:prstGeom>
        </p:spPr>
      </p:pic>
      <p:pic>
        <p:nvPicPr>
          <p:cNvPr id="133" name="Graphic 132">
            <a:extLst>
              <a:ext uri="{FF2B5EF4-FFF2-40B4-BE49-F238E27FC236}">
                <a16:creationId xmlns:a16="http://schemas.microsoft.com/office/drawing/2014/main" id="{8CAD8B47-5843-E4F3-B3E3-58C8725E44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25107" y="3256938"/>
            <a:ext cx="194793" cy="194793"/>
          </a:xfrm>
          <a:prstGeom prst="rect">
            <a:avLst/>
          </a:prstGeom>
        </p:spPr>
      </p:pic>
      <p:pic>
        <p:nvPicPr>
          <p:cNvPr id="134" name="Graphic 133">
            <a:extLst>
              <a:ext uri="{FF2B5EF4-FFF2-40B4-BE49-F238E27FC236}">
                <a16:creationId xmlns:a16="http://schemas.microsoft.com/office/drawing/2014/main" id="{687F8962-E928-0749-CB48-8A806E3926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88901" y="3140543"/>
            <a:ext cx="194793" cy="194793"/>
          </a:xfrm>
          <a:prstGeom prst="rect">
            <a:avLst/>
          </a:prstGeom>
        </p:spPr>
      </p:pic>
      <p:pic>
        <p:nvPicPr>
          <p:cNvPr id="135" name="Graphic 134">
            <a:extLst>
              <a:ext uri="{FF2B5EF4-FFF2-40B4-BE49-F238E27FC236}">
                <a16:creationId xmlns:a16="http://schemas.microsoft.com/office/drawing/2014/main" id="{8203B933-0B58-E758-FD22-9099513C57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71112" y="2801400"/>
            <a:ext cx="194793" cy="194793"/>
          </a:xfrm>
          <a:prstGeom prst="rect">
            <a:avLst/>
          </a:prstGeom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09D8CD8-CB13-C34A-3F2F-677DE38CB07C}"/>
              </a:ext>
            </a:extLst>
          </p:cNvPr>
          <p:cNvCxnSpPr>
            <a:cxnSpLocks/>
          </p:cNvCxnSpPr>
          <p:nvPr/>
        </p:nvCxnSpPr>
        <p:spPr>
          <a:xfrm>
            <a:off x="11486298" y="3360737"/>
            <a:ext cx="10925" cy="14118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Graphic 138">
            <a:extLst>
              <a:ext uri="{FF2B5EF4-FFF2-40B4-BE49-F238E27FC236}">
                <a16:creationId xmlns:a16="http://schemas.microsoft.com/office/drawing/2014/main" id="{F69D9ADA-64D5-FA32-9214-9911BA67A8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93553" y="2988039"/>
            <a:ext cx="194793" cy="194793"/>
          </a:xfrm>
          <a:prstGeom prst="rect">
            <a:avLst/>
          </a:prstGeom>
        </p:spPr>
      </p:pic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C093DED-B617-3240-2F91-E08CBA563FED}"/>
              </a:ext>
            </a:extLst>
          </p:cNvPr>
          <p:cNvCxnSpPr>
            <a:cxnSpLocks/>
            <a:endCxn id="132" idx="3"/>
          </p:cNvCxnSpPr>
          <p:nvPr/>
        </p:nvCxnSpPr>
        <p:spPr>
          <a:xfrm flipH="1">
            <a:off x="11594619" y="3470482"/>
            <a:ext cx="150596" cy="1034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6D53DFE-8106-6CED-8DBC-8C8C9DE62740}"/>
              </a:ext>
            </a:extLst>
          </p:cNvPr>
          <p:cNvCxnSpPr>
            <a:cxnSpLocks/>
          </p:cNvCxnSpPr>
          <p:nvPr/>
        </p:nvCxnSpPr>
        <p:spPr>
          <a:xfrm>
            <a:off x="11574401" y="3276792"/>
            <a:ext cx="145590" cy="779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CA147C6-9496-8839-9B99-93CDFEBBF7CB}"/>
              </a:ext>
            </a:extLst>
          </p:cNvPr>
          <p:cNvCxnSpPr>
            <a:cxnSpLocks/>
          </p:cNvCxnSpPr>
          <p:nvPr/>
        </p:nvCxnSpPr>
        <p:spPr>
          <a:xfrm flipH="1">
            <a:off x="10762586" y="3015260"/>
            <a:ext cx="150596" cy="1034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Graphic 166">
            <a:extLst>
              <a:ext uri="{FF2B5EF4-FFF2-40B4-BE49-F238E27FC236}">
                <a16:creationId xmlns:a16="http://schemas.microsoft.com/office/drawing/2014/main" id="{3D1FD957-D173-8479-28A7-6B75B3A8B1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45423" y="3881499"/>
            <a:ext cx="194793" cy="194793"/>
          </a:xfrm>
          <a:prstGeom prst="rect">
            <a:avLst/>
          </a:prstGeom>
        </p:spPr>
      </p:pic>
      <p:pic>
        <p:nvPicPr>
          <p:cNvPr id="168" name="Graphic 167">
            <a:extLst>
              <a:ext uri="{FF2B5EF4-FFF2-40B4-BE49-F238E27FC236}">
                <a16:creationId xmlns:a16="http://schemas.microsoft.com/office/drawing/2014/main" id="{C5811411-0CEC-3911-1BF0-E30F99E6D7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42129" y="3516130"/>
            <a:ext cx="194793" cy="194793"/>
          </a:xfrm>
          <a:prstGeom prst="rect">
            <a:avLst/>
          </a:prstGeom>
        </p:spPr>
      </p:pic>
      <p:pic>
        <p:nvPicPr>
          <p:cNvPr id="169" name="Graphic 168">
            <a:extLst>
              <a:ext uri="{FF2B5EF4-FFF2-40B4-BE49-F238E27FC236}">
                <a16:creationId xmlns:a16="http://schemas.microsoft.com/office/drawing/2014/main" id="{740A0D4A-1906-AC3D-DC65-F62C736B8B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17402" y="3624177"/>
            <a:ext cx="194793" cy="194793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5A47F52D-25CF-C876-9616-0486F32F5A5E}"/>
              </a:ext>
            </a:extLst>
          </p:cNvPr>
          <p:cNvCxnSpPr>
            <a:cxnSpLocks/>
          </p:cNvCxnSpPr>
          <p:nvPr/>
        </p:nvCxnSpPr>
        <p:spPr>
          <a:xfrm>
            <a:off x="10642564" y="3847519"/>
            <a:ext cx="123045" cy="1562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9E0ED53A-8314-178C-86CE-0CC20249EDAB}"/>
              </a:ext>
            </a:extLst>
          </p:cNvPr>
          <p:cNvCxnSpPr>
            <a:cxnSpLocks/>
          </p:cNvCxnSpPr>
          <p:nvPr/>
        </p:nvCxnSpPr>
        <p:spPr>
          <a:xfrm flipH="1">
            <a:off x="10873541" y="3744903"/>
            <a:ext cx="69136" cy="1768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A0510A2-6A2D-821C-7702-4D68135CDD10}"/>
              </a:ext>
            </a:extLst>
          </p:cNvPr>
          <p:cNvCxnSpPr>
            <a:cxnSpLocks/>
          </p:cNvCxnSpPr>
          <p:nvPr/>
        </p:nvCxnSpPr>
        <p:spPr>
          <a:xfrm flipV="1">
            <a:off x="10689106" y="3639691"/>
            <a:ext cx="176112" cy="1074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3F5736D6-6EE1-2498-0763-431040CA899F}"/>
              </a:ext>
            </a:extLst>
          </p:cNvPr>
          <p:cNvSpPr/>
          <p:nvPr/>
        </p:nvSpPr>
        <p:spPr>
          <a:xfrm>
            <a:off x="11288668" y="3099302"/>
            <a:ext cx="660123" cy="660123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1A463DE6-E95F-A9C6-DBD1-9F28E10E3726}"/>
              </a:ext>
            </a:extLst>
          </p:cNvPr>
          <p:cNvSpPr/>
          <p:nvPr/>
        </p:nvSpPr>
        <p:spPr>
          <a:xfrm>
            <a:off x="10476912" y="3475948"/>
            <a:ext cx="660123" cy="660123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1E910680-48D0-2F6D-A257-C0DA6A24C5AB}"/>
              </a:ext>
            </a:extLst>
          </p:cNvPr>
          <p:cNvSpPr/>
          <p:nvPr/>
        </p:nvSpPr>
        <p:spPr>
          <a:xfrm>
            <a:off x="10536395" y="2742093"/>
            <a:ext cx="586131" cy="586131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0594E0A7-264F-26D7-AA0D-A7BCC3A31B5C}"/>
              </a:ext>
            </a:extLst>
          </p:cNvPr>
          <p:cNvCxnSpPr>
            <a:cxnSpLocks/>
          </p:cNvCxnSpPr>
          <p:nvPr/>
        </p:nvCxnSpPr>
        <p:spPr>
          <a:xfrm>
            <a:off x="10714092" y="3221961"/>
            <a:ext cx="183753" cy="33286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4E0F45A-12A6-3832-9E61-2B7E0AE121E2}"/>
              </a:ext>
            </a:extLst>
          </p:cNvPr>
          <p:cNvCxnSpPr>
            <a:cxnSpLocks/>
          </p:cNvCxnSpPr>
          <p:nvPr/>
        </p:nvCxnSpPr>
        <p:spPr>
          <a:xfrm flipH="1">
            <a:off x="10605563" y="3217343"/>
            <a:ext cx="64698" cy="420688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F458F76-46D4-382E-8C4F-FC6AE83F5322}"/>
              </a:ext>
            </a:extLst>
          </p:cNvPr>
          <p:cNvCxnSpPr>
            <a:cxnSpLocks/>
          </p:cNvCxnSpPr>
          <p:nvPr/>
        </p:nvCxnSpPr>
        <p:spPr>
          <a:xfrm>
            <a:off x="10690496" y="3221961"/>
            <a:ext cx="118508" cy="674675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DB70206B-F1A5-9BC2-AF04-D5C994CD3E8E}"/>
              </a:ext>
            </a:extLst>
          </p:cNvPr>
          <p:cNvCxnSpPr>
            <a:cxnSpLocks/>
          </p:cNvCxnSpPr>
          <p:nvPr/>
        </p:nvCxnSpPr>
        <p:spPr>
          <a:xfrm flipH="1">
            <a:off x="10934908" y="3038475"/>
            <a:ext cx="29257" cy="505363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B308900-58AD-476A-502F-64336BE3F46C}"/>
              </a:ext>
            </a:extLst>
          </p:cNvPr>
          <p:cNvCxnSpPr>
            <a:cxnSpLocks/>
          </p:cNvCxnSpPr>
          <p:nvPr/>
        </p:nvCxnSpPr>
        <p:spPr>
          <a:xfrm>
            <a:off x="10999090" y="3038475"/>
            <a:ext cx="438836" cy="490989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9707185-CE5E-8818-5FD4-10718CE7F480}"/>
              </a:ext>
            </a:extLst>
          </p:cNvPr>
          <p:cNvCxnSpPr>
            <a:cxnSpLocks/>
          </p:cNvCxnSpPr>
          <p:nvPr/>
        </p:nvCxnSpPr>
        <p:spPr>
          <a:xfrm flipH="1">
            <a:off x="10932052" y="3622898"/>
            <a:ext cx="471856" cy="368244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E180FAA4-1C3A-F060-92D8-FA9A66D08525}"/>
              </a:ext>
            </a:extLst>
          </p:cNvPr>
          <p:cNvSpPr/>
          <p:nvPr/>
        </p:nvSpPr>
        <p:spPr>
          <a:xfrm>
            <a:off x="5203424" y="4649312"/>
            <a:ext cx="1785150" cy="5395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repeat for certain steps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A4DFBA7-5B9E-3DCD-E6D2-B8DE6D825D6B}"/>
              </a:ext>
            </a:extLst>
          </p:cNvPr>
          <p:cNvCxnSpPr>
            <a:cxnSpLocks/>
          </p:cNvCxnSpPr>
          <p:nvPr/>
        </p:nvCxnSpPr>
        <p:spPr>
          <a:xfrm>
            <a:off x="103855" y="1587525"/>
            <a:ext cx="0" cy="33280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iamond 53">
            <a:extLst>
              <a:ext uri="{FF2B5EF4-FFF2-40B4-BE49-F238E27FC236}">
                <a16:creationId xmlns:a16="http://schemas.microsoft.com/office/drawing/2014/main" id="{E50EEAB2-8434-320E-198B-40F4B1C85C98}"/>
              </a:ext>
            </a:extLst>
          </p:cNvPr>
          <p:cNvSpPr/>
          <p:nvPr/>
        </p:nvSpPr>
        <p:spPr>
          <a:xfrm>
            <a:off x="5303733" y="1298624"/>
            <a:ext cx="1586518" cy="600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start simulation step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64FE50E-ADC7-0F61-0E7B-B6E102126AA8}"/>
              </a:ext>
            </a:extLst>
          </p:cNvPr>
          <p:cNvCxnSpPr>
            <a:cxnSpLocks/>
          </p:cNvCxnSpPr>
          <p:nvPr/>
        </p:nvCxnSpPr>
        <p:spPr>
          <a:xfrm flipH="1" flipV="1">
            <a:off x="91440" y="1587525"/>
            <a:ext cx="5143310" cy="98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269F86D-20DE-B768-6D56-D77692DE329C}"/>
              </a:ext>
            </a:extLst>
          </p:cNvPr>
          <p:cNvCxnSpPr>
            <a:cxnSpLocks/>
          </p:cNvCxnSpPr>
          <p:nvPr/>
        </p:nvCxnSpPr>
        <p:spPr>
          <a:xfrm>
            <a:off x="5234750" y="1597357"/>
            <a:ext cx="5930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Left Brace 68">
            <a:extLst>
              <a:ext uri="{FF2B5EF4-FFF2-40B4-BE49-F238E27FC236}">
                <a16:creationId xmlns:a16="http://schemas.microsoft.com/office/drawing/2014/main" id="{D860969B-2DA5-6AEB-6D56-28DCEF582186}"/>
              </a:ext>
            </a:extLst>
          </p:cNvPr>
          <p:cNvSpPr/>
          <p:nvPr/>
        </p:nvSpPr>
        <p:spPr>
          <a:xfrm rot="5400000">
            <a:off x="6023785" y="-757376"/>
            <a:ext cx="131731" cy="5466768"/>
          </a:xfrm>
          <a:prstGeom prst="leftBrace">
            <a:avLst>
              <a:gd name="adj1" fmla="val 67632"/>
              <a:gd name="adj2" fmla="val 4991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61C8137-22BB-91DD-4457-0ADA4ED08222}"/>
              </a:ext>
            </a:extLst>
          </p:cNvPr>
          <p:cNvCxnSpPr>
            <a:cxnSpLocks/>
            <a:stCxn id="35" idx="2"/>
            <a:endCxn id="54" idx="0"/>
          </p:cNvCxnSpPr>
          <p:nvPr/>
        </p:nvCxnSpPr>
        <p:spPr>
          <a:xfrm>
            <a:off x="6092911" y="1163960"/>
            <a:ext cx="4081" cy="1346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11E2AED-A7C3-CDCD-B3D7-D94397E9F3EC}"/>
                  </a:ext>
                </a:extLst>
              </p:cNvPr>
              <p:cNvSpPr/>
              <p:nvPr/>
            </p:nvSpPr>
            <p:spPr>
              <a:xfrm>
                <a:off x="4716818" y="780441"/>
                <a:ext cx="2752186" cy="3835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generate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/>
                  <a:t>agents and match their attributes with their socioeconomic statues</a:t>
                </a: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11E2AED-A7C3-CDCD-B3D7-D94397E9F3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818" y="780441"/>
                <a:ext cx="2752186" cy="383519"/>
              </a:xfrm>
              <a:prstGeom prst="rect">
                <a:avLst/>
              </a:prstGeom>
              <a:blipFill>
                <a:blip r:embed="rId15"/>
                <a:stretch>
                  <a:fillRect r="-45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0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333</Words>
  <Application>Microsoft Macintosh PowerPoint</Application>
  <PresentationFormat>Widescreen</PresentationFormat>
  <Paragraphs>90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Aslan Noorghasemi</dc:creator>
  <cp:lastModifiedBy>Aslan Noorghasemi</cp:lastModifiedBy>
  <cp:revision>3</cp:revision>
  <dcterms:created xsi:type="dcterms:W3CDTF">2025-05-23T15:47:42Z</dcterms:created>
  <dcterms:modified xsi:type="dcterms:W3CDTF">2025-07-18T19:38:29Z</dcterms:modified>
</cp:coreProperties>
</file>