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6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67E36-07BF-3D4A-AB67-F6BFFECDF460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EA63D-2B7C-5A45-B4AD-8280A94E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52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lIns="96645" tIns="48309" rIns="96645" bIns="48309" anchor="b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/>
              <a:pPr>
                <a:buSzPct val="25000"/>
              </a:pPr>
              <a:t>1</a:t>
            </a:fld>
            <a:endParaRPr lang="en-US"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733425"/>
            <a:ext cx="6353175" cy="3573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973666" y="4560570"/>
            <a:ext cx="5367866" cy="4318873"/>
          </a:xfrm>
          <a:prstGeom prst="rect">
            <a:avLst/>
          </a:prstGeom>
          <a:noFill/>
          <a:ln>
            <a:noFill/>
          </a:ln>
        </p:spPr>
        <p:txBody>
          <a:bodyPr lIns="96619" tIns="48309" rIns="96619" bIns="48309" anchor="t" anchorCtr="0">
            <a:noAutofit/>
          </a:bodyPr>
          <a:lstStyle/>
          <a:p>
            <a:pPr>
              <a:buSzPct val="25000"/>
            </a:pPr>
            <a:endParaRPr lang="en-US"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703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9BCF-D5BC-CF05-B375-2C9898613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6F570D-8D29-4B45-6A4E-6F9BD3513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1310-A229-A8C8-A5A4-518D9EDF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BC41-B940-C34D-A9D0-5462DA8A7161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9931-FC61-0AB3-4CAF-AFF593F7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18378-FF7B-BF8A-3A27-75CCA3FB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DA2-9933-2440-848C-BCA9CD4E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3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66A8-E697-1A65-1398-62ABA44E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7E0C0-1447-CDF7-B1FD-7D2F9DEF1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61AA2-1902-8B47-6B25-1F6C1AD3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BC41-B940-C34D-A9D0-5462DA8A7161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3C9AE-A451-5D1B-E4AA-2313E514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4E0EB-31D0-8D73-5576-2D781FF8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DA2-9933-2440-848C-BCA9CD4E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5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E8C34-ACB5-572D-B2DE-44C15C4AB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1BE56-C988-9CFD-EC5B-0EEB29B5A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2B13F-2E42-A822-717B-5546FBA7A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BC41-B940-C34D-A9D0-5462DA8A7161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83261-8DCC-D042-E84B-60EE06EC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89EC8-299E-D099-B25D-8C5CDC66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DA2-9933-2440-848C-BCA9CD4E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29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ssertion Evidenc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927114" y="2736716"/>
            <a:ext cx="2425687" cy="369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67" b="1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>
                <a:latin typeface="Calibri" panose="020F0502020204030204" pitchFamily="34" charset="0"/>
              </a:rPr>
              <a:t>Insert text here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97536" y="124178"/>
            <a:ext cx="11817373" cy="4801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67" b="1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Insert assertion here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67" y="6384532"/>
            <a:ext cx="608125" cy="420564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F577E53E-616C-4B80-8F3C-B6584B3168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70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E0A4-9607-B515-C598-7D67DA76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828AB-1758-3C74-BBAB-6726E9CCD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09D73-A027-80EF-76C7-BA731347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BC41-B940-C34D-A9D0-5462DA8A7161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30D58-04FA-CC72-86C3-C85C2875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057CD-1F87-1809-F5BC-5524A3D7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DA2-9933-2440-848C-BCA9CD4E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0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97D2-A5D7-332B-852D-EC735361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C8F8D-34C9-446D-55DF-5E26C81EC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BF15A-EDB9-241B-B223-017F2A2B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BC41-B940-C34D-A9D0-5462DA8A7161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2A593-0528-5272-FCC6-F14816B4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4B691-7B1A-7285-AEAB-490550E3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DA2-9933-2440-848C-BCA9CD4E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4BF2-DC31-49C2-3E76-BBEEE3BD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67814-64F5-7A4C-B0F5-F0D472B0B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29D8A-E976-A318-20CB-CD978239F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FA460-64FF-05FC-2027-6C58E75D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BC41-B940-C34D-A9D0-5462DA8A7161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64819-45FF-0B85-4827-32B59457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4A8B4-5EC9-2D5B-FECE-8BCA38ED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DA2-9933-2440-848C-BCA9CD4E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2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9633-13A0-2478-4A83-C2998C78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453E-5AF6-42B1-A1BE-C5493E065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A9B83-F396-BA07-FAC4-2F7C91BB4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79F62-A2F4-261D-B8E2-385529999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A9B8D-36BD-9D7C-E2F2-D510EA355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2AF86-2C54-56B3-09BC-F09DB311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BC41-B940-C34D-A9D0-5462DA8A7161}" type="datetimeFigureOut">
              <a:rPr lang="en-US" smtClean="0"/>
              <a:t>5/23/25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B2392-F873-5C30-4B28-88BEB546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782AA-0F7B-AE9A-5B46-A4F48FAC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DA2-9933-2440-848C-BCA9CD4E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27B9-3E72-57E4-4383-1189E4DC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64077-2E64-3E57-1466-28E739BA0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BC41-B940-C34D-A9D0-5462DA8A7161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52799-07A8-BA10-BE22-D05F765F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2494C-D729-5047-4D6F-1779801A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DA2-9933-2440-848C-BCA9CD4E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1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784D6-66BE-CB21-58AB-E91DB830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BC41-B940-C34D-A9D0-5462DA8A7161}" type="datetimeFigureOut">
              <a:rPr lang="en-US" smtClean="0"/>
              <a:t>5/23/25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4D5DE-8953-68C3-9E61-751270CF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E7D1A-9E54-F8DF-610A-312AAFD7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DA2-9933-2440-848C-BCA9CD4E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5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CD04-DA8C-9A09-0AC6-DEFB9CAD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A7CDB-B254-BAF1-5AF4-BCAF47105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9EC66-2ECD-65D7-69AD-09E448672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5C030-E1D5-041F-289E-341D3AFA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BC41-B940-C34D-A9D0-5462DA8A7161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B0C8E-7250-343D-4D5F-C5E1783D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0074A-284D-CF35-C250-D06C7BC3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DA2-9933-2440-848C-BCA9CD4E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5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110A-18FB-C556-29BF-7E7E5F5B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7EBB7-9A0A-677A-79F6-F379AB8B1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BE9C4-1F56-8DF3-056E-B54AA3428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B43C2-315B-9D3F-D8C8-E70537A5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0BC41-B940-C34D-A9D0-5462DA8A7161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88222-F280-7692-CE6B-A567C75E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917A3-5E4F-7631-C641-6660389B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1DA2-9933-2440-848C-BCA9CD4E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9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CBD22-8643-9BFB-C394-28DD34C4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6B1B4-E80F-5851-DE5E-E07AD051B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DB225-A1EA-7747-952E-BD8FA1572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0BC41-B940-C34D-A9D0-5462DA8A7161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727F8-CA76-808D-37BF-E3BFE1215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D48C5-F22F-C9E9-6EBF-6A9C35802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91DA2-9933-2440-848C-BCA9CD4EA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4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C83952-334C-4A9D-3B6F-0F9DAAC73005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5412734" y="1309961"/>
            <a:ext cx="7189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08999A-CC83-AC39-6D33-F21D8166A423}"/>
              </a:ext>
            </a:extLst>
          </p:cNvPr>
          <p:cNvCxnSpPr>
            <a:cxnSpLocks/>
          </p:cNvCxnSpPr>
          <p:nvPr/>
        </p:nvCxnSpPr>
        <p:spPr>
          <a:xfrm flipH="1">
            <a:off x="5412734" y="2931018"/>
            <a:ext cx="4131215" cy="8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B19B0C-A9AE-77A2-FF57-3AEC6DCE7AC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257490" y="4425656"/>
            <a:ext cx="5533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65E0CE-389C-4AB4-FF83-F6A69847DF07}"/>
              </a:ext>
            </a:extLst>
          </p:cNvPr>
          <p:cNvCxnSpPr>
            <a:cxnSpLocks/>
            <a:stCxn id="5" idx="3"/>
            <a:endCxn id="24" idx="1"/>
          </p:cNvCxnSpPr>
          <p:nvPr/>
        </p:nvCxnSpPr>
        <p:spPr>
          <a:xfrm>
            <a:off x="7143214" y="1309961"/>
            <a:ext cx="7500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A97656-DDF4-7F3B-1530-C095B663C6E5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>
            <a:off x="7158778" y="4425656"/>
            <a:ext cx="73450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5CA850-1115-CC34-6080-1418C7E3F737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7158778" y="5657411"/>
            <a:ext cx="7345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56F0A0-7826-2264-9017-6A1E991BE086}"/>
              </a:ext>
            </a:extLst>
          </p:cNvPr>
          <p:cNvCxnSpPr>
            <a:cxnSpLocks/>
            <a:stCxn id="7" idx="3"/>
            <a:endCxn id="64" idx="1"/>
          </p:cNvCxnSpPr>
          <p:nvPr/>
        </p:nvCxnSpPr>
        <p:spPr>
          <a:xfrm>
            <a:off x="5412735" y="5657411"/>
            <a:ext cx="7345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5D93720-CE77-CCA4-C2A8-2BF282C62395}"/>
              </a:ext>
            </a:extLst>
          </p:cNvPr>
          <p:cNvCxnSpPr>
            <a:cxnSpLocks/>
            <a:stCxn id="6" idx="3"/>
            <a:endCxn id="61" idx="1"/>
          </p:cNvCxnSpPr>
          <p:nvPr/>
        </p:nvCxnSpPr>
        <p:spPr>
          <a:xfrm>
            <a:off x="5412736" y="4425656"/>
            <a:ext cx="734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31F4463-3514-B54C-5697-A87ACF4131A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25227" y="5657410"/>
            <a:ext cx="98562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F400D13-D6DB-DDD0-3BDB-BF5B2294AA84}"/>
              </a:ext>
            </a:extLst>
          </p:cNvPr>
          <p:cNvCxnSpPr>
            <a:cxnSpLocks/>
          </p:cNvCxnSpPr>
          <p:nvPr/>
        </p:nvCxnSpPr>
        <p:spPr>
          <a:xfrm>
            <a:off x="841006" y="1245822"/>
            <a:ext cx="0" cy="44285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C6044E-E730-F91E-D38E-1DBE6A7E491B}"/>
              </a:ext>
            </a:extLst>
          </p:cNvPr>
          <p:cNvCxnSpPr>
            <a:cxnSpLocks/>
          </p:cNvCxnSpPr>
          <p:nvPr/>
        </p:nvCxnSpPr>
        <p:spPr>
          <a:xfrm>
            <a:off x="1275118" y="1453715"/>
            <a:ext cx="0" cy="2983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A84F82-3744-A5E8-2573-092665030136}"/>
              </a:ext>
            </a:extLst>
          </p:cNvPr>
          <p:cNvCxnSpPr>
            <a:cxnSpLocks/>
          </p:cNvCxnSpPr>
          <p:nvPr/>
        </p:nvCxnSpPr>
        <p:spPr>
          <a:xfrm flipH="1">
            <a:off x="1257490" y="1453517"/>
            <a:ext cx="54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1A6D02-ACD9-8777-716F-27E12ABCE3C8}"/>
              </a:ext>
            </a:extLst>
          </p:cNvPr>
          <p:cNvCxnSpPr>
            <a:cxnSpLocks/>
          </p:cNvCxnSpPr>
          <p:nvPr/>
        </p:nvCxnSpPr>
        <p:spPr>
          <a:xfrm flipH="1">
            <a:off x="825226" y="1245821"/>
            <a:ext cx="9806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9E8B495-799B-2391-0A62-B99832B19754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9543948" y="1812379"/>
            <a:ext cx="0" cy="11271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7DEB379-829B-55F5-4380-192DECD760F9}"/>
              </a:ext>
            </a:extLst>
          </p:cNvPr>
          <p:cNvSpPr/>
          <p:nvPr/>
        </p:nvSpPr>
        <p:spPr>
          <a:xfrm>
            <a:off x="1810846" y="807543"/>
            <a:ext cx="3601888" cy="100483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33" b="1" dirty="0">
                <a:latin typeface="Calibri" panose="020F0502020204030204" pitchFamily="34" charset="0"/>
              </a:rPr>
              <a:t>       Create the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DAF0EC-27D6-8869-D236-1F021CF084E9}"/>
              </a:ext>
            </a:extLst>
          </p:cNvPr>
          <p:cNvSpPr/>
          <p:nvPr/>
        </p:nvSpPr>
        <p:spPr>
          <a:xfrm>
            <a:off x="6131679" y="807543"/>
            <a:ext cx="1011535" cy="1004836"/>
          </a:xfrm>
          <a:prstGeom prst="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33" b="1" dirty="0">
                <a:latin typeface="Calibri" panose="020F0502020204030204" pitchFamily="34" charset="0"/>
              </a:rPr>
              <a:t> Run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D35357-5B89-E253-1F20-96E6BC26BA9B}"/>
              </a:ext>
            </a:extLst>
          </p:cNvPr>
          <p:cNvSpPr/>
          <p:nvPr/>
        </p:nvSpPr>
        <p:spPr>
          <a:xfrm>
            <a:off x="1810848" y="3923238"/>
            <a:ext cx="3601888" cy="100483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33" b="1" dirty="0">
                <a:latin typeface="Calibri" panose="020F0502020204030204" pitchFamily="34" charset="0"/>
              </a:rPr>
              <a:t> Impact critical elements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6BCF2F-9A89-D464-E08A-D804643711D8}"/>
              </a:ext>
            </a:extLst>
          </p:cNvPr>
          <p:cNvSpPr/>
          <p:nvPr/>
        </p:nvSpPr>
        <p:spPr>
          <a:xfrm>
            <a:off x="1810846" y="2428601"/>
            <a:ext cx="3601888" cy="100483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33" b="1" dirty="0">
                <a:latin typeface="Calibri" panose="020F0502020204030204" pitchFamily="34" charset="0"/>
              </a:rPr>
              <a:t>  Detect critical elements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15FE0-84DD-BA95-5BD5-00399693EA61}"/>
              </a:ext>
            </a:extLst>
          </p:cNvPr>
          <p:cNvSpPr/>
          <p:nvPr/>
        </p:nvSpPr>
        <p:spPr>
          <a:xfrm>
            <a:off x="1810848" y="5154993"/>
            <a:ext cx="3601887" cy="1004836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33" b="1" dirty="0">
                <a:latin typeface="Calibri" panose="020F0502020204030204" pitchFamily="34" charset="0"/>
              </a:rPr>
              <a:t> Impact random elements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0EED50-20B3-2009-16B8-153AE56EE83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3611791" y="3433437"/>
            <a:ext cx="1" cy="4898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023AFEE-7B0E-4ED7-D77F-7F7C23450AA4}"/>
              </a:ext>
            </a:extLst>
          </p:cNvPr>
          <p:cNvSpPr/>
          <p:nvPr/>
        </p:nvSpPr>
        <p:spPr>
          <a:xfrm>
            <a:off x="7893284" y="807543"/>
            <a:ext cx="3301328" cy="100483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33" b="1" dirty="0">
                <a:latin typeface="Calibri" panose="020F0502020204030204" pitchFamily="34" charset="0"/>
              </a:rPr>
              <a:t>          Result (control)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C08D3EE-2148-331B-DA66-EB601162E745}"/>
              </a:ext>
            </a:extLst>
          </p:cNvPr>
          <p:cNvSpPr/>
          <p:nvPr/>
        </p:nvSpPr>
        <p:spPr>
          <a:xfrm>
            <a:off x="6147243" y="3923238"/>
            <a:ext cx="1011535" cy="1004836"/>
          </a:xfrm>
          <a:prstGeom prst="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33" b="1" dirty="0">
                <a:latin typeface="Calibri" panose="020F0502020204030204" pitchFamily="34" charset="0"/>
              </a:rPr>
              <a:t> Run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DBA144-5915-7D11-BE76-9FADD2868AC1}"/>
              </a:ext>
            </a:extLst>
          </p:cNvPr>
          <p:cNvSpPr/>
          <p:nvPr/>
        </p:nvSpPr>
        <p:spPr>
          <a:xfrm>
            <a:off x="7893282" y="3923238"/>
            <a:ext cx="3301331" cy="100483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33" b="1" dirty="0">
                <a:latin typeface="Calibri" panose="020F0502020204030204" pitchFamily="34" charset="0"/>
              </a:rPr>
              <a:t> Result (critical impact)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C28A64-6BD9-8076-4F72-91ADAE84AE57}"/>
              </a:ext>
            </a:extLst>
          </p:cNvPr>
          <p:cNvSpPr/>
          <p:nvPr/>
        </p:nvSpPr>
        <p:spPr>
          <a:xfrm>
            <a:off x="6147243" y="5154993"/>
            <a:ext cx="1011535" cy="1004836"/>
          </a:xfrm>
          <a:prstGeom prst="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33" b="1" dirty="0">
                <a:latin typeface="Calibri" panose="020F0502020204030204" pitchFamily="34" charset="0"/>
              </a:rPr>
              <a:t> Run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D61BD54-B3B8-E934-3416-386ABCC4426C}"/>
              </a:ext>
            </a:extLst>
          </p:cNvPr>
          <p:cNvSpPr/>
          <p:nvPr/>
        </p:nvSpPr>
        <p:spPr>
          <a:xfrm>
            <a:off x="7893284" y="5154993"/>
            <a:ext cx="3301341" cy="1004836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33" b="1" dirty="0">
                <a:latin typeface="Calibri" panose="020F0502020204030204" pitchFamily="34" charset="0"/>
              </a:rPr>
              <a:t> Result (random impact)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AE94FF29-51E4-BB3C-96A4-B56E1B2E9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0974" y="4227199"/>
            <a:ext cx="419079" cy="419079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5FAB9C68-4109-D352-71AE-D76B4B997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86642" y="5454069"/>
            <a:ext cx="419084" cy="419084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AC826494-CB9C-9878-03E7-38F5B9EE46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6028" y="4212924"/>
            <a:ext cx="457851" cy="457851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FC4B3C12-94AC-A3B9-89AA-EDFFC60AC7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2077" y="5449169"/>
            <a:ext cx="457851" cy="457851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0AD79193-CA40-8593-6792-4674E5CF0F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4038" y="1073535"/>
            <a:ext cx="473692" cy="473692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958A16A3-25DA-61D1-1112-4F088CF90E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01927" y="2733770"/>
            <a:ext cx="438725" cy="43872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332E530-9DCB-7F20-8400-B638E788BD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93431" y="1076780"/>
            <a:ext cx="438453" cy="438453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657E49B-8FC9-DAB2-C4EF-E093CF941E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93431" y="4210483"/>
            <a:ext cx="438453" cy="43845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C5C2DFE-D578-99F2-8E30-158A9B67E5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93431" y="5438183"/>
            <a:ext cx="438453" cy="43845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5EF3D98-9118-72DF-8DA3-62E4859967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11749" y="1141045"/>
            <a:ext cx="337833" cy="33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4464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Aslan Noorghasemi</dc:creator>
  <cp:lastModifiedBy>Aslan Noorghasemi</cp:lastModifiedBy>
  <cp:revision>2</cp:revision>
  <dcterms:created xsi:type="dcterms:W3CDTF">2025-05-23T16:41:49Z</dcterms:created>
  <dcterms:modified xsi:type="dcterms:W3CDTF">2025-05-23T16:56:34Z</dcterms:modified>
</cp:coreProperties>
</file>