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6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F8B04-9EBA-1141-A982-2718DC96B127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5348-6888-8346-932D-82B1CE90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</a:t>
            </a:fld>
            <a:endParaRPr lang="en-US"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pPr>
              <a:buSzPct val="25000"/>
            </a:pPr>
            <a:endParaRPr lang="en-US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679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92A1-9B4B-1CDF-290D-2E53F3A4B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6AB5E-09C6-44DA-BD55-9E8488AF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4856-C64F-B5E4-F97E-C64AB1FE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16-37BD-4E4C-ABDB-1E166E765FD5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C042F-2274-F014-0418-E20B3FC2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45FB8-D4B0-50BC-E3DA-D3BC6113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0807-2A84-7D41-AD4C-39BD55ED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CA01-A11E-4A21-F195-2D25C91D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00578-6493-3063-1CE8-CB9291A03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A9D4-9E1B-D129-F07A-3549EF35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16-37BD-4E4C-ABDB-1E166E765FD5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F97F-1243-D99A-0C84-9A921F4F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AA659-1F2B-E414-6B78-F2F40C55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0807-2A84-7D41-AD4C-39BD55ED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4C2CC-BE2A-C603-FE01-4621FA28F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E4A5F-49AB-B5CC-7D87-A1B0573EA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8CAD-63EA-FFC1-88EB-3DC783C5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16-37BD-4E4C-ABDB-1E166E765FD5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7F31-28C1-51C2-9CA9-4BF5604F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2F4B-CC46-341B-8630-BBAD92BA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0807-2A84-7D41-AD4C-39BD55ED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1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rtion Evidenc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27114" y="2736716"/>
            <a:ext cx="2425687" cy="369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67" b="1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>
                <a:latin typeface="Calibri" panose="020F0502020204030204" pitchFamily="34" charset="0"/>
              </a:rPr>
              <a:t>Insert text here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97536" y="124178"/>
            <a:ext cx="11817373" cy="480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67" b="1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Insert assertion here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67" y="6384532"/>
            <a:ext cx="608125" cy="42056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577E53E-616C-4B80-8F3C-B6584B3168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FFD2-5781-F47B-9E8E-E73C23C0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6E74-5219-2A9D-C206-0E4E45AE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AC52-75D6-A389-1FDF-8BDFDCEF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16-37BD-4E4C-ABDB-1E166E765FD5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B937-F4D3-B601-1ED2-7B3D1BA2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40FB9-58D2-81C5-3251-97681185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0807-2A84-7D41-AD4C-39BD55ED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788E-97DA-35E4-63DE-0BA4432A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07B54-DEE4-BAB2-34DA-8DA975055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892FD-DE9D-8D23-8769-88B534FE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16-37BD-4E4C-ABDB-1E166E765FD5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97386-24D0-18EA-B1DF-C95154F6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A6D2A-71EE-98E7-2393-654F83E4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0807-2A84-7D41-AD4C-39BD55ED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E241-0849-C57E-AAA7-992CDDF3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641D-9442-A05E-CBCB-62DFFB8CF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770AD-7940-90B2-C6D9-0ED67950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4015C-04CC-6662-6109-151D5C6F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16-37BD-4E4C-ABDB-1E166E765FD5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79DC-B51A-23FC-B4BF-CF3E9B45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179DB-D422-C820-C5AE-15BA5D9D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0807-2A84-7D41-AD4C-39BD55ED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0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E4C5-587C-AECF-DDF1-4961CEA2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B6573-342C-CE29-AD31-63B2B5438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337CA-33D3-7E52-2794-961510F87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D81F9-70EC-DE2D-2BBD-93E2BC724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91AB2-2B34-2F03-A7D8-B58352306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B812B-41AF-CF86-B084-1A569D71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16-37BD-4E4C-ABDB-1E166E765FD5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5E109-6CEC-05A1-829F-2A1DCAFD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7C45F-9032-866F-A6FB-2312DA00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0807-2A84-7D41-AD4C-39BD55ED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4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922D-8552-7968-7444-44EBA444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CA2CF-56C1-A168-B9C6-6E041DB5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16-37BD-4E4C-ABDB-1E166E765FD5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C8FDC-13AB-2C5D-3584-A11242A1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12869-6FD1-2ED9-BFAC-4986530F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0807-2A84-7D41-AD4C-39BD55ED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68892-2955-2540-AE09-F232670C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16-37BD-4E4C-ABDB-1E166E765FD5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B2BA6-D98E-AA7D-F7C0-682C632E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C8B85-3CB4-5C26-E2B6-D7218418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0807-2A84-7D41-AD4C-39BD55ED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1EA2-6C9E-5F60-B196-79F324F1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9DB3-4C66-76AB-D0EC-209EC9B59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CA6D2-31CC-CF3F-83DA-06B4A5872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8AFF7-B68A-7A94-4105-AF44D541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16-37BD-4E4C-ABDB-1E166E765FD5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7C4B-9C99-9079-39BE-2A9E024C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D0967-2BAA-A955-7D75-AA48EF9C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0807-2A84-7D41-AD4C-39BD55ED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0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09E7-B369-E8A1-932B-8865DC60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B16D6-5867-8ED1-BC0A-E7A569298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072D-E3EE-4E8C-4189-7B4FA147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7F7A-DD01-B7E5-97D7-58266E0A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16-37BD-4E4C-ABDB-1E166E765FD5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4057A-FB12-6FC8-E37F-AD3C9D46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E7EC9-5D98-A164-98AF-658102DC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0807-2A84-7D41-AD4C-39BD55ED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80CD8-DBA7-2A23-F5C4-829C7090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03556-EBCF-470E-682E-12098C95F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BBDE-0F71-CE79-DB74-A69A1AAD2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7D16-37BD-4E4C-ABDB-1E166E765FD5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DF128-F49C-CE71-DCC8-1505EF1FF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7494-B30E-72BF-DEDF-1091C606D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0807-2A84-7D41-AD4C-39BD55ED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7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F4F8DA-8DB4-CF2F-5579-E764F81FDC7A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>
            <a:off x="3389315" y="3097259"/>
            <a:ext cx="406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F38D88-CEF3-E83A-F623-58602F1B4856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8478199" y="3097259"/>
            <a:ext cx="406652" cy="51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53FA508D-7F41-1A9C-B5FE-7DAFBE5CA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0287" y="2102036"/>
            <a:ext cx="797296" cy="79729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290B925-C8EB-2A47-CCCD-71E5294A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02077" y="2102037"/>
            <a:ext cx="847031" cy="84703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CADBE07-8F9A-4BF8-94EB-3C270A9602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45323" y="2151771"/>
            <a:ext cx="830252" cy="8302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FFC184-CADE-0E31-2199-20755D621943}"/>
              </a:ext>
            </a:extLst>
          </p:cNvPr>
          <p:cNvSpPr txBox="1"/>
          <p:nvPr/>
        </p:nvSpPr>
        <p:spPr>
          <a:xfrm>
            <a:off x="1017429" y="2250521"/>
            <a:ext cx="142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Observe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D43240F-A752-D608-F0A4-4E1134B331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9496" y="2114856"/>
            <a:ext cx="847032" cy="847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682C45-6B80-CDD3-B242-FC64F1143D7D}"/>
              </a:ext>
            </a:extLst>
          </p:cNvPr>
          <p:cNvSpPr txBox="1"/>
          <p:nvPr/>
        </p:nvSpPr>
        <p:spPr>
          <a:xfrm>
            <a:off x="1257152" y="2904412"/>
            <a:ext cx="224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self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others,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environment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5DAFB0-354B-E8C9-BA69-BA444D05F13F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0055409" y="4230624"/>
            <a:ext cx="0" cy="35530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70B7FF-ED69-CEE2-A4BC-2FE93068A823}"/>
              </a:ext>
            </a:extLst>
          </p:cNvPr>
          <p:cNvSpPr/>
          <p:nvPr/>
        </p:nvSpPr>
        <p:spPr>
          <a:xfrm>
            <a:off x="1048199" y="1964266"/>
            <a:ext cx="2341116" cy="22659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D8D04E-E170-385D-08FA-0002F21D5177}"/>
              </a:ext>
            </a:extLst>
          </p:cNvPr>
          <p:cNvSpPr txBox="1"/>
          <p:nvPr/>
        </p:nvSpPr>
        <p:spPr>
          <a:xfrm>
            <a:off x="3650036" y="2251380"/>
            <a:ext cx="142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Orient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215E36-C793-7363-4D9D-0C92B123E9AF}"/>
              </a:ext>
            </a:extLst>
          </p:cNvPr>
          <p:cNvSpPr txBox="1"/>
          <p:nvPr/>
        </p:nvSpPr>
        <p:spPr>
          <a:xfrm>
            <a:off x="5187107" y="3211692"/>
            <a:ext cx="1924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destination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exchange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2381C4-7B05-BAB3-440D-B27F968D2FCD}"/>
              </a:ext>
            </a:extLst>
          </p:cNvPr>
          <p:cNvSpPr txBox="1"/>
          <p:nvPr/>
        </p:nvSpPr>
        <p:spPr>
          <a:xfrm>
            <a:off x="5915303" y="2250521"/>
            <a:ext cx="142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,   Decide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6E37E2-C5D8-AA98-4DF5-9C928BF50EB6}"/>
              </a:ext>
            </a:extLst>
          </p:cNvPr>
          <p:cNvSpPr/>
          <p:nvPr/>
        </p:nvSpPr>
        <p:spPr>
          <a:xfrm>
            <a:off x="3795967" y="1964266"/>
            <a:ext cx="4682232" cy="22659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EE44A-BE4A-88B9-63FB-3C732DF0421B}"/>
              </a:ext>
            </a:extLst>
          </p:cNvPr>
          <p:cNvSpPr txBox="1"/>
          <p:nvPr/>
        </p:nvSpPr>
        <p:spPr>
          <a:xfrm>
            <a:off x="9269407" y="3169642"/>
            <a:ext cx="1572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move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trade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2E59D-01AE-722F-8588-4F243E4C538D}"/>
              </a:ext>
            </a:extLst>
          </p:cNvPr>
          <p:cNvSpPr txBox="1"/>
          <p:nvPr/>
        </p:nvSpPr>
        <p:spPr>
          <a:xfrm>
            <a:off x="8738564" y="2274697"/>
            <a:ext cx="142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1B0406-5054-4CC8-59F6-2F6082D3A089}"/>
              </a:ext>
            </a:extLst>
          </p:cNvPr>
          <p:cNvSpPr/>
          <p:nvPr/>
        </p:nvSpPr>
        <p:spPr>
          <a:xfrm>
            <a:off x="8884851" y="1974179"/>
            <a:ext cx="2341116" cy="22564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A24CB7F-755B-3B76-4E3C-B21450EE271E}"/>
              </a:ext>
            </a:extLst>
          </p:cNvPr>
          <p:cNvCxnSpPr>
            <a:cxnSpLocks/>
          </p:cNvCxnSpPr>
          <p:nvPr/>
        </p:nvCxnSpPr>
        <p:spPr>
          <a:xfrm flipH="1">
            <a:off x="2238636" y="4571107"/>
            <a:ext cx="783665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6F416A8-1EBE-01FB-AC1B-0B2FE37CF258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218757" y="4230251"/>
            <a:ext cx="0" cy="35567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66491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 Noorghasemi</dc:creator>
  <cp:lastModifiedBy>Aslan Noorghasemi</cp:lastModifiedBy>
  <cp:revision>1</cp:revision>
  <dcterms:created xsi:type="dcterms:W3CDTF">2025-05-23T16:36:49Z</dcterms:created>
  <dcterms:modified xsi:type="dcterms:W3CDTF">2025-05-23T16:38:51Z</dcterms:modified>
</cp:coreProperties>
</file>