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>
      <p:cViewPr>
        <p:scale>
          <a:sx n="86" d="100"/>
          <a:sy n="86" d="100"/>
        </p:scale>
        <p:origin x="15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B8A3B-4D79-77A3-D1C4-DDC32040F7D3}"/>
              </a:ext>
            </a:extLst>
          </p:cNvPr>
          <p:cNvSpPr txBox="1"/>
          <p:nvPr/>
        </p:nvSpPr>
        <p:spPr>
          <a:xfrm>
            <a:off x="506738" y="38801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F3A4-B9BD-9399-5CE7-E71D515ED8B2}"/>
              </a:ext>
            </a:extLst>
          </p:cNvPr>
          <p:cNvSpPr txBox="1"/>
          <p:nvPr/>
        </p:nvSpPr>
        <p:spPr>
          <a:xfrm>
            <a:off x="524358" y="43946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A7FE-E81D-38E5-F289-33E737DAEDCB}"/>
              </a:ext>
            </a:extLst>
          </p:cNvPr>
          <p:cNvSpPr txBox="1"/>
          <p:nvPr/>
        </p:nvSpPr>
        <p:spPr>
          <a:xfrm>
            <a:off x="92005" y="49186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879771-7D6A-F103-CBFB-AA8C3866993C}"/>
              </a:ext>
            </a:extLst>
          </p:cNvPr>
          <p:cNvSpPr txBox="1"/>
          <p:nvPr/>
        </p:nvSpPr>
        <p:spPr>
          <a:xfrm>
            <a:off x="11277" y="51802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20561-D070-152B-55E3-F350BF1414EB}"/>
              </a:ext>
            </a:extLst>
          </p:cNvPr>
          <p:cNvSpPr txBox="1"/>
          <p:nvPr/>
        </p:nvSpPr>
        <p:spPr>
          <a:xfrm>
            <a:off x="-7724" y="56491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7D9F-C6E9-A416-4237-57F7E3A87EE9}"/>
              </a:ext>
            </a:extLst>
          </p:cNvPr>
          <p:cNvSpPr txBox="1"/>
          <p:nvPr/>
        </p:nvSpPr>
        <p:spPr>
          <a:xfrm>
            <a:off x="119916" y="53445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9BEDD-CACA-F078-0EA6-049497FED3C4}"/>
              </a:ext>
            </a:extLst>
          </p:cNvPr>
          <p:cNvSpPr txBox="1"/>
          <p:nvPr/>
        </p:nvSpPr>
        <p:spPr>
          <a:xfrm>
            <a:off x="422543" y="11927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FCF-2914-4563-C758-ADEF43722B7F}"/>
              </a:ext>
            </a:extLst>
          </p:cNvPr>
          <p:cNvSpPr txBox="1"/>
          <p:nvPr/>
        </p:nvSpPr>
        <p:spPr>
          <a:xfrm>
            <a:off x="730541" y="181670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B5F4-866C-032B-BA06-15755EFEE9A2}"/>
              </a:ext>
            </a:extLst>
          </p:cNvPr>
          <p:cNvSpPr txBox="1"/>
          <p:nvPr/>
        </p:nvSpPr>
        <p:spPr>
          <a:xfrm>
            <a:off x="1004925" y="24010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AE12E-1D5F-C854-43E4-166E44A24349}"/>
              </a:ext>
            </a:extLst>
          </p:cNvPr>
          <p:cNvSpPr txBox="1"/>
          <p:nvPr/>
        </p:nvSpPr>
        <p:spPr>
          <a:xfrm>
            <a:off x="1337557" y="305816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7035D-EEA4-35FF-52BC-57FFBB897DB4}"/>
              </a:ext>
            </a:extLst>
          </p:cNvPr>
          <p:cNvSpPr txBox="1"/>
          <p:nvPr/>
        </p:nvSpPr>
        <p:spPr>
          <a:xfrm>
            <a:off x="1665796" y="36893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4885-231F-6B4B-EE65-6E8ECE539547}"/>
              </a:ext>
            </a:extLst>
          </p:cNvPr>
          <p:cNvSpPr txBox="1"/>
          <p:nvPr/>
        </p:nvSpPr>
        <p:spPr>
          <a:xfrm>
            <a:off x="1946466" y="43397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09DBC-13DA-EE9C-1E8D-9D4DDCF5A018}"/>
              </a:ext>
            </a:extLst>
          </p:cNvPr>
          <p:cNvSpPr txBox="1"/>
          <p:nvPr/>
        </p:nvSpPr>
        <p:spPr>
          <a:xfrm>
            <a:off x="2266843" y="496734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91496-60E7-2515-2EE3-6A2770C08DB0}"/>
              </a:ext>
            </a:extLst>
          </p:cNvPr>
          <p:cNvSpPr txBox="1"/>
          <p:nvPr/>
        </p:nvSpPr>
        <p:spPr>
          <a:xfrm>
            <a:off x="83577" y="28740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4A27D-6C4A-2F7B-A9F3-CD9079C6315A}"/>
              </a:ext>
            </a:extLst>
          </p:cNvPr>
          <p:cNvSpPr txBox="1"/>
          <p:nvPr/>
        </p:nvSpPr>
        <p:spPr>
          <a:xfrm>
            <a:off x="-38055" y="373882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D7D51-B0C4-059A-1715-CDEC73F33DCD}"/>
              </a:ext>
            </a:extLst>
          </p:cNvPr>
          <p:cNvSpPr txBox="1"/>
          <p:nvPr/>
        </p:nvSpPr>
        <p:spPr>
          <a:xfrm>
            <a:off x="264945" y="43676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DAA6E-8D53-00D2-DAAC-EC6C0ACF966C}"/>
              </a:ext>
            </a:extLst>
          </p:cNvPr>
          <p:cNvSpPr txBox="1"/>
          <p:nvPr/>
        </p:nvSpPr>
        <p:spPr>
          <a:xfrm>
            <a:off x="595824" y="50308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DF126-C6A8-2D71-1CCB-22BF679AACF2}"/>
              </a:ext>
            </a:extLst>
          </p:cNvPr>
          <p:cNvSpPr txBox="1"/>
          <p:nvPr/>
        </p:nvSpPr>
        <p:spPr>
          <a:xfrm>
            <a:off x="911092" y="55971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6525-4500-DED7-1170-3C5C45372191}"/>
              </a:ext>
            </a:extLst>
          </p:cNvPr>
          <p:cNvSpPr txBox="1"/>
          <p:nvPr/>
        </p:nvSpPr>
        <p:spPr>
          <a:xfrm>
            <a:off x="5551063" y="341030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38E88-32EF-2E74-2F40-F160724967A2}"/>
              </a:ext>
            </a:extLst>
          </p:cNvPr>
          <p:cNvSpPr txBox="1"/>
          <p:nvPr/>
        </p:nvSpPr>
        <p:spPr>
          <a:xfrm>
            <a:off x="6823603" y="58616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A9A10-F727-184D-481E-2642ADE18892}"/>
              </a:ext>
            </a:extLst>
          </p:cNvPr>
          <p:cNvSpPr txBox="1"/>
          <p:nvPr/>
        </p:nvSpPr>
        <p:spPr>
          <a:xfrm>
            <a:off x="10873633" y="36161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D429-B5B7-A0C8-6487-8169B6AD4AEC}"/>
              </a:ext>
            </a:extLst>
          </p:cNvPr>
          <p:cNvSpPr txBox="1"/>
          <p:nvPr/>
        </p:nvSpPr>
        <p:spPr>
          <a:xfrm>
            <a:off x="2328736" y="10390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2EDC-87B2-3EF2-BA0F-EFB77E187B5B}"/>
              </a:ext>
            </a:extLst>
          </p:cNvPr>
          <p:cNvSpPr txBox="1"/>
          <p:nvPr/>
        </p:nvSpPr>
        <p:spPr>
          <a:xfrm>
            <a:off x="2676716" y="16008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ABC8-C1E4-E7A3-42C2-631AFCF1C253}"/>
              </a:ext>
            </a:extLst>
          </p:cNvPr>
          <p:cNvSpPr txBox="1"/>
          <p:nvPr/>
        </p:nvSpPr>
        <p:spPr>
          <a:xfrm>
            <a:off x="3013266" y="224669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0DFD-B29F-D716-71C4-2B2D716AFE21}"/>
              </a:ext>
            </a:extLst>
          </p:cNvPr>
          <p:cNvSpPr txBox="1"/>
          <p:nvPr/>
        </p:nvSpPr>
        <p:spPr>
          <a:xfrm>
            <a:off x="3292666" y="2845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15C9D-6DB2-8CE8-D87A-556F8A2F8C28}"/>
              </a:ext>
            </a:extLst>
          </p:cNvPr>
          <p:cNvSpPr txBox="1"/>
          <p:nvPr/>
        </p:nvSpPr>
        <p:spPr>
          <a:xfrm>
            <a:off x="11563243" y="47691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B6A35-207C-C93D-B526-080320C8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/>
          <a:stretch/>
        </p:blipFill>
        <p:spPr>
          <a:xfrm>
            <a:off x="-1" y="242888"/>
            <a:ext cx="12192669" cy="6418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B789-021F-8ADD-5A7B-DA4EAFD57CE2}"/>
              </a:ext>
            </a:extLst>
          </p:cNvPr>
          <p:cNvSpPr txBox="1"/>
          <p:nvPr/>
        </p:nvSpPr>
        <p:spPr>
          <a:xfrm>
            <a:off x="2206110" y="63143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4B0C-281C-7DC2-78E7-6CC187026BF7}"/>
              </a:ext>
            </a:extLst>
          </p:cNvPr>
          <p:cNvSpPr txBox="1"/>
          <p:nvPr/>
        </p:nvSpPr>
        <p:spPr>
          <a:xfrm>
            <a:off x="1729860" y="53665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7334-7E1E-956B-EC89-82E982F5E179}"/>
              </a:ext>
            </a:extLst>
          </p:cNvPr>
          <p:cNvSpPr txBox="1"/>
          <p:nvPr/>
        </p:nvSpPr>
        <p:spPr>
          <a:xfrm>
            <a:off x="7840150" y="612413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34BF3-DEBA-8B9C-0CE2-AE3C1DD5AF04}"/>
              </a:ext>
            </a:extLst>
          </p:cNvPr>
          <p:cNvSpPr txBox="1"/>
          <p:nvPr/>
        </p:nvSpPr>
        <p:spPr>
          <a:xfrm>
            <a:off x="7335325" y="49192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F725-7F03-CD45-2DC3-905B2C88D73D}"/>
              </a:ext>
            </a:extLst>
          </p:cNvPr>
          <p:cNvSpPr txBox="1"/>
          <p:nvPr/>
        </p:nvSpPr>
        <p:spPr>
          <a:xfrm>
            <a:off x="6678100" y="34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9229-4F5A-86C6-C7E5-FA91936E0B6C}"/>
              </a:ext>
            </a:extLst>
          </p:cNvPr>
          <p:cNvSpPr txBox="1"/>
          <p:nvPr/>
        </p:nvSpPr>
        <p:spPr>
          <a:xfrm>
            <a:off x="6947201" y="50860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5941-F392-9AAF-60CB-B5A6FC96B77F}"/>
              </a:ext>
            </a:extLst>
          </p:cNvPr>
          <p:cNvSpPr txBox="1"/>
          <p:nvPr/>
        </p:nvSpPr>
        <p:spPr>
          <a:xfrm>
            <a:off x="6731663" y="4135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BFAD-FCE7-9B64-1C86-E2F7CD3B91CA}"/>
              </a:ext>
            </a:extLst>
          </p:cNvPr>
          <p:cNvSpPr txBox="1"/>
          <p:nvPr/>
        </p:nvSpPr>
        <p:spPr>
          <a:xfrm>
            <a:off x="6959901" y="2248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163-593B-FDA6-37EA-E90DAC0249D1}"/>
              </a:ext>
            </a:extLst>
          </p:cNvPr>
          <p:cNvSpPr txBox="1"/>
          <p:nvPr/>
        </p:nvSpPr>
        <p:spPr>
          <a:xfrm>
            <a:off x="2936360" y="42616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9650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EB829-E6D1-87C8-A303-B61A2563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8"/>
          <a:stretch/>
        </p:blipFill>
        <p:spPr>
          <a:xfrm>
            <a:off x="-1112" y="235672"/>
            <a:ext cx="12193112" cy="640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9DD95-5F59-6C00-5AF3-383DE3D4BA6E}"/>
              </a:ext>
            </a:extLst>
          </p:cNvPr>
          <p:cNvSpPr txBox="1"/>
          <p:nvPr/>
        </p:nvSpPr>
        <p:spPr>
          <a:xfrm>
            <a:off x="9097639" y="31819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3866B-B89E-5AE7-F40D-35AC6D573454}"/>
              </a:ext>
            </a:extLst>
          </p:cNvPr>
          <p:cNvSpPr txBox="1"/>
          <p:nvPr/>
        </p:nvSpPr>
        <p:spPr>
          <a:xfrm>
            <a:off x="8020329" y="2785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AE437-4A28-7654-E413-14FB01A579A3}"/>
              </a:ext>
            </a:extLst>
          </p:cNvPr>
          <p:cNvSpPr txBox="1"/>
          <p:nvPr/>
        </p:nvSpPr>
        <p:spPr>
          <a:xfrm>
            <a:off x="6487668" y="1734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83EE-E826-BF19-360B-08034EF6665C}"/>
              </a:ext>
            </a:extLst>
          </p:cNvPr>
          <p:cNvSpPr txBox="1"/>
          <p:nvPr/>
        </p:nvSpPr>
        <p:spPr>
          <a:xfrm>
            <a:off x="5598077" y="5401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521D5-BB11-2AFB-56F1-99BAFC92EDCE}"/>
              </a:ext>
            </a:extLst>
          </p:cNvPr>
          <p:cNvSpPr txBox="1"/>
          <p:nvPr/>
        </p:nvSpPr>
        <p:spPr>
          <a:xfrm>
            <a:off x="5641553" y="152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9C2D7-7399-E396-1320-567F4A3C45A6}"/>
              </a:ext>
            </a:extLst>
          </p:cNvPr>
          <p:cNvSpPr txBox="1"/>
          <p:nvPr/>
        </p:nvSpPr>
        <p:spPr>
          <a:xfrm>
            <a:off x="5199322" y="74475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90D7-C84E-2D56-F6E8-122AF7E243D3}"/>
              </a:ext>
            </a:extLst>
          </p:cNvPr>
          <p:cNvSpPr txBox="1"/>
          <p:nvPr/>
        </p:nvSpPr>
        <p:spPr>
          <a:xfrm>
            <a:off x="4245936" y="189661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A66FD-65E6-5632-6049-955E28940767}"/>
              </a:ext>
            </a:extLst>
          </p:cNvPr>
          <p:cNvSpPr txBox="1"/>
          <p:nvPr/>
        </p:nvSpPr>
        <p:spPr>
          <a:xfrm>
            <a:off x="4111257" y="235735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EA4B-8350-8AF3-AE46-33F653B2F26C}"/>
              </a:ext>
            </a:extLst>
          </p:cNvPr>
          <p:cNvSpPr txBox="1"/>
          <p:nvPr/>
        </p:nvSpPr>
        <p:spPr>
          <a:xfrm>
            <a:off x="3639881" y="234672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4238E-39B2-728C-0758-D622BC435CE1}"/>
              </a:ext>
            </a:extLst>
          </p:cNvPr>
          <p:cNvSpPr txBox="1"/>
          <p:nvPr/>
        </p:nvSpPr>
        <p:spPr>
          <a:xfrm>
            <a:off x="3701869" y="297758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6E056-0885-6DF0-2F6D-87821BBE1F96}"/>
              </a:ext>
            </a:extLst>
          </p:cNvPr>
          <p:cNvSpPr txBox="1"/>
          <p:nvPr/>
        </p:nvSpPr>
        <p:spPr>
          <a:xfrm>
            <a:off x="364516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6055B-290C-60AC-EFDA-B21186162D4A}"/>
              </a:ext>
            </a:extLst>
          </p:cNvPr>
          <p:cNvSpPr txBox="1"/>
          <p:nvPr/>
        </p:nvSpPr>
        <p:spPr>
          <a:xfrm>
            <a:off x="3475474" y="39689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3D966-9A43-424F-BE2D-8EA141919EB7}"/>
              </a:ext>
            </a:extLst>
          </p:cNvPr>
          <p:cNvSpPr txBox="1"/>
          <p:nvPr/>
        </p:nvSpPr>
        <p:spPr>
          <a:xfrm>
            <a:off x="3369082" y="432027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C6B20-7396-5733-05B6-1440B168897B}"/>
              </a:ext>
            </a:extLst>
          </p:cNvPr>
          <p:cNvSpPr txBox="1"/>
          <p:nvPr/>
        </p:nvSpPr>
        <p:spPr>
          <a:xfrm>
            <a:off x="3653024" y="49212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1D79B-CFDE-EB7F-1EBB-8B208F702EC4}"/>
              </a:ext>
            </a:extLst>
          </p:cNvPr>
          <p:cNvSpPr txBox="1"/>
          <p:nvPr/>
        </p:nvSpPr>
        <p:spPr>
          <a:xfrm>
            <a:off x="3810369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0CD81-4C1A-2BAB-F9F8-27F1F955DD24}"/>
              </a:ext>
            </a:extLst>
          </p:cNvPr>
          <p:cNvSpPr txBox="1"/>
          <p:nvPr/>
        </p:nvSpPr>
        <p:spPr>
          <a:xfrm>
            <a:off x="3831291" y="59326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D3431-6FF2-A572-0551-9DACA0D3B73D}"/>
              </a:ext>
            </a:extLst>
          </p:cNvPr>
          <p:cNvSpPr txBox="1"/>
          <p:nvPr/>
        </p:nvSpPr>
        <p:spPr>
          <a:xfrm>
            <a:off x="379988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89471-5457-92EE-F9F4-416999F653C5}"/>
              </a:ext>
            </a:extLst>
          </p:cNvPr>
          <p:cNvSpPr txBox="1"/>
          <p:nvPr/>
        </p:nvSpPr>
        <p:spPr>
          <a:xfrm>
            <a:off x="2968684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60230-281C-3568-10BB-DC613FFB0835}"/>
              </a:ext>
            </a:extLst>
          </p:cNvPr>
          <p:cNvSpPr txBox="1"/>
          <p:nvPr/>
        </p:nvSpPr>
        <p:spPr>
          <a:xfrm>
            <a:off x="202094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0A852-E204-43A7-E6CF-3494ACEDBB02}"/>
              </a:ext>
            </a:extLst>
          </p:cNvPr>
          <p:cNvSpPr txBox="1"/>
          <p:nvPr/>
        </p:nvSpPr>
        <p:spPr>
          <a:xfrm>
            <a:off x="1177611" y="640391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B8CED-1918-4D36-9F68-2D3B48BA93EF}"/>
              </a:ext>
            </a:extLst>
          </p:cNvPr>
          <p:cNvSpPr txBox="1"/>
          <p:nvPr/>
        </p:nvSpPr>
        <p:spPr>
          <a:xfrm>
            <a:off x="1139511" y="591412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13984-9305-E558-B3CB-CB81C5482F63}"/>
              </a:ext>
            </a:extLst>
          </p:cNvPr>
          <p:cNvSpPr txBox="1"/>
          <p:nvPr/>
        </p:nvSpPr>
        <p:spPr>
          <a:xfrm>
            <a:off x="204411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1A190-4A14-C85D-5937-8600A2EEF331}"/>
              </a:ext>
            </a:extLst>
          </p:cNvPr>
          <p:cNvSpPr txBox="1"/>
          <p:nvPr/>
        </p:nvSpPr>
        <p:spPr>
          <a:xfrm>
            <a:off x="296868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D9BD9-0CF1-D214-9239-871CB3793D0A}"/>
              </a:ext>
            </a:extLst>
          </p:cNvPr>
          <p:cNvSpPr txBox="1"/>
          <p:nvPr/>
        </p:nvSpPr>
        <p:spPr>
          <a:xfrm>
            <a:off x="2673409" y="527019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321465-3841-F258-9F5F-02CC5E8765FE}"/>
              </a:ext>
            </a:extLst>
          </p:cNvPr>
          <p:cNvSpPr txBox="1"/>
          <p:nvPr/>
        </p:nvSpPr>
        <p:spPr>
          <a:xfrm>
            <a:off x="2563951" y="46576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FF680-6CBB-9BD1-7053-428238C95183}"/>
              </a:ext>
            </a:extLst>
          </p:cNvPr>
          <p:cNvSpPr txBox="1"/>
          <p:nvPr/>
        </p:nvSpPr>
        <p:spPr>
          <a:xfrm>
            <a:off x="2494056" y="40848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74A72-6F0A-6660-D887-7C5039F524A7}"/>
              </a:ext>
            </a:extLst>
          </p:cNvPr>
          <p:cNvSpPr txBox="1"/>
          <p:nvPr/>
        </p:nvSpPr>
        <p:spPr>
          <a:xfrm>
            <a:off x="2160681" y="44004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329A3-F16C-555D-2CE9-14A701851CF5}"/>
              </a:ext>
            </a:extLst>
          </p:cNvPr>
          <p:cNvSpPr txBox="1"/>
          <p:nvPr/>
        </p:nvSpPr>
        <p:spPr>
          <a:xfrm>
            <a:off x="2098849" y="452274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AFF78-B978-B7C7-D9E8-F8860B9E6DF0}"/>
              </a:ext>
            </a:extLst>
          </p:cNvPr>
          <p:cNvSpPr txBox="1"/>
          <p:nvPr/>
        </p:nvSpPr>
        <p:spPr>
          <a:xfrm>
            <a:off x="205276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252BB-CE91-65B9-751A-6FCA73709920}"/>
              </a:ext>
            </a:extLst>
          </p:cNvPr>
          <p:cNvSpPr txBox="1"/>
          <p:nvPr/>
        </p:nvSpPr>
        <p:spPr>
          <a:xfrm>
            <a:off x="244742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8E1FB-AA97-EFE2-B493-F18E3732FC65}"/>
              </a:ext>
            </a:extLst>
          </p:cNvPr>
          <p:cNvSpPr txBox="1"/>
          <p:nvPr/>
        </p:nvSpPr>
        <p:spPr>
          <a:xfrm>
            <a:off x="1150655" y="545782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48897-9487-91F0-4CE0-51EDD21D5A8E}"/>
              </a:ext>
            </a:extLst>
          </p:cNvPr>
          <p:cNvSpPr txBox="1"/>
          <p:nvPr/>
        </p:nvSpPr>
        <p:spPr>
          <a:xfrm>
            <a:off x="1953925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0D461-43F8-A75E-2A14-DC50916DD0F8}"/>
              </a:ext>
            </a:extLst>
          </p:cNvPr>
          <p:cNvSpPr txBox="1"/>
          <p:nvPr/>
        </p:nvSpPr>
        <p:spPr>
          <a:xfrm>
            <a:off x="2216937" y="37729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2ADF7-76E0-AC44-D0B3-BD51C84ED223}"/>
              </a:ext>
            </a:extLst>
          </p:cNvPr>
          <p:cNvSpPr txBox="1"/>
          <p:nvPr/>
        </p:nvSpPr>
        <p:spPr>
          <a:xfrm>
            <a:off x="2542682" y="36160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87959-2E56-1918-2DA8-D09809208F11}"/>
              </a:ext>
            </a:extLst>
          </p:cNvPr>
          <p:cNvSpPr txBox="1"/>
          <p:nvPr/>
        </p:nvSpPr>
        <p:spPr>
          <a:xfrm>
            <a:off x="2741572" y="381162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D56DA-3D83-8816-7FEC-2CAB776E46C2}"/>
              </a:ext>
            </a:extLst>
          </p:cNvPr>
          <p:cNvSpPr txBox="1"/>
          <p:nvPr/>
        </p:nvSpPr>
        <p:spPr>
          <a:xfrm>
            <a:off x="2888716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54B169-286A-18BD-C132-FCCF1AC7DE49}"/>
              </a:ext>
            </a:extLst>
          </p:cNvPr>
          <p:cNvSpPr txBox="1"/>
          <p:nvPr/>
        </p:nvSpPr>
        <p:spPr>
          <a:xfrm>
            <a:off x="3589725" y="36578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564EF-3744-AB21-20F4-D738ADBF28BA}"/>
              </a:ext>
            </a:extLst>
          </p:cNvPr>
          <p:cNvSpPr txBox="1"/>
          <p:nvPr/>
        </p:nvSpPr>
        <p:spPr>
          <a:xfrm>
            <a:off x="3046296" y="32719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875BD-A23B-F51A-377C-7CE67035A473}"/>
              </a:ext>
            </a:extLst>
          </p:cNvPr>
          <p:cNvSpPr txBox="1"/>
          <p:nvPr/>
        </p:nvSpPr>
        <p:spPr>
          <a:xfrm>
            <a:off x="3175158" y="25562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5B2AF-6866-F388-507B-1F01F194D93D}"/>
              </a:ext>
            </a:extLst>
          </p:cNvPr>
          <p:cNvSpPr txBox="1"/>
          <p:nvPr/>
        </p:nvSpPr>
        <p:spPr>
          <a:xfrm>
            <a:off x="4538255" y="24680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3CFED-E0B3-B3E0-80B1-A0901C81A41D}"/>
              </a:ext>
            </a:extLst>
          </p:cNvPr>
          <p:cNvSpPr txBox="1"/>
          <p:nvPr/>
        </p:nvSpPr>
        <p:spPr>
          <a:xfrm>
            <a:off x="5441789" y="217111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55311-111B-C078-CABE-F2FD5FBDBD52}"/>
              </a:ext>
            </a:extLst>
          </p:cNvPr>
          <p:cNvSpPr txBox="1"/>
          <p:nvPr/>
        </p:nvSpPr>
        <p:spPr>
          <a:xfrm>
            <a:off x="5280051" y="31410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6F1C4-C587-BF03-6B5B-7E7666D5126E}"/>
              </a:ext>
            </a:extLst>
          </p:cNvPr>
          <p:cNvSpPr txBox="1"/>
          <p:nvPr/>
        </p:nvSpPr>
        <p:spPr>
          <a:xfrm>
            <a:off x="5059407" y="319621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2A965-5ED3-4961-198D-25A151BF3485}"/>
              </a:ext>
            </a:extLst>
          </p:cNvPr>
          <p:cNvSpPr txBox="1"/>
          <p:nvPr/>
        </p:nvSpPr>
        <p:spPr>
          <a:xfrm>
            <a:off x="4979542" y="282676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6293-A18E-26B4-D3C5-AEBF2A55C487}"/>
              </a:ext>
            </a:extLst>
          </p:cNvPr>
          <p:cNvSpPr txBox="1"/>
          <p:nvPr/>
        </p:nvSpPr>
        <p:spPr>
          <a:xfrm>
            <a:off x="4953823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44063-2D2B-3479-092E-4E9866F826FB}"/>
              </a:ext>
            </a:extLst>
          </p:cNvPr>
          <p:cNvSpPr txBox="1"/>
          <p:nvPr/>
        </p:nvSpPr>
        <p:spPr>
          <a:xfrm>
            <a:off x="5207805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2B5D14-7D7A-300A-4CAD-19D5232FED68}"/>
              </a:ext>
            </a:extLst>
          </p:cNvPr>
          <p:cNvSpPr txBox="1"/>
          <p:nvPr/>
        </p:nvSpPr>
        <p:spPr>
          <a:xfrm>
            <a:off x="5214474" y="27945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66786-4AA4-3ECA-DFFB-09395EF48CED}"/>
              </a:ext>
            </a:extLst>
          </p:cNvPr>
          <p:cNvSpPr txBox="1"/>
          <p:nvPr/>
        </p:nvSpPr>
        <p:spPr>
          <a:xfrm>
            <a:off x="4782059" y="32876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DC1705-D944-90EE-A6F7-3EC4E4D0EC4C}"/>
              </a:ext>
            </a:extLst>
          </p:cNvPr>
          <p:cNvSpPr txBox="1"/>
          <p:nvPr/>
        </p:nvSpPr>
        <p:spPr>
          <a:xfrm>
            <a:off x="4669334" y="286904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6BA777-AEDC-F7F7-BD9E-2B9E4DA44690}"/>
              </a:ext>
            </a:extLst>
          </p:cNvPr>
          <p:cNvSpPr txBox="1"/>
          <p:nvPr/>
        </p:nvSpPr>
        <p:spPr>
          <a:xfrm>
            <a:off x="4503124" y="33726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EB3542-22C4-6033-3160-83ACF88BBE6A}"/>
              </a:ext>
            </a:extLst>
          </p:cNvPr>
          <p:cNvSpPr txBox="1"/>
          <p:nvPr/>
        </p:nvSpPr>
        <p:spPr>
          <a:xfrm>
            <a:off x="426528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85A67B-C331-920E-E1DB-46D4CA9A2AC8}"/>
              </a:ext>
            </a:extLst>
          </p:cNvPr>
          <p:cNvSpPr txBox="1"/>
          <p:nvPr/>
        </p:nvSpPr>
        <p:spPr>
          <a:xfrm>
            <a:off x="4655629" y="394243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97FC6-C36C-4F27-454D-82DD59289BBD}"/>
              </a:ext>
            </a:extLst>
          </p:cNvPr>
          <p:cNvSpPr txBox="1"/>
          <p:nvPr/>
        </p:nvSpPr>
        <p:spPr>
          <a:xfrm>
            <a:off x="4733179" y="425659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2A6526-520D-070A-FE75-655AF8F38936}"/>
              </a:ext>
            </a:extLst>
          </p:cNvPr>
          <p:cNvSpPr txBox="1"/>
          <p:nvPr/>
        </p:nvSpPr>
        <p:spPr>
          <a:xfrm>
            <a:off x="4834126" y="456032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6E0DB5-444E-683D-A7E4-D6DAB62D5CD2}"/>
              </a:ext>
            </a:extLst>
          </p:cNvPr>
          <p:cNvSpPr txBox="1"/>
          <p:nvPr/>
        </p:nvSpPr>
        <p:spPr>
          <a:xfrm>
            <a:off x="5077546" y="44465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C39B1F-284D-695F-8A17-29FFEA6EEE92}"/>
              </a:ext>
            </a:extLst>
          </p:cNvPr>
          <p:cNvSpPr txBox="1"/>
          <p:nvPr/>
        </p:nvSpPr>
        <p:spPr>
          <a:xfrm>
            <a:off x="4944411" y="37427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8673E-9BB1-584A-2E48-5636B3806288}"/>
              </a:ext>
            </a:extLst>
          </p:cNvPr>
          <p:cNvSpPr txBox="1"/>
          <p:nvPr/>
        </p:nvSpPr>
        <p:spPr>
          <a:xfrm>
            <a:off x="5493340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EA334D-E324-4D03-4010-8348F6DA27C2}"/>
              </a:ext>
            </a:extLst>
          </p:cNvPr>
          <p:cNvSpPr txBox="1"/>
          <p:nvPr/>
        </p:nvSpPr>
        <p:spPr>
          <a:xfrm>
            <a:off x="5002702" y="491609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EA653-0370-14DE-D9E6-CE853C021050}"/>
              </a:ext>
            </a:extLst>
          </p:cNvPr>
          <p:cNvSpPr txBox="1"/>
          <p:nvPr/>
        </p:nvSpPr>
        <p:spPr>
          <a:xfrm>
            <a:off x="5122264" y="53913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C96183-DBC1-DE30-B91C-2D9235BA3ED1}"/>
              </a:ext>
            </a:extLst>
          </p:cNvPr>
          <p:cNvSpPr txBox="1"/>
          <p:nvPr/>
        </p:nvSpPr>
        <p:spPr>
          <a:xfrm>
            <a:off x="5272696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9E015-A757-A8F5-BC18-24FD0120D93B}"/>
              </a:ext>
            </a:extLst>
          </p:cNvPr>
          <p:cNvSpPr txBox="1"/>
          <p:nvPr/>
        </p:nvSpPr>
        <p:spPr>
          <a:xfrm>
            <a:off x="5598077" y="538827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05ED6-803B-1C0A-CF0C-8F177CDBA1F6}"/>
              </a:ext>
            </a:extLst>
          </p:cNvPr>
          <p:cNvSpPr txBox="1"/>
          <p:nvPr/>
        </p:nvSpPr>
        <p:spPr>
          <a:xfrm>
            <a:off x="5394497" y="417524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67D622-0271-C30C-407E-DFD6DB9EB592}"/>
              </a:ext>
            </a:extLst>
          </p:cNvPr>
          <p:cNvSpPr txBox="1"/>
          <p:nvPr/>
        </p:nvSpPr>
        <p:spPr>
          <a:xfrm>
            <a:off x="5504603" y="39375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9C600-3375-4219-0CCD-CABB030D1DFA}"/>
              </a:ext>
            </a:extLst>
          </p:cNvPr>
          <p:cNvSpPr txBox="1"/>
          <p:nvPr/>
        </p:nvSpPr>
        <p:spPr>
          <a:xfrm>
            <a:off x="7076925" y="59524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FB733-AD83-4D40-A12B-F6C56D8B11B5}"/>
              </a:ext>
            </a:extLst>
          </p:cNvPr>
          <p:cNvSpPr txBox="1"/>
          <p:nvPr/>
        </p:nvSpPr>
        <p:spPr>
          <a:xfrm>
            <a:off x="7110421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4DDCC3-D137-8C5C-4A86-A31A7452445E}"/>
              </a:ext>
            </a:extLst>
          </p:cNvPr>
          <p:cNvSpPr txBox="1"/>
          <p:nvPr/>
        </p:nvSpPr>
        <p:spPr>
          <a:xfrm>
            <a:off x="7097856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1E16-9C17-451D-86A3-26CEBE1E124A}"/>
              </a:ext>
            </a:extLst>
          </p:cNvPr>
          <p:cNvSpPr txBox="1"/>
          <p:nvPr/>
        </p:nvSpPr>
        <p:spPr>
          <a:xfrm>
            <a:off x="8895038" y="54010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53724-BD8C-31DE-D90F-5AB1BAC450B5}"/>
              </a:ext>
            </a:extLst>
          </p:cNvPr>
          <p:cNvSpPr txBox="1"/>
          <p:nvPr/>
        </p:nvSpPr>
        <p:spPr>
          <a:xfrm>
            <a:off x="9257070" y="55502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F0BDC6-B033-09F4-E4A3-AB79663D81D5}"/>
              </a:ext>
            </a:extLst>
          </p:cNvPr>
          <p:cNvSpPr txBox="1"/>
          <p:nvPr/>
        </p:nvSpPr>
        <p:spPr>
          <a:xfrm>
            <a:off x="8732348" y="59302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57802-B1F7-6067-54AE-2D53F08F1E52}"/>
              </a:ext>
            </a:extLst>
          </p:cNvPr>
          <p:cNvSpPr txBox="1"/>
          <p:nvPr/>
        </p:nvSpPr>
        <p:spPr>
          <a:xfrm>
            <a:off x="9523927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CA1EDA-790B-2281-0884-5F635539C275}"/>
              </a:ext>
            </a:extLst>
          </p:cNvPr>
          <p:cNvSpPr txBox="1"/>
          <p:nvPr/>
        </p:nvSpPr>
        <p:spPr>
          <a:xfrm>
            <a:off x="9874219" y="56738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C2AF9-2937-6FFA-E36E-65F938761613}"/>
              </a:ext>
            </a:extLst>
          </p:cNvPr>
          <p:cNvSpPr txBox="1"/>
          <p:nvPr/>
        </p:nvSpPr>
        <p:spPr>
          <a:xfrm>
            <a:off x="10482398" y="569087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E560A3-7CFF-F292-B04A-4F3B12CA6A36}"/>
              </a:ext>
            </a:extLst>
          </p:cNvPr>
          <p:cNvSpPr txBox="1"/>
          <p:nvPr/>
        </p:nvSpPr>
        <p:spPr>
          <a:xfrm>
            <a:off x="10999582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5750B-55CC-0E36-9EC7-4A39491B6F2B}"/>
              </a:ext>
            </a:extLst>
          </p:cNvPr>
          <p:cNvSpPr txBox="1"/>
          <p:nvPr/>
        </p:nvSpPr>
        <p:spPr>
          <a:xfrm>
            <a:off x="11440869" y="56640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7E91D5-EE13-A28C-9B47-3CB1D5E403CF}"/>
              </a:ext>
            </a:extLst>
          </p:cNvPr>
          <p:cNvSpPr txBox="1"/>
          <p:nvPr/>
        </p:nvSpPr>
        <p:spPr>
          <a:xfrm>
            <a:off x="11471333" y="416563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D4A15-8993-6528-0E61-5E66B90E9A73}"/>
              </a:ext>
            </a:extLst>
          </p:cNvPr>
          <p:cNvSpPr txBox="1"/>
          <p:nvPr/>
        </p:nvSpPr>
        <p:spPr>
          <a:xfrm>
            <a:off x="11440869" y="36033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F3C255-F037-9740-1385-9A1FE45FED9F}"/>
              </a:ext>
            </a:extLst>
          </p:cNvPr>
          <p:cNvSpPr txBox="1"/>
          <p:nvPr/>
        </p:nvSpPr>
        <p:spPr>
          <a:xfrm>
            <a:off x="11194327" y="34289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9B36F-B907-2883-E236-D5DF733DFACA}"/>
              </a:ext>
            </a:extLst>
          </p:cNvPr>
          <p:cNvSpPr txBox="1"/>
          <p:nvPr/>
        </p:nvSpPr>
        <p:spPr>
          <a:xfrm>
            <a:off x="10353017" y="450805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AF21C1-4467-4D4F-BC8D-DA5A39BFF558}"/>
              </a:ext>
            </a:extLst>
          </p:cNvPr>
          <p:cNvSpPr txBox="1"/>
          <p:nvPr/>
        </p:nvSpPr>
        <p:spPr>
          <a:xfrm>
            <a:off x="10521593" y="47018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791C76-21E1-85B6-4D6E-C7514D50D206}"/>
              </a:ext>
            </a:extLst>
          </p:cNvPr>
          <p:cNvSpPr txBox="1"/>
          <p:nvPr/>
        </p:nvSpPr>
        <p:spPr>
          <a:xfrm>
            <a:off x="10315506" y="489246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E94F49-97BF-E3CF-D24E-43F9831DB362}"/>
              </a:ext>
            </a:extLst>
          </p:cNvPr>
          <p:cNvSpPr txBox="1"/>
          <p:nvPr/>
        </p:nvSpPr>
        <p:spPr>
          <a:xfrm>
            <a:off x="9892283" y="53089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BC97A-6436-B3DF-88A4-BAF49A304101}"/>
              </a:ext>
            </a:extLst>
          </p:cNvPr>
          <p:cNvSpPr txBox="1"/>
          <p:nvPr/>
        </p:nvSpPr>
        <p:spPr>
          <a:xfrm>
            <a:off x="10469594" y="51217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2F9439-8165-4FFC-9B6D-CDEA35A852E9}"/>
              </a:ext>
            </a:extLst>
          </p:cNvPr>
          <p:cNvSpPr txBox="1"/>
          <p:nvPr/>
        </p:nvSpPr>
        <p:spPr>
          <a:xfrm>
            <a:off x="10997120" y="476208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DE2AA4-E3FF-27C4-AB03-35D5BBDD343B}"/>
              </a:ext>
            </a:extLst>
          </p:cNvPr>
          <p:cNvSpPr txBox="1"/>
          <p:nvPr/>
        </p:nvSpPr>
        <p:spPr>
          <a:xfrm>
            <a:off x="10793649" y="447803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ED7787-72B2-9C34-5993-8F2D20912EB4}"/>
              </a:ext>
            </a:extLst>
          </p:cNvPr>
          <p:cNvSpPr txBox="1"/>
          <p:nvPr/>
        </p:nvSpPr>
        <p:spPr>
          <a:xfrm>
            <a:off x="11193403" y="265237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227607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D8241-A077-C183-13DF-606322A8A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42"/>
          <a:stretch/>
        </p:blipFill>
        <p:spPr>
          <a:xfrm>
            <a:off x="0" y="222554"/>
            <a:ext cx="12192000" cy="6412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4C506-FDF4-2DBF-833F-CC0369622EA4}"/>
              </a:ext>
            </a:extLst>
          </p:cNvPr>
          <p:cNvSpPr txBox="1"/>
          <p:nvPr/>
        </p:nvSpPr>
        <p:spPr>
          <a:xfrm>
            <a:off x="2646342" y="468610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ABED2-39F7-A7EB-62BA-3B8A1B93CE32}"/>
              </a:ext>
            </a:extLst>
          </p:cNvPr>
          <p:cNvSpPr txBox="1"/>
          <p:nvPr/>
        </p:nvSpPr>
        <p:spPr>
          <a:xfrm>
            <a:off x="3668172" y="356433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D2A52-C5F8-7115-9F4F-3DE2E4CD51C5}"/>
              </a:ext>
            </a:extLst>
          </p:cNvPr>
          <p:cNvSpPr txBox="1"/>
          <p:nvPr/>
        </p:nvSpPr>
        <p:spPr>
          <a:xfrm>
            <a:off x="4255286" y="299720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F45F4-4B95-FC6C-EF43-3C817EB4FF73}"/>
              </a:ext>
            </a:extLst>
          </p:cNvPr>
          <p:cNvSpPr txBox="1"/>
          <p:nvPr/>
        </p:nvSpPr>
        <p:spPr>
          <a:xfrm>
            <a:off x="4812420" y="25649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7002-F393-B8A0-270A-0D00188DF736}"/>
              </a:ext>
            </a:extLst>
          </p:cNvPr>
          <p:cNvSpPr txBox="1"/>
          <p:nvPr/>
        </p:nvSpPr>
        <p:spPr>
          <a:xfrm>
            <a:off x="5785416" y="175802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0486B-C69B-CCB0-C1DA-DC6C9CCF232F}"/>
              </a:ext>
            </a:extLst>
          </p:cNvPr>
          <p:cNvSpPr txBox="1"/>
          <p:nvPr/>
        </p:nvSpPr>
        <p:spPr>
          <a:xfrm>
            <a:off x="7766616" y="22255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6A57C-128F-8498-CAC9-2085AB5F134A}"/>
              </a:ext>
            </a:extLst>
          </p:cNvPr>
          <p:cNvSpPr txBox="1"/>
          <p:nvPr/>
        </p:nvSpPr>
        <p:spPr>
          <a:xfrm>
            <a:off x="7987259" y="6447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E1186-3742-10A1-81E7-8382C9CCA17D}"/>
              </a:ext>
            </a:extLst>
          </p:cNvPr>
          <p:cNvSpPr txBox="1"/>
          <p:nvPr/>
        </p:nvSpPr>
        <p:spPr>
          <a:xfrm>
            <a:off x="7254452" y="13668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CB938-FC6F-BBB0-073D-4BDAF7C2C220}"/>
              </a:ext>
            </a:extLst>
          </p:cNvPr>
          <p:cNvSpPr txBox="1"/>
          <p:nvPr/>
        </p:nvSpPr>
        <p:spPr>
          <a:xfrm>
            <a:off x="6387521" y="21787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1315C-498E-0C0C-754A-978E96E77F6A}"/>
              </a:ext>
            </a:extLst>
          </p:cNvPr>
          <p:cNvSpPr txBox="1"/>
          <p:nvPr/>
        </p:nvSpPr>
        <p:spPr>
          <a:xfrm>
            <a:off x="5622582" y="291137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8B7D05-9624-E2C9-A067-F3A09C8B30C0}"/>
              </a:ext>
            </a:extLst>
          </p:cNvPr>
          <p:cNvSpPr txBox="1"/>
          <p:nvPr/>
        </p:nvSpPr>
        <p:spPr>
          <a:xfrm>
            <a:off x="5341285" y="316739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062F99-C40D-3F42-BCCD-AFF5A134D28B}"/>
              </a:ext>
            </a:extLst>
          </p:cNvPr>
          <p:cNvSpPr txBox="1"/>
          <p:nvPr/>
        </p:nvSpPr>
        <p:spPr>
          <a:xfrm>
            <a:off x="4751537" y="369514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9331B-FDF5-9E61-844B-F6E9AEA3B78C}"/>
              </a:ext>
            </a:extLst>
          </p:cNvPr>
          <p:cNvSpPr txBox="1"/>
          <p:nvPr/>
        </p:nvSpPr>
        <p:spPr>
          <a:xfrm>
            <a:off x="4255286" y="41473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6F71C-33A7-1E07-E62D-70EB72735603}"/>
              </a:ext>
            </a:extLst>
          </p:cNvPr>
          <p:cNvSpPr txBox="1"/>
          <p:nvPr/>
        </p:nvSpPr>
        <p:spPr>
          <a:xfrm>
            <a:off x="3813999" y="46476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F90B1-D4B0-0717-8E6C-EDD8B98EA193}"/>
              </a:ext>
            </a:extLst>
          </p:cNvPr>
          <p:cNvSpPr txBox="1"/>
          <p:nvPr/>
        </p:nvSpPr>
        <p:spPr>
          <a:xfrm>
            <a:off x="3226885" y="524970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B8B3F-F0D8-51B1-90E7-685BAC30F94D}"/>
              </a:ext>
            </a:extLst>
          </p:cNvPr>
          <p:cNvSpPr txBox="1"/>
          <p:nvPr/>
        </p:nvSpPr>
        <p:spPr>
          <a:xfrm>
            <a:off x="2873482" y="490921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CF427-768C-E470-20ED-19E5F2F15B60}"/>
              </a:ext>
            </a:extLst>
          </p:cNvPr>
          <p:cNvSpPr txBox="1"/>
          <p:nvPr/>
        </p:nvSpPr>
        <p:spPr>
          <a:xfrm>
            <a:off x="3989211" y="387793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846FC-6EAB-A646-780C-BC201E197925}"/>
              </a:ext>
            </a:extLst>
          </p:cNvPr>
          <p:cNvSpPr txBox="1"/>
          <p:nvPr/>
        </p:nvSpPr>
        <p:spPr>
          <a:xfrm>
            <a:off x="3447528" y="54172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CAC3B3-11CA-F528-2FDC-11E4BA7740E7}"/>
              </a:ext>
            </a:extLst>
          </p:cNvPr>
          <p:cNvSpPr txBox="1"/>
          <p:nvPr/>
        </p:nvSpPr>
        <p:spPr>
          <a:xfrm>
            <a:off x="4051920" y="4860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333F9-D380-6AFA-103E-18F734074970}"/>
              </a:ext>
            </a:extLst>
          </p:cNvPr>
          <p:cNvSpPr txBox="1"/>
          <p:nvPr/>
        </p:nvSpPr>
        <p:spPr>
          <a:xfrm>
            <a:off x="5390907" y="35943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31B665-2A95-66B9-AAB0-CFCA25FA3C0B}"/>
              </a:ext>
            </a:extLst>
          </p:cNvPr>
          <p:cNvSpPr txBox="1"/>
          <p:nvPr/>
        </p:nvSpPr>
        <p:spPr>
          <a:xfrm>
            <a:off x="5872168" y="313289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A57A20-38C5-C7F8-1B47-DBE64F8BA3D3}"/>
              </a:ext>
            </a:extLst>
          </p:cNvPr>
          <p:cNvSpPr txBox="1"/>
          <p:nvPr/>
        </p:nvSpPr>
        <p:spPr>
          <a:xfrm>
            <a:off x="6638144" y="24491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0C3A41-ACF4-F1E1-920F-E5DB05F1C4B7}"/>
              </a:ext>
            </a:extLst>
          </p:cNvPr>
          <p:cNvSpPr txBox="1"/>
          <p:nvPr/>
        </p:nvSpPr>
        <p:spPr>
          <a:xfrm>
            <a:off x="7650769" y="208061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B6C926-5F48-2F89-A18C-00FFC3CB2ADA}"/>
              </a:ext>
            </a:extLst>
          </p:cNvPr>
          <p:cNvSpPr txBox="1"/>
          <p:nvPr/>
        </p:nvSpPr>
        <p:spPr>
          <a:xfrm>
            <a:off x="7744917" y="179278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D5B23-33AD-D438-6960-01B86019B94C}"/>
              </a:ext>
            </a:extLst>
          </p:cNvPr>
          <p:cNvSpPr txBox="1"/>
          <p:nvPr/>
        </p:nvSpPr>
        <p:spPr>
          <a:xfrm>
            <a:off x="8257082" y="90337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CB02C-42E7-3955-BA03-EF1E26724488}"/>
              </a:ext>
            </a:extLst>
          </p:cNvPr>
          <p:cNvSpPr txBox="1"/>
          <p:nvPr/>
        </p:nvSpPr>
        <p:spPr>
          <a:xfrm>
            <a:off x="5737602" y="391893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BD924-5DA3-847A-CB3A-99B131CEA599}"/>
              </a:ext>
            </a:extLst>
          </p:cNvPr>
          <p:cNvSpPr txBox="1"/>
          <p:nvPr/>
        </p:nvSpPr>
        <p:spPr>
          <a:xfrm>
            <a:off x="6196857" y="351000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E7DF91-B99C-460B-6BE2-A8FA87AD7D58}"/>
              </a:ext>
            </a:extLst>
          </p:cNvPr>
          <p:cNvSpPr txBox="1"/>
          <p:nvPr/>
        </p:nvSpPr>
        <p:spPr>
          <a:xfrm>
            <a:off x="7004868" y="278056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187651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224</Words>
  <Application>Microsoft Macintosh PowerPoint</Application>
  <PresentationFormat>Widescreen</PresentationFormat>
  <Paragraphs>224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199</cp:revision>
  <dcterms:created xsi:type="dcterms:W3CDTF">2024-01-10T20:49:24Z</dcterms:created>
  <dcterms:modified xsi:type="dcterms:W3CDTF">2024-01-12T13:51:20Z</dcterms:modified>
</cp:coreProperties>
</file>