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AAD5ABE-EBE4-4691-8AE3-F48614D07B5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48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Presentation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DF7A-9572-708B-BFAC-F5932FC4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434938"/>
            <a:ext cx="5357600" cy="1160213"/>
          </a:xfrm>
        </p:spPr>
        <p:txBody>
          <a:bodyPr/>
          <a:lstStyle/>
          <a:p>
            <a:pPr algn="ctr"/>
            <a:r>
              <a:rPr lang="en-US" dirty="0"/>
              <a:t>“Modeling Environment”</a:t>
            </a:r>
          </a:p>
        </p:txBody>
      </p:sp>
    </p:spTree>
    <p:extLst>
      <p:ext uri="{BB962C8B-B14F-4D97-AF65-F5344CB8AC3E}">
        <p14:creationId xmlns:p14="http://schemas.microsoft.com/office/powerpoint/2010/main" val="324504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Expectation from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20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CMU Serif</vt:lpstr>
      <vt:lpstr>MS Shell Dlg 2</vt:lpstr>
      <vt:lpstr>Wingdings</vt:lpstr>
      <vt:lpstr>Wingdings 3</vt:lpstr>
      <vt:lpstr>Madison</vt:lpstr>
      <vt:lpstr>Presentation 01</vt:lpstr>
      <vt:lpstr>Expectation from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01</dc:title>
  <dc:creator>Aslan Noorghasemi</dc:creator>
  <cp:lastModifiedBy>Aslan Noorghasemi</cp:lastModifiedBy>
  <cp:revision>9</cp:revision>
  <dcterms:created xsi:type="dcterms:W3CDTF">2022-08-30T09:12:46Z</dcterms:created>
  <dcterms:modified xsi:type="dcterms:W3CDTF">2022-08-30T09:18:54Z</dcterms:modified>
</cp:coreProperties>
</file>