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>
      <p:cViewPr>
        <p:scale>
          <a:sx n="130" d="100"/>
          <a:sy n="130" d="100"/>
        </p:scale>
        <p:origin x="-3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F8C-615F-A4F4-306B-D165697C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CF506-4287-8DE7-8D20-C9F55623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792D-F212-EDEC-79DB-F666E42A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1638-2229-40AC-5260-AC3E515D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11F-4F4C-64C3-95D5-2517A5C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D5A-C9AF-D35A-0A46-12829680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CAF0E-B256-DD97-FC90-4D966D50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AD90-F86F-BBA5-A6D4-FEEC9E2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F05D-AADD-AC3D-63EE-11D9C9A8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0740-29F5-8638-7BD0-DAF2691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00EC9-3355-EB57-32C3-49CFBEA6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B952-DB7C-B706-7B5F-9DA87904C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A466-78ED-C081-A70F-8A75BC4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EF2A-4B33-EB07-2055-22F9B13F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ACBD-9368-458A-D1E5-1A3CCC0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F609-5CD2-6547-B9E8-1450AF2E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1902-3332-4D2B-EC8B-90E06061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6C0C-308B-2AE9-53DD-B47E2201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F106-EF40-DB94-B7CB-9101E3F1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38ED-7E01-52A7-5D64-4C61B87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33E-714A-033C-7DF8-B2E9601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3292-B776-BA33-2EB0-02B77167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CD50-4B64-08C0-9315-77726D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CA01-7D87-5658-94D9-AA78C5D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C0B6-9906-8323-36D7-1DAB0054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1BD-72F0-9297-6555-CE86D44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D484-8C2B-732B-9AB3-C10A3E705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5F3B-FA9E-7131-3059-C7F945B6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2DDF-7289-CB95-5183-EB9A5B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FD46-0D22-EC51-85EE-E8BFAB8D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5519-A041-E997-ADAD-EEFD89E8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F6E0-E168-9FAB-BDC5-4B7B684B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45A8-AB0D-D99A-9EAB-98A89456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9E705-B201-104E-AD8B-B961B4A8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DB7C-FC65-8487-CEE3-4491CE1B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2EC41-F68A-E58F-0B74-8DCB32FE1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A87FC-2601-E60B-00AD-89ECF179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9BF01-92CD-B9F7-1A43-2493F0F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EC9D4-91C3-F18B-B397-E8E7E36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3503-440D-5421-F297-A53EB291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AEC0-3B75-5DCD-5927-711729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8CDD-B232-4D25-3FB8-4085CC5E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269C-059F-D2DE-1485-B035268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877D2-9BCE-B9DF-9A7B-629E43A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94AA-DA4B-2397-6FF6-B37D029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96D-F388-9115-FB69-15317178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FE7-2CA4-4E7B-7D4F-1B380AD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4B78-3B3B-1BE7-6DF4-14190FB5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6217-855A-E47C-5ECE-0086359A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0CD0-B863-532A-E4E6-B23579F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8F06-CA13-CB7C-FABD-639A6EAE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CA24-C169-3A8C-CD73-AC14525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D3A-01A0-FBE3-6066-774E4D46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9EDB-CDA1-863C-0859-5B157292F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98CC-2AC9-EE13-0FEE-7322E36A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0173-3DBC-0C3B-ED8E-061366F5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22B6-8677-F358-D30C-CBF5B34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6E7A-C3C8-BEBB-B2F4-FFA3F41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F311C-8F69-8BA8-8E84-5276206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49CB-012E-F88E-5A5B-F0C7F53D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2A31-4BF4-33D5-11FE-5CD8EFCE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6A3A-8C9E-502E-76E2-E45E4F3C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DA90-41A5-FF28-C18E-2B2BACB0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67C66-6355-B62B-399F-46D7B6377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 t="16134"/>
          <a:stretch/>
        </p:blipFill>
        <p:spPr>
          <a:xfrm>
            <a:off x="0" y="75156"/>
            <a:ext cx="12205259" cy="673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113AA-599F-9CAB-239E-57FFC62BDB23}"/>
              </a:ext>
            </a:extLst>
          </p:cNvPr>
          <p:cNvSpPr txBox="1"/>
          <p:nvPr/>
        </p:nvSpPr>
        <p:spPr>
          <a:xfrm>
            <a:off x="64677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54FC-B73B-668D-3E6F-6E32886C24A6}"/>
              </a:ext>
            </a:extLst>
          </p:cNvPr>
          <p:cNvSpPr txBox="1"/>
          <p:nvPr/>
        </p:nvSpPr>
        <p:spPr>
          <a:xfrm>
            <a:off x="1458956" y="29555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AF1B7-35E4-DB42-6B86-83B18C3B6F65}"/>
              </a:ext>
            </a:extLst>
          </p:cNvPr>
          <p:cNvSpPr txBox="1"/>
          <p:nvPr/>
        </p:nvSpPr>
        <p:spPr>
          <a:xfrm>
            <a:off x="2439185" y="2047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56EC-93C4-170D-938B-5A83498EC56E}"/>
              </a:ext>
            </a:extLst>
          </p:cNvPr>
          <p:cNvSpPr txBox="1"/>
          <p:nvPr/>
        </p:nvSpPr>
        <p:spPr>
          <a:xfrm>
            <a:off x="3135057" y="134231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E26AC-2AA4-8AC8-CEE8-C68C6E0E4132}"/>
              </a:ext>
            </a:extLst>
          </p:cNvPr>
          <p:cNvSpPr txBox="1"/>
          <p:nvPr/>
        </p:nvSpPr>
        <p:spPr>
          <a:xfrm>
            <a:off x="1566466" y="31035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D85BB-5B4E-63BF-51D5-2748B4FB19F1}"/>
              </a:ext>
            </a:extLst>
          </p:cNvPr>
          <p:cNvSpPr txBox="1"/>
          <p:nvPr/>
        </p:nvSpPr>
        <p:spPr>
          <a:xfrm>
            <a:off x="2715370" y="25014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EF107-9CB1-C6EF-0C3F-EEEB4EB2CAD7}"/>
              </a:ext>
            </a:extLst>
          </p:cNvPr>
          <p:cNvSpPr txBox="1"/>
          <p:nvPr/>
        </p:nvSpPr>
        <p:spPr>
          <a:xfrm>
            <a:off x="3704309" y="20374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07FCE-6ED2-1773-C8D8-A25AC8A3093F}"/>
              </a:ext>
            </a:extLst>
          </p:cNvPr>
          <p:cNvSpPr txBox="1"/>
          <p:nvPr/>
        </p:nvSpPr>
        <p:spPr>
          <a:xfrm>
            <a:off x="3933150" y="191643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98B00-52CA-8A76-B340-FD8BB7D2AFC7}"/>
              </a:ext>
            </a:extLst>
          </p:cNvPr>
          <p:cNvSpPr txBox="1"/>
          <p:nvPr/>
        </p:nvSpPr>
        <p:spPr>
          <a:xfrm>
            <a:off x="4679501" y="15927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2E9DA-7870-BE31-1B2B-EFCC5A315706}"/>
              </a:ext>
            </a:extLst>
          </p:cNvPr>
          <p:cNvSpPr txBox="1"/>
          <p:nvPr/>
        </p:nvSpPr>
        <p:spPr>
          <a:xfrm>
            <a:off x="5721839" y="10471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9E8B0-7197-DC08-EA54-429F93C1139B}"/>
              </a:ext>
            </a:extLst>
          </p:cNvPr>
          <p:cNvSpPr txBox="1"/>
          <p:nvPr/>
        </p:nvSpPr>
        <p:spPr>
          <a:xfrm>
            <a:off x="6806685" y="5278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60A44-86AC-067C-C4D9-2BA57DABDF7B}"/>
              </a:ext>
            </a:extLst>
          </p:cNvPr>
          <p:cNvSpPr txBox="1"/>
          <p:nvPr/>
        </p:nvSpPr>
        <p:spPr>
          <a:xfrm>
            <a:off x="910806" y="413308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25431-E15A-4CD4-5BEC-064F1C2F73F9}"/>
              </a:ext>
            </a:extLst>
          </p:cNvPr>
          <p:cNvSpPr txBox="1"/>
          <p:nvPr/>
        </p:nvSpPr>
        <p:spPr>
          <a:xfrm>
            <a:off x="186400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22574-EF11-1ABC-B605-EED91CB53AAE}"/>
              </a:ext>
            </a:extLst>
          </p:cNvPr>
          <p:cNvSpPr txBox="1"/>
          <p:nvPr/>
        </p:nvSpPr>
        <p:spPr>
          <a:xfrm>
            <a:off x="3006815" y="3102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54C2C-E2B8-D525-F3CE-7AD95BED73F1}"/>
              </a:ext>
            </a:extLst>
          </p:cNvPr>
          <p:cNvSpPr txBox="1"/>
          <p:nvPr/>
        </p:nvSpPr>
        <p:spPr>
          <a:xfrm>
            <a:off x="4217262" y="249059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3D3B4-DCFC-27DF-8A57-5073969CE690}"/>
              </a:ext>
            </a:extLst>
          </p:cNvPr>
          <p:cNvSpPr txBox="1"/>
          <p:nvPr/>
        </p:nvSpPr>
        <p:spPr>
          <a:xfrm>
            <a:off x="4946793" y="21095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24759-58B0-A194-ED1D-25C18026CE09}"/>
              </a:ext>
            </a:extLst>
          </p:cNvPr>
          <p:cNvSpPr txBox="1"/>
          <p:nvPr/>
        </p:nvSpPr>
        <p:spPr>
          <a:xfrm>
            <a:off x="5997679" y="159565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741EE-A9DA-67BF-9AF9-B3051642999B}"/>
              </a:ext>
            </a:extLst>
          </p:cNvPr>
          <p:cNvSpPr txBox="1"/>
          <p:nvPr/>
        </p:nvSpPr>
        <p:spPr>
          <a:xfrm>
            <a:off x="7086341" y="11003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6E6C1-577A-A510-A035-F15CE1248582}"/>
              </a:ext>
            </a:extLst>
          </p:cNvPr>
          <p:cNvSpPr txBox="1"/>
          <p:nvPr/>
        </p:nvSpPr>
        <p:spPr>
          <a:xfrm>
            <a:off x="1142070" y="46611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6EDE4-C20A-D128-9550-0E934B94C890}"/>
              </a:ext>
            </a:extLst>
          </p:cNvPr>
          <p:cNvSpPr txBox="1"/>
          <p:nvPr/>
        </p:nvSpPr>
        <p:spPr>
          <a:xfrm>
            <a:off x="2141963" y="41664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96EBD-1501-5736-C218-C87294753FEF}"/>
              </a:ext>
            </a:extLst>
          </p:cNvPr>
          <p:cNvSpPr txBox="1"/>
          <p:nvPr/>
        </p:nvSpPr>
        <p:spPr>
          <a:xfrm>
            <a:off x="3275127" y="3618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8CE08-768B-B3C0-03EA-46CC0B0440E6}"/>
              </a:ext>
            </a:extLst>
          </p:cNvPr>
          <p:cNvSpPr txBox="1"/>
          <p:nvPr/>
        </p:nvSpPr>
        <p:spPr>
          <a:xfrm>
            <a:off x="3992142" y="329819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39EC9-586C-262A-A7AE-71A7E441AD74}"/>
              </a:ext>
            </a:extLst>
          </p:cNvPr>
          <p:cNvSpPr txBox="1"/>
          <p:nvPr/>
        </p:nvSpPr>
        <p:spPr>
          <a:xfrm>
            <a:off x="4480091" y="304700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82D26E-DA48-4946-DB3F-BBFB3F0B477E}"/>
              </a:ext>
            </a:extLst>
          </p:cNvPr>
          <p:cNvSpPr txBox="1"/>
          <p:nvPr/>
        </p:nvSpPr>
        <p:spPr>
          <a:xfrm>
            <a:off x="5211587" y="270050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CB607-6970-511F-8519-CD4798A0CE33}"/>
              </a:ext>
            </a:extLst>
          </p:cNvPr>
          <p:cNvSpPr txBox="1"/>
          <p:nvPr/>
        </p:nvSpPr>
        <p:spPr>
          <a:xfrm>
            <a:off x="6292149" y="21449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33DE0-1F2E-8CC1-7256-80E9081CEEA6}"/>
              </a:ext>
            </a:extLst>
          </p:cNvPr>
          <p:cNvSpPr txBox="1"/>
          <p:nvPr/>
        </p:nvSpPr>
        <p:spPr>
          <a:xfrm>
            <a:off x="7378576" y="16137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FA6F-BAAE-745D-55FB-0B573B4764C9}"/>
              </a:ext>
            </a:extLst>
          </p:cNvPr>
          <p:cNvSpPr txBox="1"/>
          <p:nvPr/>
        </p:nvSpPr>
        <p:spPr>
          <a:xfrm>
            <a:off x="8542092" y="105611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5E3FC-5865-01EA-E2AF-796AB1F3FA13}"/>
              </a:ext>
            </a:extLst>
          </p:cNvPr>
          <p:cNvSpPr txBox="1"/>
          <p:nvPr/>
        </p:nvSpPr>
        <p:spPr>
          <a:xfrm>
            <a:off x="1414424" y="5215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53D2F-9086-F77F-09C8-CB7148607C0C}"/>
              </a:ext>
            </a:extLst>
          </p:cNvPr>
          <p:cNvSpPr txBox="1"/>
          <p:nvPr/>
        </p:nvSpPr>
        <p:spPr>
          <a:xfrm>
            <a:off x="2395003" y="47502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C24C1-FA30-C263-DE53-06231CC6D8F2}"/>
              </a:ext>
            </a:extLst>
          </p:cNvPr>
          <p:cNvSpPr txBox="1"/>
          <p:nvPr/>
        </p:nvSpPr>
        <p:spPr>
          <a:xfrm>
            <a:off x="3545866" y="418280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32D19C-EB37-C4BF-E0AA-7AC452ED140B}"/>
              </a:ext>
            </a:extLst>
          </p:cNvPr>
          <p:cNvSpPr txBox="1"/>
          <p:nvPr/>
        </p:nvSpPr>
        <p:spPr>
          <a:xfrm>
            <a:off x="4277507" y="38533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CC5440-2C7B-0E6B-A1CB-DF32B35C9F07}"/>
              </a:ext>
            </a:extLst>
          </p:cNvPr>
          <p:cNvSpPr txBox="1"/>
          <p:nvPr/>
        </p:nvSpPr>
        <p:spPr>
          <a:xfrm>
            <a:off x="5495847" y="323035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0F68CB-C72A-7E95-C30F-60CBC4404799}"/>
              </a:ext>
            </a:extLst>
          </p:cNvPr>
          <p:cNvSpPr txBox="1"/>
          <p:nvPr/>
        </p:nvSpPr>
        <p:spPr>
          <a:xfrm>
            <a:off x="6587418" y="2695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AF803-AD8F-674C-DD7E-47EEA388FE8E}"/>
              </a:ext>
            </a:extLst>
          </p:cNvPr>
          <p:cNvSpPr txBox="1"/>
          <p:nvPr/>
        </p:nvSpPr>
        <p:spPr>
          <a:xfrm>
            <a:off x="7639687" y="21780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1B3FE-8344-5630-1C7B-44A3D90E3FD5}"/>
              </a:ext>
            </a:extLst>
          </p:cNvPr>
          <p:cNvSpPr txBox="1"/>
          <p:nvPr/>
        </p:nvSpPr>
        <p:spPr>
          <a:xfrm>
            <a:off x="8839311" y="16039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BB13EE-3B84-E9A5-89A6-65AFB9167002}"/>
              </a:ext>
            </a:extLst>
          </p:cNvPr>
          <p:cNvSpPr txBox="1"/>
          <p:nvPr/>
        </p:nvSpPr>
        <p:spPr>
          <a:xfrm>
            <a:off x="10053273" y="10471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87A529-C02E-E14E-C005-25354FCED1E5}"/>
              </a:ext>
            </a:extLst>
          </p:cNvPr>
          <p:cNvSpPr txBox="1"/>
          <p:nvPr/>
        </p:nvSpPr>
        <p:spPr>
          <a:xfrm>
            <a:off x="1718305" y="577514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514F3B-6E11-30DF-7033-4437F5E08BC5}"/>
              </a:ext>
            </a:extLst>
          </p:cNvPr>
          <p:cNvSpPr txBox="1"/>
          <p:nvPr/>
        </p:nvSpPr>
        <p:spPr>
          <a:xfrm>
            <a:off x="2672345" y="53266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1A527F-FF41-60B9-4327-767BE0D13EE8}"/>
              </a:ext>
            </a:extLst>
          </p:cNvPr>
          <p:cNvSpPr txBox="1"/>
          <p:nvPr/>
        </p:nvSpPr>
        <p:spPr>
          <a:xfrm>
            <a:off x="3829625" y="476646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BFC1E0-E46B-9C5F-C1AF-ABDCD71E3C68}"/>
              </a:ext>
            </a:extLst>
          </p:cNvPr>
          <p:cNvSpPr txBox="1"/>
          <p:nvPr/>
        </p:nvSpPr>
        <p:spPr>
          <a:xfrm>
            <a:off x="4547172" y="442804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9DD35E-ECE0-A961-F3EE-6F7A8E0A67BA}"/>
              </a:ext>
            </a:extLst>
          </p:cNvPr>
          <p:cNvSpPr txBox="1"/>
          <p:nvPr/>
        </p:nvSpPr>
        <p:spPr>
          <a:xfrm>
            <a:off x="5168972" y="4193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D86AE-8B34-9B3E-6E3E-15794BA26107}"/>
              </a:ext>
            </a:extLst>
          </p:cNvPr>
          <p:cNvSpPr txBox="1"/>
          <p:nvPr/>
        </p:nvSpPr>
        <p:spPr>
          <a:xfrm>
            <a:off x="5770605" y="38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33CE7-8E49-1E0C-DCF1-D88ECFCE3365}"/>
              </a:ext>
            </a:extLst>
          </p:cNvPr>
          <p:cNvSpPr txBox="1"/>
          <p:nvPr/>
        </p:nvSpPr>
        <p:spPr>
          <a:xfrm>
            <a:off x="6820705" y="32656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909F8-7145-79AF-564A-13497C3C6617}"/>
              </a:ext>
            </a:extLst>
          </p:cNvPr>
          <p:cNvSpPr txBox="1"/>
          <p:nvPr/>
        </p:nvSpPr>
        <p:spPr>
          <a:xfrm>
            <a:off x="7914684" y="272360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C5303-32F0-3D7F-79CA-34204311CD4E}"/>
              </a:ext>
            </a:extLst>
          </p:cNvPr>
          <p:cNvSpPr txBox="1"/>
          <p:nvPr/>
        </p:nvSpPr>
        <p:spPr>
          <a:xfrm>
            <a:off x="9102533" y="2148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9F1375-34BA-88DA-51DA-AB67418214FC}"/>
              </a:ext>
            </a:extLst>
          </p:cNvPr>
          <p:cNvSpPr txBox="1"/>
          <p:nvPr/>
        </p:nvSpPr>
        <p:spPr>
          <a:xfrm>
            <a:off x="2938577" y="57835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EE5A24-B0A9-57F3-11D4-7892C85247FD}"/>
              </a:ext>
            </a:extLst>
          </p:cNvPr>
          <p:cNvSpPr txBox="1"/>
          <p:nvPr/>
        </p:nvSpPr>
        <p:spPr>
          <a:xfrm>
            <a:off x="4084424" y="532853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0A74DD-F9A0-7737-C7D5-14D6D9BEA190}"/>
              </a:ext>
            </a:extLst>
          </p:cNvPr>
          <p:cNvSpPr txBox="1"/>
          <p:nvPr/>
        </p:nvSpPr>
        <p:spPr>
          <a:xfrm>
            <a:off x="10343783" y="159277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B37BDE-9E6A-2009-AA28-3592228C3EAC}"/>
              </a:ext>
            </a:extLst>
          </p:cNvPr>
          <p:cNvSpPr txBox="1"/>
          <p:nvPr/>
        </p:nvSpPr>
        <p:spPr>
          <a:xfrm>
            <a:off x="5434452" y="46258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AA2A54-F91F-186B-F9D1-8048D7C768FA}"/>
              </a:ext>
            </a:extLst>
          </p:cNvPr>
          <p:cNvSpPr txBox="1"/>
          <p:nvPr/>
        </p:nvSpPr>
        <p:spPr>
          <a:xfrm>
            <a:off x="6046840" y="435993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DB4E8A-F4CD-D6A8-926D-3F4EDC1C012C}"/>
              </a:ext>
            </a:extLst>
          </p:cNvPr>
          <p:cNvSpPr txBox="1"/>
          <p:nvPr/>
        </p:nvSpPr>
        <p:spPr>
          <a:xfrm>
            <a:off x="7098407" y="38188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864DDD-6735-26B4-CB21-E74898570E90}"/>
              </a:ext>
            </a:extLst>
          </p:cNvPr>
          <p:cNvSpPr txBox="1"/>
          <p:nvPr/>
        </p:nvSpPr>
        <p:spPr>
          <a:xfrm>
            <a:off x="8195464" y="3285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67BEE1-EB92-14F6-8D03-C77178C1E283}"/>
              </a:ext>
            </a:extLst>
          </p:cNvPr>
          <p:cNvSpPr txBox="1"/>
          <p:nvPr/>
        </p:nvSpPr>
        <p:spPr>
          <a:xfrm>
            <a:off x="9371362" y="26906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3955B-7FD3-1373-B4E3-6D9E0EEE7991}"/>
              </a:ext>
            </a:extLst>
          </p:cNvPr>
          <p:cNvSpPr txBox="1"/>
          <p:nvPr/>
        </p:nvSpPr>
        <p:spPr>
          <a:xfrm>
            <a:off x="9767271" y="25654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D279-B1C3-2E83-9116-C4704A8FB3EC}"/>
              </a:ext>
            </a:extLst>
          </p:cNvPr>
          <p:cNvSpPr txBox="1"/>
          <p:nvPr/>
        </p:nvSpPr>
        <p:spPr>
          <a:xfrm>
            <a:off x="10594631" y="21253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04E69E-5B6D-C21C-13DD-D33F8E21D7C3}"/>
              </a:ext>
            </a:extLst>
          </p:cNvPr>
          <p:cNvSpPr txBox="1"/>
          <p:nvPr/>
        </p:nvSpPr>
        <p:spPr>
          <a:xfrm>
            <a:off x="4207430" y="555526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EEBEE-F684-A688-B87E-C19988D79B8E}"/>
              </a:ext>
            </a:extLst>
          </p:cNvPr>
          <p:cNvSpPr txBox="1"/>
          <p:nvPr/>
        </p:nvSpPr>
        <p:spPr>
          <a:xfrm>
            <a:off x="6444979" y="516823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7C5CE-72EA-728A-B221-BABC8FE745E8}"/>
              </a:ext>
            </a:extLst>
          </p:cNvPr>
          <p:cNvSpPr txBox="1"/>
          <p:nvPr/>
        </p:nvSpPr>
        <p:spPr>
          <a:xfrm>
            <a:off x="7398240" y="43703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BF7076-55E0-ADDD-7538-9DA332132BE6}"/>
              </a:ext>
            </a:extLst>
          </p:cNvPr>
          <p:cNvSpPr txBox="1"/>
          <p:nvPr/>
        </p:nvSpPr>
        <p:spPr>
          <a:xfrm>
            <a:off x="8445876" y="382742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E73257-A559-3A0A-133B-D98406694F84}"/>
              </a:ext>
            </a:extLst>
          </p:cNvPr>
          <p:cNvSpPr txBox="1"/>
          <p:nvPr/>
        </p:nvSpPr>
        <p:spPr>
          <a:xfrm>
            <a:off x="9658263" y="324181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FFEEE-8C4F-1C07-272E-AA25CD77FFA5}"/>
              </a:ext>
            </a:extLst>
          </p:cNvPr>
          <p:cNvSpPr txBox="1"/>
          <p:nvPr/>
        </p:nvSpPr>
        <p:spPr>
          <a:xfrm>
            <a:off x="10018620" y="307046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2BADF-5F81-0574-5DD7-D6EDA906A775}"/>
              </a:ext>
            </a:extLst>
          </p:cNvPr>
          <p:cNvSpPr txBox="1"/>
          <p:nvPr/>
        </p:nvSpPr>
        <p:spPr>
          <a:xfrm>
            <a:off x="10846155" y="264106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59571A-31BE-28BD-995C-BE45482EBAC5}"/>
              </a:ext>
            </a:extLst>
          </p:cNvPr>
          <p:cNvSpPr txBox="1"/>
          <p:nvPr/>
        </p:nvSpPr>
        <p:spPr>
          <a:xfrm>
            <a:off x="7486780" y="461947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B312A9-7C76-E11C-B01A-7B9C00705E97}"/>
              </a:ext>
            </a:extLst>
          </p:cNvPr>
          <p:cNvSpPr txBox="1"/>
          <p:nvPr/>
        </p:nvSpPr>
        <p:spPr>
          <a:xfrm>
            <a:off x="7690929" y="49636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A0843-800B-3676-371E-A9B22A81513B}"/>
              </a:ext>
            </a:extLst>
          </p:cNvPr>
          <p:cNvSpPr txBox="1"/>
          <p:nvPr/>
        </p:nvSpPr>
        <p:spPr>
          <a:xfrm>
            <a:off x="8739808" y="439489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A90FDF-CAB8-26F4-108F-9D1C1F84C5CB}"/>
              </a:ext>
            </a:extLst>
          </p:cNvPr>
          <p:cNvSpPr txBox="1"/>
          <p:nvPr/>
        </p:nvSpPr>
        <p:spPr>
          <a:xfrm>
            <a:off x="9939489" y="37934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7BB65E-9EF2-ECAC-ADC2-9A9159C52D3A}"/>
              </a:ext>
            </a:extLst>
          </p:cNvPr>
          <p:cNvSpPr txBox="1"/>
          <p:nvPr/>
        </p:nvSpPr>
        <p:spPr>
          <a:xfrm>
            <a:off x="11121637" y="32181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6DBC60-2BD2-46DA-D35B-37F459504DD3}"/>
              </a:ext>
            </a:extLst>
          </p:cNvPr>
          <p:cNvSpPr txBox="1"/>
          <p:nvPr/>
        </p:nvSpPr>
        <p:spPr>
          <a:xfrm>
            <a:off x="10185339" y="434228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86EEA-41BE-1683-3882-2EA2254BA0A3}"/>
              </a:ext>
            </a:extLst>
          </p:cNvPr>
          <p:cNvSpPr txBox="1"/>
          <p:nvPr/>
        </p:nvSpPr>
        <p:spPr>
          <a:xfrm>
            <a:off x="11392726" y="376934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210B63-95E8-56FD-901B-349A01331BD9}"/>
              </a:ext>
            </a:extLst>
          </p:cNvPr>
          <p:cNvSpPr txBox="1"/>
          <p:nvPr/>
        </p:nvSpPr>
        <p:spPr>
          <a:xfrm>
            <a:off x="10481928" y="492545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3A54EA-9559-01EA-F37D-AD0E479CAB50}"/>
              </a:ext>
            </a:extLst>
          </p:cNvPr>
          <p:cNvSpPr txBox="1"/>
          <p:nvPr/>
        </p:nvSpPr>
        <p:spPr>
          <a:xfrm>
            <a:off x="11650536" y="43054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0D17D5-D749-7C5C-CBEF-B5E629991B8C}"/>
              </a:ext>
            </a:extLst>
          </p:cNvPr>
          <p:cNvSpPr txBox="1"/>
          <p:nvPr/>
        </p:nvSpPr>
        <p:spPr>
          <a:xfrm>
            <a:off x="10762906" y="545746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82C092-C00D-6BE3-ABF5-F4C96EE4114F}"/>
              </a:ext>
            </a:extLst>
          </p:cNvPr>
          <p:cNvSpPr txBox="1"/>
          <p:nvPr/>
        </p:nvSpPr>
        <p:spPr>
          <a:xfrm>
            <a:off x="11925193" y="48644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8945E-2872-AAA2-0834-BC7FCAD12F57}"/>
              </a:ext>
            </a:extLst>
          </p:cNvPr>
          <p:cNvSpPr txBox="1"/>
          <p:nvPr/>
        </p:nvSpPr>
        <p:spPr>
          <a:xfrm>
            <a:off x="4385537" y="10438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D74C6A-FA9F-F055-596F-4B829E9F4C25}"/>
              </a:ext>
            </a:extLst>
          </p:cNvPr>
          <p:cNvSpPr txBox="1"/>
          <p:nvPr/>
        </p:nvSpPr>
        <p:spPr>
          <a:xfrm>
            <a:off x="4993195" y="53307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7B55F-0F75-6A00-7F84-6733A81735E4}"/>
              </a:ext>
            </a:extLst>
          </p:cNvPr>
          <p:cNvSpPr txBox="1"/>
          <p:nvPr/>
        </p:nvSpPr>
        <p:spPr>
          <a:xfrm>
            <a:off x="6862257" y="53118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B8A3B-4D79-77A3-D1C4-DDC32040F7D3}"/>
              </a:ext>
            </a:extLst>
          </p:cNvPr>
          <p:cNvSpPr txBox="1"/>
          <p:nvPr/>
        </p:nvSpPr>
        <p:spPr>
          <a:xfrm>
            <a:off x="506738" y="38801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7F3A4-B9BD-9399-5CE7-E71D515ED8B2}"/>
              </a:ext>
            </a:extLst>
          </p:cNvPr>
          <p:cNvSpPr txBox="1"/>
          <p:nvPr/>
        </p:nvSpPr>
        <p:spPr>
          <a:xfrm>
            <a:off x="524358" y="43946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FA7FE-E81D-38E5-F289-33E737DAEDCB}"/>
              </a:ext>
            </a:extLst>
          </p:cNvPr>
          <p:cNvSpPr txBox="1"/>
          <p:nvPr/>
        </p:nvSpPr>
        <p:spPr>
          <a:xfrm>
            <a:off x="92005" y="49186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879771-7D6A-F103-CBFB-AA8C3866993C}"/>
              </a:ext>
            </a:extLst>
          </p:cNvPr>
          <p:cNvSpPr txBox="1"/>
          <p:nvPr/>
        </p:nvSpPr>
        <p:spPr>
          <a:xfrm>
            <a:off x="11277" y="51802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520561-D070-152B-55E3-F350BF1414EB}"/>
              </a:ext>
            </a:extLst>
          </p:cNvPr>
          <p:cNvSpPr txBox="1"/>
          <p:nvPr/>
        </p:nvSpPr>
        <p:spPr>
          <a:xfrm>
            <a:off x="-7724" y="56491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9971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2175DA51-7A4F-B0C2-17D3-A86138AE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16314"/>
          <a:stretch/>
        </p:blipFill>
        <p:spPr>
          <a:xfrm>
            <a:off x="0" y="60922"/>
            <a:ext cx="12192000" cy="6736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F7D9F-C6E9-A416-4237-57F7E3A87EE9}"/>
              </a:ext>
            </a:extLst>
          </p:cNvPr>
          <p:cNvSpPr txBox="1"/>
          <p:nvPr/>
        </p:nvSpPr>
        <p:spPr>
          <a:xfrm>
            <a:off x="119916" y="53445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9BEDD-CACA-F078-0EA6-049497FED3C4}"/>
              </a:ext>
            </a:extLst>
          </p:cNvPr>
          <p:cNvSpPr txBox="1"/>
          <p:nvPr/>
        </p:nvSpPr>
        <p:spPr>
          <a:xfrm>
            <a:off x="422543" y="11927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FCF-2914-4563-C758-ADEF43722B7F}"/>
              </a:ext>
            </a:extLst>
          </p:cNvPr>
          <p:cNvSpPr txBox="1"/>
          <p:nvPr/>
        </p:nvSpPr>
        <p:spPr>
          <a:xfrm>
            <a:off x="730541" y="181670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5B5F4-866C-032B-BA06-15755EFEE9A2}"/>
              </a:ext>
            </a:extLst>
          </p:cNvPr>
          <p:cNvSpPr txBox="1"/>
          <p:nvPr/>
        </p:nvSpPr>
        <p:spPr>
          <a:xfrm>
            <a:off x="1004925" y="24010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AE12E-1D5F-C854-43E4-166E44A24349}"/>
              </a:ext>
            </a:extLst>
          </p:cNvPr>
          <p:cNvSpPr txBox="1"/>
          <p:nvPr/>
        </p:nvSpPr>
        <p:spPr>
          <a:xfrm>
            <a:off x="1337557" y="305816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7035D-EEA4-35FF-52BC-57FFBB897DB4}"/>
              </a:ext>
            </a:extLst>
          </p:cNvPr>
          <p:cNvSpPr txBox="1"/>
          <p:nvPr/>
        </p:nvSpPr>
        <p:spPr>
          <a:xfrm>
            <a:off x="1665796" y="36893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4885-231F-6B4B-EE65-6E8ECE539547}"/>
              </a:ext>
            </a:extLst>
          </p:cNvPr>
          <p:cNvSpPr txBox="1"/>
          <p:nvPr/>
        </p:nvSpPr>
        <p:spPr>
          <a:xfrm>
            <a:off x="1946466" y="43397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09DBC-13DA-EE9C-1E8D-9D4DDCF5A018}"/>
              </a:ext>
            </a:extLst>
          </p:cNvPr>
          <p:cNvSpPr txBox="1"/>
          <p:nvPr/>
        </p:nvSpPr>
        <p:spPr>
          <a:xfrm>
            <a:off x="2266843" y="496734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91496-60E7-2515-2EE3-6A2770C08DB0}"/>
              </a:ext>
            </a:extLst>
          </p:cNvPr>
          <p:cNvSpPr txBox="1"/>
          <p:nvPr/>
        </p:nvSpPr>
        <p:spPr>
          <a:xfrm>
            <a:off x="83577" y="28740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4A27D-6C4A-2F7B-A9F3-CD9079C6315A}"/>
              </a:ext>
            </a:extLst>
          </p:cNvPr>
          <p:cNvSpPr txBox="1"/>
          <p:nvPr/>
        </p:nvSpPr>
        <p:spPr>
          <a:xfrm>
            <a:off x="-38055" y="373882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D7D51-B0C4-059A-1715-CDEC73F33DCD}"/>
              </a:ext>
            </a:extLst>
          </p:cNvPr>
          <p:cNvSpPr txBox="1"/>
          <p:nvPr/>
        </p:nvSpPr>
        <p:spPr>
          <a:xfrm>
            <a:off x="264945" y="43676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DAA6E-8D53-00D2-DAAC-EC6C0ACF966C}"/>
              </a:ext>
            </a:extLst>
          </p:cNvPr>
          <p:cNvSpPr txBox="1"/>
          <p:nvPr/>
        </p:nvSpPr>
        <p:spPr>
          <a:xfrm>
            <a:off x="595824" y="50308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DF126-C6A8-2D71-1CCB-22BF679AACF2}"/>
              </a:ext>
            </a:extLst>
          </p:cNvPr>
          <p:cNvSpPr txBox="1"/>
          <p:nvPr/>
        </p:nvSpPr>
        <p:spPr>
          <a:xfrm>
            <a:off x="911092" y="55971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46525-4500-DED7-1170-3C5C45372191}"/>
              </a:ext>
            </a:extLst>
          </p:cNvPr>
          <p:cNvSpPr txBox="1"/>
          <p:nvPr/>
        </p:nvSpPr>
        <p:spPr>
          <a:xfrm>
            <a:off x="5551063" y="341030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38E88-32EF-2E74-2F40-F160724967A2}"/>
              </a:ext>
            </a:extLst>
          </p:cNvPr>
          <p:cNvSpPr txBox="1"/>
          <p:nvPr/>
        </p:nvSpPr>
        <p:spPr>
          <a:xfrm>
            <a:off x="6823603" y="58616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A9A10-F727-184D-481E-2642ADE18892}"/>
              </a:ext>
            </a:extLst>
          </p:cNvPr>
          <p:cNvSpPr txBox="1"/>
          <p:nvPr/>
        </p:nvSpPr>
        <p:spPr>
          <a:xfrm>
            <a:off x="10873633" y="36161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3D429-B5B7-A0C8-6487-8169B6AD4AEC}"/>
              </a:ext>
            </a:extLst>
          </p:cNvPr>
          <p:cNvSpPr txBox="1"/>
          <p:nvPr/>
        </p:nvSpPr>
        <p:spPr>
          <a:xfrm>
            <a:off x="2328736" y="10390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32EDC-87B2-3EF2-BA0F-EFB77E187B5B}"/>
              </a:ext>
            </a:extLst>
          </p:cNvPr>
          <p:cNvSpPr txBox="1"/>
          <p:nvPr/>
        </p:nvSpPr>
        <p:spPr>
          <a:xfrm>
            <a:off x="2676716" y="16008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1ABC8-C1E4-E7A3-42C2-631AFCF1C253}"/>
              </a:ext>
            </a:extLst>
          </p:cNvPr>
          <p:cNvSpPr txBox="1"/>
          <p:nvPr/>
        </p:nvSpPr>
        <p:spPr>
          <a:xfrm>
            <a:off x="3013266" y="224669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30DFD-B29F-D716-71C4-2B2D716AFE21}"/>
              </a:ext>
            </a:extLst>
          </p:cNvPr>
          <p:cNvSpPr txBox="1"/>
          <p:nvPr/>
        </p:nvSpPr>
        <p:spPr>
          <a:xfrm>
            <a:off x="3292666" y="2845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15C9D-6DB2-8CE8-D87A-556F8A2F8C28}"/>
              </a:ext>
            </a:extLst>
          </p:cNvPr>
          <p:cNvSpPr txBox="1"/>
          <p:nvPr/>
        </p:nvSpPr>
        <p:spPr>
          <a:xfrm>
            <a:off x="11563243" y="47691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9228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B6A35-207C-C93D-B526-080320C8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1"/>
          <a:stretch/>
        </p:blipFill>
        <p:spPr>
          <a:xfrm>
            <a:off x="-1" y="242888"/>
            <a:ext cx="12192669" cy="6418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3B789-021F-8ADD-5A7B-DA4EAFD57CE2}"/>
              </a:ext>
            </a:extLst>
          </p:cNvPr>
          <p:cNvSpPr txBox="1"/>
          <p:nvPr/>
        </p:nvSpPr>
        <p:spPr>
          <a:xfrm>
            <a:off x="2206110" y="63143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4B0C-281C-7DC2-78E7-6CC187026BF7}"/>
              </a:ext>
            </a:extLst>
          </p:cNvPr>
          <p:cNvSpPr txBox="1"/>
          <p:nvPr/>
        </p:nvSpPr>
        <p:spPr>
          <a:xfrm>
            <a:off x="1729860" y="53665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A7334-7E1E-956B-EC89-82E982F5E179}"/>
              </a:ext>
            </a:extLst>
          </p:cNvPr>
          <p:cNvSpPr txBox="1"/>
          <p:nvPr/>
        </p:nvSpPr>
        <p:spPr>
          <a:xfrm>
            <a:off x="7840150" y="612413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34BF3-DEBA-8B9C-0CE2-AE3C1DD5AF04}"/>
              </a:ext>
            </a:extLst>
          </p:cNvPr>
          <p:cNvSpPr txBox="1"/>
          <p:nvPr/>
        </p:nvSpPr>
        <p:spPr>
          <a:xfrm>
            <a:off x="7335325" y="49192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F725-7F03-CD45-2DC3-905B2C88D73D}"/>
              </a:ext>
            </a:extLst>
          </p:cNvPr>
          <p:cNvSpPr txBox="1"/>
          <p:nvPr/>
        </p:nvSpPr>
        <p:spPr>
          <a:xfrm>
            <a:off x="6678100" y="34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D9229-4F5A-86C6-C7E5-FA91936E0B6C}"/>
              </a:ext>
            </a:extLst>
          </p:cNvPr>
          <p:cNvSpPr txBox="1"/>
          <p:nvPr/>
        </p:nvSpPr>
        <p:spPr>
          <a:xfrm>
            <a:off x="6947201" y="50860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75941-F392-9AAF-60CB-B5A6FC96B77F}"/>
              </a:ext>
            </a:extLst>
          </p:cNvPr>
          <p:cNvSpPr txBox="1"/>
          <p:nvPr/>
        </p:nvSpPr>
        <p:spPr>
          <a:xfrm>
            <a:off x="6731663" y="4135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BFAD-FCE7-9B64-1C86-E2F7CD3B91CA}"/>
              </a:ext>
            </a:extLst>
          </p:cNvPr>
          <p:cNvSpPr txBox="1"/>
          <p:nvPr/>
        </p:nvSpPr>
        <p:spPr>
          <a:xfrm>
            <a:off x="6959901" y="2248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A3163-593B-FDA6-37EA-E90DAC0249D1}"/>
              </a:ext>
            </a:extLst>
          </p:cNvPr>
          <p:cNvSpPr txBox="1"/>
          <p:nvPr/>
        </p:nvSpPr>
        <p:spPr>
          <a:xfrm>
            <a:off x="2936360" y="42616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9650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EB829-E6D1-87C8-A303-B61A2563E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38"/>
          <a:stretch/>
        </p:blipFill>
        <p:spPr>
          <a:xfrm>
            <a:off x="-1112" y="225972"/>
            <a:ext cx="12193112" cy="640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9DD95-5F59-6C00-5AF3-383DE3D4BA6E}"/>
              </a:ext>
            </a:extLst>
          </p:cNvPr>
          <p:cNvSpPr txBox="1"/>
          <p:nvPr/>
        </p:nvSpPr>
        <p:spPr>
          <a:xfrm>
            <a:off x="9097639" y="31819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3866B-B89E-5AE7-F40D-35AC6D573454}"/>
              </a:ext>
            </a:extLst>
          </p:cNvPr>
          <p:cNvSpPr txBox="1"/>
          <p:nvPr/>
        </p:nvSpPr>
        <p:spPr>
          <a:xfrm>
            <a:off x="8020329" y="2785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AE437-4A28-7654-E413-14FB01A579A3}"/>
              </a:ext>
            </a:extLst>
          </p:cNvPr>
          <p:cNvSpPr txBox="1"/>
          <p:nvPr/>
        </p:nvSpPr>
        <p:spPr>
          <a:xfrm>
            <a:off x="6487668" y="1734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83EE-E826-BF19-360B-08034EF6665C}"/>
              </a:ext>
            </a:extLst>
          </p:cNvPr>
          <p:cNvSpPr txBox="1"/>
          <p:nvPr/>
        </p:nvSpPr>
        <p:spPr>
          <a:xfrm>
            <a:off x="5598077" y="5401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521D5-BB11-2AFB-56F1-99BAFC92EDCE}"/>
              </a:ext>
            </a:extLst>
          </p:cNvPr>
          <p:cNvSpPr txBox="1"/>
          <p:nvPr/>
        </p:nvSpPr>
        <p:spPr>
          <a:xfrm>
            <a:off x="5641553" y="152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9C2D7-7399-E396-1320-567F4A3C45A6}"/>
              </a:ext>
            </a:extLst>
          </p:cNvPr>
          <p:cNvSpPr txBox="1"/>
          <p:nvPr/>
        </p:nvSpPr>
        <p:spPr>
          <a:xfrm>
            <a:off x="5199322" y="74475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90D7-C84E-2D56-F6E8-122AF7E243D3}"/>
              </a:ext>
            </a:extLst>
          </p:cNvPr>
          <p:cNvSpPr txBox="1"/>
          <p:nvPr/>
        </p:nvSpPr>
        <p:spPr>
          <a:xfrm>
            <a:off x="4245936" y="189661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A66FD-65E6-5632-6049-955E28940767}"/>
              </a:ext>
            </a:extLst>
          </p:cNvPr>
          <p:cNvSpPr txBox="1"/>
          <p:nvPr/>
        </p:nvSpPr>
        <p:spPr>
          <a:xfrm>
            <a:off x="4111257" y="235735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7EA4B-8350-8AF3-AE46-33F653B2F26C}"/>
              </a:ext>
            </a:extLst>
          </p:cNvPr>
          <p:cNvSpPr txBox="1"/>
          <p:nvPr/>
        </p:nvSpPr>
        <p:spPr>
          <a:xfrm>
            <a:off x="3639881" y="234672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4238E-39B2-728C-0758-D622BC435CE1}"/>
              </a:ext>
            </a:extLst>
          </p:cNvPr>
          <p:cNvSpPr txBox="1"/>
          <p:nvPr/>
        </p:nvSpPr>
        <p:spPr>
          <a:xfrm>
            <a:off x="3701869" y="297758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6E056-0885-6DF0-2F6D-87821BBE1F96}"/>
              </a:ext>
            </a:extLst>
          </p:cNvPr>
          <p:cNvSpPr txBox="1"/>
          <p:nvPr/>
        </p:nvSpPr>
        <p:spPr>
          <a:xfrm>
            <a:off x="364516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6055B-290C-60AC-EFDA-B21186162D4A}"/>
              </a:ext>
            </a:extLst>
          </p:cNvPr>
          <p:cNvSpPr txBox="1"/>
          <p:nvPr/>
        </p:nvSpPr>
        <p:spPr>
          <a:xfrm>
            <a:off x="3475474" y="39689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3D966-9A43-424F-BE2D-8EA141919EB7}"/>
              </a:ext>
            </a:extLst>
          </p:cNvPr>
          <p:cNvSpPr txBox="1"/>
          <p:nvPr/>
        </p:nvSpPr>
        <p:spPr>
          <a:xfrm>
            <a:off x="3369082" y="432027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C6B20-7396-5733-05B6-1440B168897B}"/>
              </a:ext>
            </a:extLst>
          </p:cNvPr>
          <p:cNvSpPr txBox="1"/>
          <p:nvPr/>
        </p:nvSpPr>
        <p:spPr>
          <a:xfrm>
            <a:off x="3653024" y="49212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1D79B-CFDE-EB7F-1EBB-8B208F702EC4}"/>
              </a:ext>
            </a:extLst>
          </p:cNvPr>
          <p:cNvSpPr txBox="1"/>
          <p:nvPr/>
        </p:nvSpPr>
        <p:spPr>
          <a:xfrm>
            <a:off x="3810369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0CD81-4C1A-2BAB-F9F8-27F1F955DD24}"/>
              </a:ext>
            </a:extLst>
          </p:cNvPr>
          <p:cNvSpPr txBox="1"/>
          <p:nvPr/>
        </p:nvSpPr>
        <p:spPr>
          <a:xfrm>
            <a:off x="3831291" y="59326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9D3431-6FF2-A572-0551-9DACA0D3B73D}"/>
              </a:ext>
            </a:extLst>
          </p:cNvPr>
          <p:cNvSpPr txBox="1"/>
          <p:nvPr/>
        </p:nvSpPr>
        <p:spPr>
          <a:xfrm>
            <a:off x="379988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89471-5457-92EE-F9F4-416999F653C5}"/>
              </a:ext>
            </a:extLst>
          </p:cNvPr>
          <p:cNvSpPr txBox="1"/>
          <p:nvPr/>
        </p:nvSpPr>
        <p:spPr>
          <a:xfrm>
            <a:off x="2968684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160230-281C-3568-10BB-DC613FFB0835}"/>
              </a:ext>
            </a:extLst>
          </p:cNvPr>
          <p:cNvSpPr txBox="1"/>
          <p:nvPr/>
        </p:nvSpPr>
        <p:spPr>
          <a:xfrm>
            <a:off x="202094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0A852-E204-43A7-E6CF-3494ACEDBB02}"/>
              </a:ext>
            </a:extLst>
          </p:cNvPr>
          <p:cNvSpPr txBox="1"/>
          <p:nvPr/>
        </p:nvSpPr>
        <p:spPr>
          <a:xfrm>
            <a:off x="1177611" y="640391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B8CED-1918-4D36-9F68-2D3B48BA93EF}"/>
              </a:ext>
            </a:extLst>
          </p:cNvPr>
          <p:cNvSpPr txBox="1"/>
          <p:nvPr/>
        </p:nvSpPr>
        <p:spPr>
          <a:xfrm>
            <a:off x="1139511" y="591412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613984-9305-E558-B3CB-CB81C5482F63}"/>
              </a:ext>
            </a:extLst>
          </p:cNvPr>
          <p:cNvSpPr txBox="1"/>
          <p:nvPr/>
        </p:nvSpPr>
        <p:spPr>
          <a:xfrm>
            <a:off x="204411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1A190-4A14-C85D-5937-8600A2EEF331}"/>
              </a:ext>
            </a:extLst>
          </p:cNvPr>
          <p:cNvSpPr txBox="1"/>
          <p:nvPr/>
        </p:nvSpPr>
        <p:spPr>
          <a:xfrm>
            <a:off x="296868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3D9BD9-0CF1-D214-9239-871CB3793D0A}"/>
              </a:ext>
            </a:extLst>
          </p:cNvPr>
          <p:cNvSpPr txBox="1"/>
          <p:nvPr/>
        </p:nvSpPr>
        <p:spPr>
          <a:xfrm>
            <a:off x="2673409" y="527019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321465-3841-F258-9F5F-02CC5E8765FE}"/>
              </a:ext>
            </a:extLst>
          </p:cNvPr>
          <p:cNvSpPr txBox="1"/>
          <p:nvPr/>
        </p:nvSpPr>
        <p:spPr>
          <a:xfrm>
            <a:off x="2563951" y="46576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FF680-6CBB-9BD1-7053-428238C95183}"/>
              </a:ext>
            </a:extLst>
          </p:cNvPr>
          <p:cNvSpPr txBox="1"/>
          <p:nvPr/>
        </p:nvSpPr>
        <p:spPr>
          <a:xfrm>
            <a:off x="2494056" y="40848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74A72-6F0A-6660-D887-7C5039F524A7}"/>
              </a:ext>
            </a:extLst>
          </p:cNvPr>
          <p:cNvSpPr txBox="1"/>
          <p:nvPr/>
        </p:nvSpPr>
        <p:spPr>
          <a:xfrm>
            <a:off x="2160681" y="44004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329A3-F16C-555D-2CE9-14A701851CF5}"/>
              </a:ext>
            </a:extLst>
          </p:cNvPr>
          <p:cNvSpPr txBox="1"/>
          <p:nvPr/>
        </p:nvSpPr>
        <p:spPr>
          <a:xfrm>
            <a:off x="2098849" y="452274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AFF78-B978-B7C7-D9E8-F8860B9E6DF0}"/>
              </a:ext>
            </a:extLst>
          </p:cNvPr>
          <p:cNvSpPr txBox="1"/>
          <p:nvPr/>
        </p:nvSpPr>
        <p:spPr>
          <a:xfrm>
            <a:off x="205276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252BB-CE91-65B9-751A-6FCA73709920}"/>
              </a:ext>
            </a:extLst>
          </p:cNvPr>
          <p:cNvSpPr txBox="1"/>
          <p:nvPr/>
        </p:nvSpPr>
        <p:spPr>
          <a:xfrm>
            <a:off x="244742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58E1FB-AA97-EFE2-B493-F18E3732FC65}"/>
              </a:ext>
            </a:extLst>
          </p:cNvPr>
          <p:cNvSpPr txBox="1"/>
          <p:nvPr/>
        </p:nvSpPr>
        <p:spPr>
          <a:xfrm>
            <a:off x="1150655" y="545782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748897-9487-91F0-4CE0-51EDD21D5A8E}"/>
              </a:ext>
            </a:extLst>
          </p:cNvPr>
          <p:cNvSpPr txBox="1"/>
          <p:nvPr/>
        </p:nvSpPr>
        <p:spPr>
          <a:xfrm>
            <a:off x="1953925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0D461-43F8-A75E-2A14-DC50916DD0F8}"/>
              </a:ext>
            </a:extLst>
          </p:cNvPr>
          <p:cNvSpPr txBox="1"/>
          <p:nvPr/>
        </p:nvSpPr>
        <p:spPr>
          <a:xfrm>
            <a:off x="2216937" y="37729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D2ADF7-76E0-AC44-D0B3-BD51C84ED223}"/>
              </a:ext>
            </a:extLst>
          </p:cNvPr>
          <p:cNvSpPr txBox="1"/>
          <p:nvPr/>
        </p:nvSpPr>
        <p:spPr>
          <a:xfrm>
            <a:off x="2542682" y="36160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287959-2E56-1918-2DA8-D09809208F11}"/>
              </a:ext>
            </a:extLst>
          </p:cNvPr>
          <p:cNvSpPr txBox="1"/>
          <p:nvPr/>
        </p:nvSpPr>
        <p:spPr>
          <a:xfrm>
            <a:off x="2741572" y="381162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3D56DA-3D83-8816-7FEC-2CAB776E46C2}"/>
              </a:ext>
            </a:extLst>
          </p:cNvPr>
          <p:cNvSpPr txBox="1"/>
          <p:nvPr/>
        </p:nvSpPr>
        <p:spPr>
          <a:xfrm>
            <a:off x="2888716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54B169-286A-18BD-C132-FCCF1AC7DE49}"/>
              </a:ext>
            </a:extLst>
          </p:cNvPr>
          <p:cNvSpPr txBox="1"/>
          <p:nvPr/>
        </p:nvSpPr>
        <p:spPr>
          <a:xfrm>
            <a:off x="3589725" y="365781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1564EF-3744-AB21-20F4-D738ADBF28BA}"/>
              </a:ext>
            </a:extLst>
          </p:cNvPr>
          <p:cNvSpPr txBox="1"/>
          <p:nvPr/>
        </p:nvSpPr>
        <p:spPr>
          <a:xfrm>
            <a:off x="3046296" y="32719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875BD-A23B-F51A-377C-7CE67035A473}"/>
              </a:ext>
            </a:extLst>
          </p:cNvPr>
          <p:cNvSpPr txBox="1"/>
          <p:nvPr/>
        </p:nvSpPr>
        <p:spPr>
          <a:xfrm>
            <a:off x="3175158" y="25562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5B2AF-6866-F388-507B-1F01F194D93D}"/>
              </a:ext>
            </a:extLst>
          </p:cNvPr>
          <p:cNvSpPr txBox="1"/>
          <p:nvPr/>
        </p:nvSpPr>
        <p:spPr>
          <a:xfrm>
            <a:off x="4538255" y="24680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3CFED-E0B3-B3E0-80B1-A0901C81A41D}"/>
              </a:ext>
            </a:extLst>
          </p:cNvPr>
          <p:cNvSpPr txBox="1"/>
          <p:nvPr/>
        </p:nvSpPr>
        <p:spPr>
          <a:xfrm>
            <a:off x="5319408" y="221591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55311-111B-C078-CABE-F2FD5FBDBD52}"/>
              </a:ext>
            </a:extLst>
          </p:cNvPr>
          <p:cNvSpPr txBox="1"/>
          <p:nvPr/>
        </p:nvSpPr>
        <p:spPr>
          <a:xfrm>
            <a:off x="5280051" y="31410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96F1C4-C587-BF03-6B5B-7E7666D5126E}"/>
              </a:ext>
            </a:extLst>
          </p:cNvPr>
          <p:cNvSpPr txBox="1"/>
          <p:nvPr/>
        </p:nvSpPr>
        <p:spPr>
          <a:xfrm>
            <a:off x="5059407" y="319621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2A965-5ED3-4961-198D-25A151BF3485}"/>
              </a:ext>
            </a:extLst>
          </p:cNvPr>
          <p:cNvSpPr txBox="1"/>
          <p:nvPr/>
        </p:nvSpPr>
        <p:spPr>
          <a:xfrm>
            <a:off x="4979542" y="282676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56293-A18E-26B4-D3C5-AEBF2A55C487}"/>
              </a:ext>
            </a:extLst>
          </p:cNvPr>
          <p:cNvSpPr txBox="1"/>
          <p:nvPr/>
        </p:nvSpPr>
        <p:spPr>
          <a:xfrm>
            <a:off x="4953823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44063-2D2B-3479-092E-4E9866F826FB}"/>
              </a:ext>
            </a:extLst>
          </p:cNvPr>
          <p:cNvSpPr txBox="1"/>
          <p:nvPr/>
        </p:nvSpPr>
        <p:spPr>
          <a:xfrm>
            <a:off x="5207805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2B5D14-7D7A-300A-4CAD-19D5232FED68}"/>
              </a:ext>
            </a:extLst>
          </p:cNvPr>
          <p:cNvSpPr txBox="1"/>
          <p:nvPr/>
        </p:nvSpPr>
        <p:spPr>
          <a:xfrm>
            <a:off x="5214474" y="27945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466786-4AA4-3ECA-DFFB-09395EF48CED}"/>
              </a:ext>
            </a:extLst>
          </p:cNvPr>
          <p:cNvSpPr txBox="1"/>
          <p:nvPr/>
        </p:nvSpPr>
        <p:spPr>
          <a:xfrm>
            <a:off x="4782059" y="32876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DC1705-D944-90EE-A6F7-3EC4E4D0EC4C}"/>
              </a:ext>
            </a:extLst>
          </p:cNvPr>
          <p:cNvSpPr txBox="1"/>
          <p:nvPr/>
        </p:nvSpPr>
        <p:spPr>
          <a:xfrm>
            <a:off x="4669334" y="286904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6BA777-AEDC-F7F7-BD9E-2B9E4DA44690}"/>
              </a:ext>
            </a:extLst>
          </p:cNvPr>
          <p:cNvSpPr txBox="1"/>
          <p:nvPr/>
        </p:nvSpPr>
        <p:spPr>
          <a:xfrm>
            <a:off x="4503124" y="33726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EB3542-22C4-6033-3160-83ACF88BBE6A}"/>
              </a:ext>
            </a:extLst>
          </p:cNvPr>
          <p:cNvSpPr txBox="1"/>
          <p:nvPr/>
        </p:nvSpPr>
        <p:spPr>
          <a:xfrm>
            <a:off x="426528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85A67B-C331-920E-E1DB-46D4CA9A2AC8}"/>
              </a:ext>
            </a:extLst>
          </p:cNvPr>
          <p:cNvSpPr txBox="1"/>
          <p:nvPr/>
        </p:nvSpPr>
        <p:spPr>
          <a:xfrm>
            <a:off x="4655629" y="394243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197FC6-C36C-4F27-454D-82DD59289BBD}"/>
              </a:ext>
            </a:extLst>
          </p:cNvPr>
          <p:cNvSpPr txBox="1"/>
          <p:nvPr/>
        </p:nvSpPr>
        <p:spPr>
          <a:xfrm>
            <a:off x="4733179" y="425659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2A6526-520D-070A-FE75-655AF8F38936}"/>
              </a:ext>
            </a:extLst>
          </p:cNvPr>
          <p:cNvSpPr txBox="1"/>
          <p:nvPr/>
        </p:nvSpPr>
        <p:spPr>
          <a:xfrm>
            <a:off x="4834126" y="456032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6E0DB5-444E-683D-A7E4-D6DAB62D5CD2}"/>
              </a:ext>
            </a:extLst>
          </p:cNvPr>
          <p:cNvSpPr txBox="1"/>
          <p:nvPr/>
        </p:nvSpPr>
        <p:spPr>
          <a:xfrm>
            <a:off x="5077546" y="44465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C39B1F-284D-695F-8A17-29FFEA6EEE92}"/>
              </a:ext>
            </a:extLst>
          </p:cNvPr>
          <p:cNvSpPr txBox="1"/>
          <p:nvPr/>
        </p:nvSpPr>
        <p:spPr>
          <a:xfrm>
            <a:off x="4944411" y="37427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58673E-9BB1-584A-2E48-5636B3806288}"/>
              </a:ext>
            </a:extLst>
          </p:cNvPr>
          <p:cNvSpPr txBox="1"/>
          <p:nvPr/>
        </p:nvSpPr>
        <p:spPr>
          <a:xfrm>
            <a:off x="5493340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EA334D-E324-4D03-4010-8348F6DA27C2}"/>
              </a:ext>
            </a:extLst>
          </p:cNvPr>
          <p:cNvSpPr txBox="1"/>
          <p:nvPr/>
        </p:nvSpPr>
        <p:spPr>
          <a:xfrm>
            <a:off x="5002702" y="491609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DEA653-0370-14DE-D9E6-CE853C021050}"/>
              </a:ext>
            </a:extLst>
          </p:cNvPr>
          <p:cNvSpPr txBox="1"/>
          <p:nvPr/>
        </p:nvSpPr>
        <p:spPr>
          <a:xfrm>
            <a:off x="5122264" y="53913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C96183-DBC1-DE30-B91C-2D9235BA3ED1}"/>
              </a:ext>
            </a:extLst>
          </p:cNvPr>
          <p:cNvSpPr txBox="1"/>
          <p:nvPr/>
        </p:nvSpPr>
        <p:spPr>
          <a:xfrm>
            <a:off x="5272696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69E015-A757-A8F5-BC18-24FD0120D93B}"/>
              </a:ext>
            </a:extLst>
          </p:cNvPr>
          <p:cNvSpPr txBox="1"/>
          <p:nvPr/>
        </p:nvSpPr>
        <p:spPr>
          <a:xfrm>
            <a:off x="5598077" y="538827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05ED6-803B-1C0A-CF0C-8F177CDBA1F6}"/>
              </a:ext>
            </a:extLst>
          </p:cNvPr>
          <p:cNvSpPr txBox="1"/>
          <p:nvPr/>
        </p:nvSpPr>
        <p:spPr>
          <a:xfrm>
            <a:off x="5394497" y="417524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67D622-0271-C30C-407E-DFD6DB9EB592}"/>
              </a:ext>
            </a:extLst>
          </p:cNvPr>
          <p:cNvSpPr txBox="1"/>
          <p:nvPr/>
        </p:nvSpPr>
        <p:spPr>
          <a:xfrm>
            <a:off x="5504603" y="39375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9C600-3375-4219-0CCD-CABB030D1DFA}"/>
              </a:ext>
            </a:extLst>
          </p:cNvPr>
          <p:cNvSpPr txBox="1"/>
          <p:nvPr/>
        </p:nvSpPr>
        <p:spPr>
          <a:xfrm>
            <a:off x="7076925" y="59524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1FB733-AD83-4D40-A12B-F6C56D8B11B5}"/>
              </a:ext>
            </a:extLst>
          </p:cNvPr>
          <p:cNvSpPr txBox="1"/>
          <p:nvPr/>
        </p:nvSpPr>
        <p:spPr>
          <a:xfrm>
            <a:off x="7110421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4DDCC3-D137-8C5C-4A86-A31A7452445E}"/>
              </a:ext>
            </a:extLst>
          </p:cNvPr>
          <p:cNvSpPr txBox="1"/>
          <p:nvPr/>
        </p:nvSpPr>
        <p:spPr>
          <a:xfrm>
            <a:off x="7097856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7F1E16-9C17-451D-86A3-26CEBE1E124A}"/>
              </a:ext>
            </a:extLst>
          </p:cNvPr>
          <p:cNvSpPr txBox="1"/>
          <p:nvPr/>
        </p:nvSpPr>
        <p:spPr>
          <a:xfrm>
            <a:off x="8895038" y="54010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53724-BD8C-31DE-D90F-5AB1BAC450B5}"/>
              </a:ext>
            </a:extLst>
          </p:cNvPr>
          <p:cNvSpPr txBox="1"/>
          <p:nvPr/>
        </p:nvSpPr>
        <p:spPr>
          <a:xfrm>
            <a:off x="9257070" y="55502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F0BDC6-B033-09F4-E4A3-AB79663D81D5}"/>
              </a:ext>
            </a:extLst>
          </p:cNvPr>
          <p:cNvSpPr txBox="1"/>
          <p:nvPr/>
        </p:nvSpPr>
        <p:spPr>
          <a:xfrm>
            <a:off x="8732348" y="59302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757802-B1F7-6067-54AE-2D53F08F1E52}"/>
              </a:ext>
            </a:extLst>
          </p:cNvPr>
          <p:cNvSpPr txBox="1"/>
          <p:nvPr/>
        </p:nvSpPr>
        <p:spPr>
          <a:xfrm>
            <a:off x="9523927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CA1EDA-790B-2281-0884-5F635539C275}"/>
              </a:ext>
            </a:extLst>
          </p:cNvPr>
          <p:cNvSpPr txBox="1"/>
          <p:nvPr/>
        </p:nvSpPr>
        <p:spPr>
          <a:xfrm>
            <a:off x="9874219" y="56738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EC2AF9-2937-6FFA-E36E-65F938761613}"/>
              </a:ext>
            </a:extLst>
          </p:cNvPr>
          <p:cNvSpPr txBox="1"/>
          <p:nvPr/>
        </p:nvSpPr>
        <p:spPr>
          <a:xfrm>
            <a:off x="10482398" y="569087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E560A3-7CFF-F292-B04A-4F3B12CA6A36}"/>
              </a:ext>
            </a:extLst>
          </p:cNvPr>
          <p:cNvSpPr txBox="1"/>
          <p:nvPr/>
        </p:nvSpPr>
        <p:spPr>
          <a:xfrm>
            <a:off x="10999582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45750B-55CC-0E36-9EC7-4A39491B6F2B}"/>
              </a:ext>
            </a:extLst>
          </p:cNvPr>
          <p:cNvSpPr txBox="1"/>
          <p:nvPr/>
        </p:nvSpPr>
        <p:spPr>
          <a:xfrm>
            <a:off x="11440869" y="56640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7E91D5-EE13-A28C-9B47-3CB1D5E403CF}"/>
              </a:ext>
            </a:extLst>
          </p:cNvPr>
          <p:cNvSpPr txBox="1"/>
          <p:nvPr/>
        </p:nvSpPr>
        <p:spPr>
          <a:xfrm>
            <a:off x="11471333" y="416563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DD4A15-8993-6528-0E61-5E66B90E9A73}"/>
              </a:ext>
            </a:extLst>
          </p:cNvPr>
          <p:cNvSpPr txBox="1"/>
          <p:nvPr/>
        </p:nvSpPr>
        <p:spPr>
          <a:xfrm>
            <a:off x="11440869" y="36033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F3C255-F037-9740-1385-9A1FE45FED9F}"/>
              </a:ext>
            </a:extLst>
          </p:cNvPr>
          <p:cNvSpPr txBox="1"/>
          <p:nvPr/>
        </p:nvSpPr>
        <p:spPr>
          <a:xfrm>
            <a:off x="11194327" y="34289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9B36F-B907-2883-E236-D5DF733DFACA}"/>
              </a:ext>
            </a:extLst>
          </p:cNvPr>
          <p:cNvSpPr txBox="1"/>
          <p:nvPr/>
        </p:nvSpPr>
        <p:spPr>
          <a:xfrm>
            <a:off x="10353017" y="450805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AF21C1-4467-4D4F-BC8D-DA5A39BFF558}"/>
              </a:ext>
            </a:extLst>
          </p:cNvPr>
          <p:cNvSpPr txBox="1"/>
          <p:nvPr/>
        </p:nvSpPr>
        <p:spPr>
          <a:xfrm>
            <a:off x="10521593" y="47018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791C76-21E1-85B6-4D6E-C7514D50D206}"/>
              </a:ext>
            </a:extLst>
          </p:cNvPr>
          <p:cNvSpPr txBox="1"/>
          <p:nvPr/>
        </p:nvSpPr>
        <p:spPr>
          <a:xfrm>
            <a:off x="10315506" y="489246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E94F49-97BF-E3CF-D24E-43F9831DB362}"/>
              </a:ext>
            </a:extLst>
          </p:cNvPr>
          <p:cNvSpPr txBox="1"/>
          <p:nvPr/>
        </p:nvSpPr>
        <p:spPr>
          <a:xfrm>
            <a:off x="9892283" y="53089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BC97A-6436-B3DF-88A4-BAF49A304101}"/>
              </a:ext>
            </a:extLst>
          </p:cNvPr>
          <p:cNvSpPr txBox="1"/>
          <p:nvPr/>
        </p:nvSpPr>
        <p:spPr>
          <a:xfrm>
            <a:off x="10469594" y="512177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2F9439-8165-4FFC-9B6D-CDEA35A852E9}"/>
              </a:ext>
            </a:extLst>
          </p:cNvPr>
          <p:cNvSpPr txBox="1"/>
          <p:nvPr/>
        </p:nvSpPr>
        <p:spPr>
          <a:xfrm>
            <a:off x="10997120" y="476208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DE2AA4-E3FF-27C4-AB03-35D5BBDD343B}"/>
              </a:ext>
            </a:extLst>
          </p:cNvPr>
          <p:cNvSpPr txBox="1"/>
          <p:nvPr/>
        </p:nvSpPr>
        <p:spPr>
          <a:xfrm>
            <a:off x="10793649" y="447803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ED7787-72B2-9C34-5993-8F2D20912EB4}"/>
              </a:ext>
            </a:extLst>
          </p:cNvPr>
          <p:cNvSpPr txBox="1"/>
          <p:nvPr/>
        </p:nvSpPr>
        <p:spPr>
          <a:xfrm>
            <a:off x="11193403" y="265237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178</a:t>
            </a:r>
          </a:p>
        </p:txBody>
      </p:sp>
    </p:spTree>
    <p:extLst>
      <p:ext uri="{BB962C8B-B14F-4D97-AF65-F5344CB8AC3E}">
        <p14:creationId xmlns:p14="http://schemas.microsoft.com/office/powerpoint/2010/main" val="227607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196</Words>
  <Application>Microsoft Macintosh PowerPoint</Application>
  <PresentationFormat>Widescreen</PresentationFormat>
  <Paragraphs>196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166</cp:revision>
  <dcterms:created xsi:type="dcterms:W3CDTF">2024-01-10T20:49:24Z</dcterms:created>
  <dcterms:modified xsi:type="dcterms:W3CDTF">2024-01-11T21:49:30Z</dcterms:modified>
</cp:coreProperties>
</file>