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D9EA9-49F1-4E29-9D17-5E7FC4736AC3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1008E-92D1-4873-A1B3-4394C093D5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29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1008E-92D1-4873-A1B3-4394C093D5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2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19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5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1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8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166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9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ABE-EBE4-4691-8AE3-F48614D07B5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AAD5ABE-EBE4-4691-8AE3-F48614D07B50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0E756-7835-4003-93B4-42478B879A84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83485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438E-D767-1B34-9FE1-FB95F48B32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Presentation 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BDF7A-9572-708B-BFAC-F5932FC4F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041" y="4434938"/>
            <a:ext cx="5357600" cy="1160213"/>
          </a:xfrm>
        </p:spPr>
        <p:txBody>
          <a:bodyPr/>
          <a:lstStyle/>
          <a:p>
            <a:pPr algn="ctr"/>
            <a:r>
              <a:rPr lang="en-US" dirty="0"/>
              <a:t>“Modeling Environment”</a:t>
            </a:r>
          </a:p>
        </p:txBody>
      </p:sp>
    </p:spTree>
    <p:extLst>
      <p:ext uri="{BB962C8B-B14F-4D97-AF65-F5344CB8AC3E}">
        <p14:creationId xmlns:p14="http://schemas.microsoft.com/office/powerpoint/2010/main" val="3245043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(normal) graph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A262D66-141A-0C2A-0546-81F765C72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889" y="3938341"/>
            <a:ext cx="762000" cy="3460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Entity 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DF82333-C128-B958-74DF-F890ADA32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0352" y="3938340"/>
            <a:ext cx="762000" cy="3460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Entity 2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BC22E35A-0CD2-62F3-01F6-D8651AFBB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971" y="3606553"/>
            <a:ext cx="223837" cy="223837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8592924A-6DD5-EE45-59D7-792366615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433" y="3609728"/>
            <a:ext cx="223838" cy="222250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56" name="AutoShape 8">
            <a:extLst>
              <a:ext uri="{FF2B5EF4-FFF2-40B4-BE49-F238E27FC236}">
                <a16:creationId xmlns:a16="http://schemas.microsoft.com/office/drawing/2014/main" id="{A054B463-1B9D-0C47-658B-FC1087468A9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12333" y="3717678"/>
            <a:ext cx="346551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19985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Economy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Economy:</a:t>
            </a:r>
          </a:p>
          <a:p>
            <a:pPr marL="0" indent="0">
              <a:buNone/>
            </a:pPr>
            <a:r>
              <a:rPr lang="en-US" dirty="0"/>
              <a:t>	- works hand in hand with model class</a:t>
            </a:r>
          </a:p>
          <a:p>
            <a:pPr marL="0" indent="0">
              <a:buNone/>
            </a:pPr>
            <a:r>
              <a:rPr lang="en-US" dirty="0"/>
              <a:t>	- decides about resource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59528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</a:t>
            </a:r>
          </a:p>
          <a:p>
            <a:r>
              <a:rPr lang="en-US" dirty="0"/>
              <a:t>Fathomable</a:t>
            </a:r>
          </a:p>
          <a:p>
            <a:r>
              <a:rPr lang="en-US" dirty="0"/>
              <a:t>Fast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20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I Approach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F690301D-09A6-85AD-9CB3-52DD2A86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258" y="3262312"/>
            <a:ext cx="1543050" cy="12223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D609D68-9C22-4FB6-E897-5971490C4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2705" y="3706501"/>
            <a:ext cx="1235075" cy="700088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Environment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028" name="AutoShape 4">
            <a:extLst>
              <a:ext uri="{FF2B5EF4-FFF2-40B4-BE49-F238E27FC236}">
                <a16:creationId xmlns:a16="http://schemas.microsoft.com/office/drawing/2014/main" id="{41716E63-FAB7-B992-E762-FA0AD3D4822A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>
            <a:off x="6269739" y="2494756"/>
            <a:ext cx="179387" cy="1689100"/>
          </a:xfrm>
          <a:prstGeom prst="curvedConnector3">
            <a:avLst>
              <a:gd name="adj1" fmla="val 220681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cxnSp>
        <p:nvCxnSpPr>
          <p:cNvPr id="1029" name="AutoShape 5">
            <a:extLst>
              <a:ext uri="{FF2B5EF4-FFF2-40B4-BE49-F238E27FC236}">
                <a16:creationId xmlns:a16="http://schemas.microsoft.com/office/drawing/2014/main" id="{F2DDC8A0-BB6D-1280-7032-B7613479D57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723639" y="3563143"/>
            <a:ext cx="179388" cy="1689100"/>
          </a:xfrm>
          <a:prstGeom prst="curvedConnector3">
            <a:avLst>
              <a:gd name="adj1" fmla="val 220681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</p:cxnSp>
      <p:sp>
        <p:nvSpPr>
          <p:cNvPr id="6" name="Oval 6">
            <a:extLst>
              <a:ext uri="{FF2B5EF4-FFF2-40B4-BE49-F238E27FC236}">
                <a16:creationId xmlns:a16="http://schemas.microsoft.com/office/drawing/2014/main" id="{66184CBE-1112-0DBE-7551-5F1FCBF47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2458" y="3262312"/>
            <a:ext cx="1543050" cy="1222375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A23831AE-41AD-293D-9DEB-F8BD3DC3F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6445" y="3707605"/>
            <a:ext cx="1235075" cy="70008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CCCCC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CMU Serif" panose="02000603000000000000" pitchFamily="2" charset="0"/>
              </a:rPr>
              <a:t>Agent(s)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785F9-7AD9-09E5-A5DB-3F07B303D0AB}"/>
              </a:ext>
            </a:extLst>
          </p:cNvPr>
          <p:cNvSpPr txBox="1"/>
          <p:nvPr/>
        </p:nvSpPr>
        <p:spPr>
          <a:xfrm>
            <a:off x="5140169" y="4762188"/>
            <a:ext cx="1615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on that later…</a:t>
            </a:r>
          </a:p>
        </p:txBody>
      </p:sp>
    </p:spTree>
    <p:extLst>
      <p:ext uri="{BB962C8B-B14F-4D97-AF65-F5344CB8AC3E}">
        <p14:creationId xmlns:p14="http://schemas.microsoft.com/office/powerpoint/2010/main" val="1471693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732520"/>
            <a:ext cx="7796540" cy="3997828"/>
          </a:xfrm>
        </p:spPr>
        <p:txBody>
          <a:bodyPr/>
          <a:lstStyle/>
          <a:p>
            <a:r>
              <a:rPr lang="en-US" dirty="0"/>
              <a:t>class Entity:</a:t>
            </a:r>
          </a:p>
          <a:p>
            <a:pPr marL="0" indent="0">
              <a:buNone/>
            </a:pPr>
            <a:r>
              <a:rPr lang="en-US" dirty="0"/>
              <a:t>	- can </a:t>
            </a:r>
            <a:r>
              <a:rPr lang="en-US" u="sng" dirty="0"/>
              <a:t>produce</a:t>
            </a:r>
            <a:r>
              <a:rPr lang="en-US" dirty="0"/>
              <a:t>, </a:t>
            </a:r>
            <a:r>
              <a:rPr lang="en-US" u="sng" dirty="0"/>
              <a:t>use</a:t>
            </a:r>
            <a:r>
              <a:rPr lang="en-US" dirty="0"/>
              <a:t>, and </a:t>
            </a:r>
            <a:r>
              <a:rPr lang="en-US" u="sng" dirty="0"/>
              <a:t>store</a:t>
            </a:r>
            <a:r>
              <a:rPr lang="en-US" dirty="0"/>
              <a:t> certain resources</a:t>
            </a:r>
          </a:p>
          <a:p>
            <a:pPr marL="0" indent="0">
              <a:buNone/>
            </a:pPr>
            <a:r>
              <a:rPr lang="en-US" dirty="0"/>
              <a:t>	- has a physical “location”</a:t>
            </a:r>
          </a:p>
        </p:txBody>
      </p:sp>
    </p:spTree>
    <p:extLst>
      <p:ext uri="{BB962C8B-B14F-4D97-AF65-F5344CB8AC3E}">
        <p14:creationId xmlns:p14="http://schemas.microsoft.com/office/powerpoint/2010/main" val="39850931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2052116"/>
            <a:ext cx="7796540" cy="3997828"/>
          </a:xfrm>
        </p:spPr>
        <p:txBody>
          <a:bodyPr/>
          <a:lstStyle/>
          <a:p>
            <a:r>
              <a:rPr lang="en-US" dirty="0"/>
              <a:t>class Resource:</a:t>
            </a:r>
          </a:p>
          <a:p>
            <a:pPr marL="0" indent="0">
              <a:buNone/>
            </a:pPr>
            <a:r>
              <a:rPr lang="en-US" dirty="0"/>
              <a:t>	- represents a certain resource</a:t>
            </a:r>
          </a:p>
          <a:p>
            <a:pPr marL="0" indent="0">
              <a:buNone/>
            </a:pPr>
            <a:r>
              <a:rPr lang="en-US" dirty="0"/>
              <a:t>	- gets added to the entity</a:t>
            </a:r>
          </a:p>
          <a:p>
            <a:pPr marL="0" indent="0">
              <a:buNone/>
            </a:pPr>
            <a:r>
              <a:rPr lang="en-US" dirty="0"/>
              <a:t>	- has a number of “links” to other entities</a:t>
            </a:r>
          </a:p>
        </p:txBody>
      </p:sp>
    </p:spTree>
    <p:extLst>
      <p:ext uri="{BB962C8B-B14F-4D97-AF65-F5344CB8AC3E}">
        <p14:creationId xmlns:p14="http://schemas.microsoft.com/office/powerpoint/2010/main" val="873737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834" y="2052116"/>
            <a:ext cx="7958331" cy="3997828"/>
          </a:xfrm>
        </p:spPr>
        <p:txBody>
          <a:bodyPr/>
          <a:lstStyle/>
          <a:p>
            <a:r>
              <a:rPr lang="en-US" dirty="0"/>
              <a:t>class Link:</a:t>
            </a:r>
          </a:p>
          <a:p>
            <a:pPr marL="0" indent="0">
              <a:buNone/>
            </a:pPr>
            <a:r>
              <a:rPr lang="en-US" dirty="0"/>
              <a:t>	- represents a link between two entities for a certain resource</a:t>
            </a:r>
          </a:p>
          <a:p>
            <a:pPr marL="0" indent="0">
              <a:buNone/>
            </a:pPr>
            <a:r>
              <a:rPr lang="en-US" dirty="0"/>
              <a:t>	- gets added to resource instances</a:t>
            </a:r>
          </a:p>
          <a:p>
            <a:pPr marL="0" indent="0">
              <a:buNone/>
            </a:pPr>
            <a:r>
              <a:rPr lang="en-US" dirty="0"/>
              <a:t>	- has “chance” of working for the route</a:t>
            </a:r>
          </a:p>
          <a:p>
            <a:pPr marL="0" indent="0">
              <a:buNone/>
            </a:pPr>
            <a:r>
              <a:rPr lang="en-US" dirty="0"/>
              <a:t>	- has “</a:t>
            </a:r>
            <a:r>
              <a:rPr lang="en-US" dirty="0" err="1"/>
              <a:t>price_factor</a:t>
            </a:r>
            <a:r>
              <a:rPr lang="en-US" dirty="0"/>
              <a:t>” indicating the hardness of transfer</a:t>
            </a:r>
          </a:p>
          <a:p>
            <a:pPr marL="0" indent="0">
              <a:buNone/>
            </a:pPr>
            <a:r>
              <a:rPr lang="en-US" dirty="0"/>
              <a:t>	- can be “active” or not</a:t>
            </a:r>
          </a:p>
          <a:p>
            <a:pPr marL="0" indent="0">
              <a:buNone/>
            </a:pPr>
            <a:r>
              <a:rPr lang="en-US" dirty="0"/>
              <a:t>	- has “</a:t>
            </a:r>
            <a:r>
              <a:rPr lang="en-US" dirty="0" err="1"/>
              <a:t>max_discharge</a:t>
            </a:r>
            <a:r>
              <a:rPr lang="en-US" dirty="0"/>
              <a:t>” indicating maximum volume per step</a:t>
            </a:r>
          </a:p>
        </p:txBody>
      </p:sp>
    </p:spTree>
    <p:extLst>
      <p:ext uri="{BB962C8B-B14F-4D97-AF65-F5344CB8AC3E}">
        <p14:creationId xmlns:p14="http://schemas.microsoft.com/office/powerpoint/2010/main" val="1460730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7796540" cy="3997828"/>
          </a:xfrm>
        </p:spPr>
        <p:txBody>
          <a:bodyPr/>
          <a:lstStyle/>
          <a:p>
            <a:r>
              <a:rPr lang="en-US" dirty="0"/>
              <a:t>class Model:</a:t>
            </a:r>
          </a:p>
          <a:p>
            <a:pPr marL="0" indent="0">
              <a:buNone/>
            </a:pPr>
            <a:r>
              <a:rPr lang="en-US" dirty="0"/>
              <a:t>	- main class for environment</a:t>
            </a:r>
          </a:p>
          <a:p>
            <a:pPr marL="0" indent="0">
              <a:buNone/>
            </a:pPr>
            <a:r>
              <a:rPr lang="en-US" dirty="0"/>
              <a:t>	- entities are added to this class</a:t>
            </a:r>
          </a:p>
          <a:p>
            <a:pPr marL="0" indent="0">
              <a:buNone/>
            </a:pPr>
            <a:r>
              <a:rPr lang="en-US" dirty="0"/>
              <a:t>	- economy is in charge of updating values in the model</a:t>
            </a:r>
          </a:p>
        </p:txBody>
      </p:sp>
    </p:spTree>
    <p:extLst>
      <p:ext uri="{BB962C8B-B14F-4D97-AF65-F5344CB8AC3E}">
        <p14:creationId xmlns:p14="http://schemas.microsoft.com/office/powerpoint/2010/main" val="3699989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Environment: 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D502F-781F-AD12-5E64-DE39A74F81E3}"/>
              </a:ext>
            </a:extLst>
          </p:cNvPr>
          <p:cNvSpPr txBox="1"/>
          <p:nvPr/>
        </p:nvSpPr>
        <p:spPr>
          <a:xfrm>
            <a:off x="1831021" y="1565688"/>
            <a:ext cx="37352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'water'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demand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'city_2'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max_discharge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819E8A-B76D-A3C1-908A-531B8857050C}"/>
              </a:ext>
            </a:extLst>
          </p:cNvPr>
          <p:cNvSpPr txBox="1"/>
          <p:nvPr/>
        </p:nvSpPr>
        <p:spPr>
          <a:xfrm>
            <a:off x="1831021" y="4705009"/>
            <a:ext cx="32292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'city_1'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BFBF35-186E-CCCF-3803-54DDD13F9594}"/>
              </a:ext>
            </a:extLst>
          </p:cNvPr>
          <p:cNvSpPr txBox="1"/>
          <p:nvPr/>
        </p:nvSpPr>
        <p:spPr>
          <a:xfrm>
            <a:off x="6679750" y="1565688"/>
            <a:ext cx="33180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'water'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demand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deficiency_max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storage_current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storage_max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connections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'city_1'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chance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price_factor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max_discharge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441CAD-FDD9-EB94-8D75-A2B65B62E74C}"/>
              </a:ext>
            </a:extLst>
          </p:cNvPr>
          <p:cNvSpPr txBox="1"/>
          <p:nvPr/>
        </p:nvSpPr>
        <p:spPr>
          <a:xfrm>
            <a:off x="6679750" y="4705009"/>
            <a:ext cx="2767614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'city_2'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location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=[-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resource_2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D5D4E-5843-2EDB-CEAD-015996F1AFB1}"/>
              </a:ext>
            </a:extLst>
          </p:cNvPr>
          <p:cNvCxnSpPr>
            <a:cxnSpLocks/>
          </p:cNvCxnSpPr>
          <p:nvPr/>
        </p:nvCxnSpPr>
        <p:spPr>
          <a:xfrm>
            <a:off x="5566301" y="1707732"/>
            <a:ext cx="0" cy="384969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DFDD19-BAF7-13AA-FC02-8AE66455D27C}"/>
              </a:ext>
            </a:extLst>
          </p:cNvPr>
          <p:cNvSpPr txBox="1"/>
          <p:nvPr/>
        </p:nvSpPr>
        <p:spPr>
          <a:xfrm>
            <a:off x="2904108" y="6049944"/>
            <a:ext cx="5519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entities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entity_2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3112408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F9D5-1364-C056-CDC3-1E476064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How Model Works: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1FC19-996E-C663-CF91-0330A46D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730" y="1885285"/>
            <a:ext cx="7958330" cy="3997828"/>
          </a:xfrm>
        </p:spPr>
        <p:txBody>
          <a:bodyPr/>
          <a:lstStyle/>
          <a:p>
            <a:r>
              <a:rPr lang="en-US" dirty="0"/>
              <a:t>The information within the model needs to convert into graph(s)</a:t>
            </a:r>
          </a:p>
          <a:p>
            <a:r>
              <a:rPr lang="en-US" dirty="0"/>
              <a:t>“</a:t>
            </a:r>
            <a:r>
              <a:rPr lang="en-US" dirty="0" err="1"/>
              <a:t>networkx</a:t>
            </a:r>
            <a:r>
              <a:rPr lang="en-US" dirty="0"/>
              <a:t>” library is used for handling graphs</a:t>
            </a:r>
          </a:p>
          <a:p>
            <a:r>
              <a:rPr lang="en-US" dirty="0"/>
              <a:t>Two graph representations are useful:</a:t>
            </a:r>
          </a:p>
          <a:p>
            <a:pPr lvl="1">
              <a:buFontTx/>
              <a:buChar char="-"/>
            </a:pPr>
            <a:r>
              <a:rPr lang="en-US" dirty="0"/>
              <a:t>normal graph</a:t>
            </a:r>
          </a:p>
          <a:p>
            <a:pPr lvl="1">
              <a:buFontTx/>
              <a:buChar char="-"/>
            </a:pPr>
            <a:r>
              <a:rPr lang="en-US" dirty="0"/>
              <a:t>detailed graph</a:t>
            </a:r>
          </a:p>
        </p:txBody>
      </p:sp>
    </p:spTree>
    <p:extLst>
      <p:ext uri="{BB962C8B-B14F-4D97-AF65-F5344CB8AC3E}">
        <p14:creationId xmlns:p14="http://schemas.microsoft.com/office/powerpoint/2010/main" val="2130585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CMU Serif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79</TotalTime>
  <Words>505</Words>
  <Application>Microsoft Office PowerPoint</Application>
  <PresentationFormat>Widescreen</PresentationFormat>
  <Paragraphs>94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CMU Serif</vt:lpstr>
      <vt:lpstr>Consolas</vt:lpstr>
      <vt:lpstr>MS Shell Dlg 2</vt:lpstr>
      <vt:lpstr>Wingdings</vt:lpstr>
      <vt:lpstr>Wingdings 3</vt:lpstr>
      <vt:lpstr>Madison</vt:lpstr>
      <vt:lpstr>Presentation 01</vt:lpstr>
      <vt:lpstr>Expectations</vt:lpstr>
      <vt:lpstr>How I Approach</vt:lpstr>
      <vt:lpstr>Environment: Entity</vt:lpstr>
      <vt:lpstr>Environment: Resource</vt:lpstr>
      <vt:lpstr>Environment: Link</vt:lpstr>
      <vt:lpstr>Environment: Model</vt:lpstr>
      <vt:lpstr>Environment: Example</vt:lpstr>
      <vt:lpstr>How Model Works: graphs</vt:lpstr>
      <vt:lpstr>How Model Works: (normal) graph</vt:lpstr>
      <vt:lpstr>Environment: Economy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01</dc:title>
  <dc:creator>Aslan Noorghasemi</dc:creator>
  <cp:lastModifiedBy>Aslan Noorghasemi</cp:lastModifiedBy>
  <cp:revision>95</cp:revision>
  <dcterms:created xsi:type="dcterms:W3CDTF">2022-08-30T09:12:46Z</dcterms:created>
  <dcterms:modified xsi:type="dcterms:W3CDTF">2022-09-06T06:02:15Z</dcterms:modified>
</cp:coreProperties>
</file>