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>
        <p:scale>
          <a:sx n="236" d="100"/>
          <a:sy n="236" d="100"/>
        </p:scale>
        <p:origin x="-858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F8C-615F-A4F4-306B-D165697C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CF506-4287-8DE7-8D20-C9F5562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792D-F212-EDEC-79DB-F666E42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638-2229-40AC-5260-AC3E515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11F-4F4C-64C3-95D5-2517A5C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D5A-C9AF-D35A-0A46-1282968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AF0E-B256-DD97-FC90-4D966D5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AD90-F86F-BBA5-A6D4-FEEC9E2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F05D-AADD-AC3D-63EE-11D9C9A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0740-29F5-8638-7BD0-DAF2691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EC9-3355-EB57-32C3-49CFBEA6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952-DB7C-B706-7B5F-9DA8790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66-78ED-C081-A70F-8A75BC4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F2A-4B33-EB07-2055-22F9B13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ACBD-9368-458A-D1E5-1A3CCC0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F609-5CD2-6547-B9E8-1450AF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902-3332-4D2B-EC8B-90E06061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C0C-308B-2AE9-53DD-B47E220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F106-EF40-DB94-B7CB-9101E3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38ED-7E01-52A7-5D64-4C61B87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33E-714A-033C-7DF8-B2E9601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292-B776-BA33-2EB0-02B77167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CD50-4B64-08C0-9315-77726D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A01-7D87-5658-94D9-AA78C5D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0B6-9906-8323-36D7-1DAB005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1BD-72F0-9297-6555-CE86D44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484-8C2B-732B-9AB3-C10A3E70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5F3B-FA9E-7131-3059-C7F945B6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DDF-7289-CB95-5183-EB9A5B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FD46-0D22-EC51-85EE-E8BFAB8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5519-A041-E997-ADAD-EEFD89E8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F6E0-E168-9FAB-BDC5-4B7B684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45A8-AB0D-D99A-9EAB-98A89456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E705-B201-104E-AD8B-B961B4A8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DB7C-FC65-8487-CEE3-4491CE1B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EC41-F68A-E58F-0B74-8DCB32FE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87FC-2601-E60B-00AD-89ECF179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BF01-92CD-B9F7-1A43-2493F0F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EC9D4-91C3-F18B-B397-E8E7E36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3503-440D-5421-F297-A53EB29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AEC0-3B75-5DCD-5927-711729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CDD-B232-4D25-3FB8-4085CC5E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69C-059F-D2DE-1485-B035268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77D2-9BCE-B9DF-9A7B-629E43A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94AA-DA4B-2397-6FF6-B37D029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96D-F388-9115-FB69-1531717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FE7-2CA4-4E7B-7D4F-1B380AD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B78-3B3B-1BE7-6DF4-14190FB5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6217-855A-E47C-5ECE-0086359A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0CD0-B863-532A-E4E6-B23579F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8F06-CA13-CB7C-FABD-639A6EA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CA24-C169-3A8C-CD73-AC14525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D3A-01A0-FBE3-6066-774E4D4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9EDB-CDA1-863C-0859-5B157292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98CC-2AC9-EE13-0FEE-7322E36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0173-3DBC-0C3B-ED8E-061366F5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22B6-8677-F358-D30C-CBF5B34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6E7A-C3C8-BEBB-B2F4-FFA3F41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311C-8F69-8BA8-8E84-5276206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49CB-012E-F88E-5A5B-F0C7F53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A31-4BF4-33D5-11FE-5CD8EFCE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633-11DF-E949-A1EF-F550A4FAE699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A3A-8C9E-502E-76E2-E45E4F3C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DA90-41A5-FF28-C18E-2B2BACB0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67C66-6355-B62B-399F-46D7B637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 t="16134"/>
          <a:stretch/>
        </p:blipFill>
        <p:spPr>
          <a:xfrm>
            <a:off x="0" y="75156"/>
            <a:ext cx="12205259" cy="673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13AA-599F-9CAB-239E-57FFC62BDB23}"/>
              </a:ext>
            </a:extLst>
          </p:cNvPr>
          <p:cNvSpPr txBox="1"/>
          <p:nvPr/>
        </p:nvSpPr>
        <p:spPr>
          <a:xfrm>
            <a:off x="64677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54FC-B73B-668D-3E6F-6E32886C24A6}"/>
              </a:ext>
            </a:extLst>
          </p:cNvPr>
          <p:cNvSpPr txBox="1"/>
          <p:nvPr/>
        </p:nvSpPr>
        <p:spPr>
          <a:xfrm>
            <a:off x="1458956" y="29555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F1B7-35E4-DB42-6B86-83B18C3B6F65}"/>
              </a:ext>
            </a:extLst>
          </p:cNvPr>
          <p:cNvSpPr txBox="1"/>
          <p:nvPr/>
        </p:nvSpPr>
        <p:spPr>
          <a:xfrm>
            <a:off x="2439185" y="2047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56EC-93C4-170D-938B-5A83498EC56E}"/>
              </a:ext>
            </a:extLst>
          </p:cNvPr>
          <p:cNvSpPr txBox="1"/>
          <p:nvPr/>
        </p:nvSpPr>
        <p:spPr>
          <a:xfrm>
            <a:off x="3135057" y="134231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E26AC-2AA4-8AC8-CEE8-C68C6E0E4132}"/>
              </a:ext>
            </a:extLst>
          </p:cNvPr>
          <p:cNvSpPr txBox="1"/>
          <p:nvPr/>
        </p:nvSpPr>
        <p:spPr>
          <a:xfrm>
            <a:off x="1566466" y="31035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85BB-5B4E-63BF-51D5-2748B4FB19F1}"/>
              </a:ext>
            </a:extLst>
          </p:cNvPr>
          <p:cNvSpPr txBox="1"/>
          <p:nvPr/>
        </p:nvSpPr>
        <p:spPr>
          <a:xfrm>
            <a:off x="2715370" y="25014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EF107-9CB1-C6EF-0C3F-EEEB4EB2CAD7}"/>
              </a:ext>
            </a:extLst>
          </p:cNvPr>
          <p:cNvSpPr txBox="1"/>
          <p:nvPr/>
        </p:nvSpPr>
        <p:spPr>
          <a:xfrm>
            <a:off x="3704309" y="20374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7FCE-6ED2-1773-C8D8-A25AC8A3093F}"/>
              </a:ext>
            </a:extLst>
          </p:cNvPr>
          <p:cNvSpPr txBox="1"/>
          <p:nvPr/>
        </p:nvSpPr>
        <p:spPr>
          <a:xfrm>
            <a:off x="3933150" y="19164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98B00-52CA-8A76-B340-FD8BB7D2AFC7}"/>
              </a:ext>
            </a:extLst>
          </p:cNvPr>
          <p:cNvSpPr txBox="1"/>
          <p:nvPr/>
        </p:nvSpPr>
        <p:spPr>
          <a:xfrm>
            <a:off x="4679501" y="15927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2E9DA-7870-BE31-1B2B-EFCC5A315706}"/>
              </a:ext>
            </a:extLst>
          </p:cNvPr>
          <p:cNvSpPr txBox="1"/>
          <p:nvPr/>
        </p:nvSpPr>
        <p:spPr>
          <a:xfrm>
            <a:off x="5721839" y="10471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9E8B0-7197-DC08-EA54-429F93C1139B}"/>
              </a:ext>
            </a:extLst>
          </p:cNvPr>
          <p:cNvSpPr txBox="1"/>
          <p:nvPr/>
        </p:nvSpPr>
        <p:spPr>
          <a:xfrm>
            <a:off x="6806685" y="5278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60A44-86AC-067C-C4D9-2BA57DABDF7B}"/>
              </a:ext>
            </a:extLst>
          </p:cNvPr>
          <p:cNvSpPr txBox="1"/>
          <p:nvPr/>
        </p:nvSpPr>
        <p:spPr>
          <a:xfrm>
            <a:off x="910806" y="413308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25431-E15A-4CD4-5BEC-064F1C2F73F9}"/>
              </a:ext>
            </a:extLst>
          </p:cNvPr>
          <p:cNvSpPr txBox="1"/>
          <p:nvPr/>
        </p:nvSpPr>
        <p:spPr>
          <a:xfrm>
            <a:off x="186400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22574-EF11-1ABC-B605-EED91CB53AAE}"/>
              </a:ext>
            </a:extLst>
          </p:cNvPr>
          <p:cNvSpPr txBox="1"/>
          <p:nvPr/>
        </p:nvSpPr>
        <p:spPr>
          <a:xfrm>
            <a:off x="3006815" y="3102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54C2C-E2B8-D525-F3CE-7AD95BED73F1}"/>
              </a:ext>
            </a:extLst>
          </p:cNvPr>
          <p:cNvSpPr txBox="1"/>
          <p:nvPr/>
        </p:nvSpPr>
        <p:spPr>
          <a:xfrm>
            <a:off x="4217262" y="249059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D3B4-DCFC-27DF-8A57-5073969CE690}"/>
              </a:ext>
            </a:extLst>
          </p:cNvPr>
          <p:cNvSpPr txBox="1"/>
          <p:nvPr/>
        </p:nvSpPr>
        <p:spPr>
          <a:xfrm>
            <a:off x="4946793" y="21095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24759-58B0-A194-ED1D-25C18026CE09}"/>
              </a:ext>
            </a:extLst>
          </p:cNvPr>
          <p:cNvSpPr txBox="1"/>
          <p:nvPr/>
        </p:nvSpPr>
        <p:spPr>
          <a:xfrm>
            <a:off x="5997679" y="159565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741EE-A9DA-67BF-9AF9-B3051642999B}"/>
              </a:ext>
            </a:extLst>
          </p:cNvPr>
          <p:cNvSpPr txBox="1"/>
          <p:nvPr/>
        </p:nvSpPr>
        <p:spPr>
          <a:xfrm>
            <a:off x="7086341" y="11003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6E6C1-577A-A510-A035-F15CE1248582}"/>
              </a:ext>
            </a:extLst>
          </p:cNvPr>
          <p:cNvSpPr txBox="1"/>
          <p:nvPr/>
        </p:nvSpPr>
        <p:spPr>
          <a:xfrm>
            <a:off x="1142070" y="46611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6EDE4-C20A-D128-9550-0E934B94C890}"/>
              </a:ext>
            </a:extLst>
          </p:cNvPr>
          <p:cNvSpPr txBox="1"/>
          <p:nvPr/>
        </p:nvSpPr>
        <p:spPr>
          <a:xfrm>
            <a:off x="2141963" y="41664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96EBD-1501-5736-C218-C87294753FEF}"/>
              </a:ext>
            </a:extLst>
          </p:cNvPr>
          <p:cNvSpPr txBox="1"/>
          <p:nvPr/>
        </p:nvSpPr>
        <p:spPr>
          <a:xfrm>
            <a:off x="3275127" y="3618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CE08-768B-B3C0-03EA-46CC0B0440E6}"/>
              </a:ext>
            </a:extLst>
          </p:cNvPr>
          <p:cNvSpPr txBox="1"/>
          <p:nvPr/>
        </p:nvSpPr>
        <p:spPr>
          <a:xfrm>
            <a:off x="3992142" y="329819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39EC9-586C-262A-A7AE-71A7E441AD74}"/>
              </a:ext>
            </a:extLst>
          </p:cNvPr>
          <p:cNvSpPr txBox="1"/>
          <p:nvPr/>
        </p:nvSpPr>
        <p:spPr>
          <a:xfrm>
            <a:off x="4480091" y="304700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2D26E-DA48-4946-DB3F-BBFB3F0B477E}"/>
              </a:ext>
            </a:extLst>
          </p:cNvPr>
          <p:cNvSpPr txBox="1"/>
          <p:nvPr/>
        </p:nvSpPr>
        <p:spPr>
          <a:xfrm>
            <a:off x="5211587" y="270050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CB607-6970-511F-8519-CD4798A0CE33}"/>
              </a:ext>
            </a:extLst>
          </p:cNvPr>
          <p:cNvSpPr txBox="1"/>
          <p:nvPr/>
        </p:nvSpPr>
        <p:spPr>
          <a:xfrm>
            <a:off x="6292149" y="21449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33DE0-1F2E-8CC1-7256-80E9081CEEA6}"/>
              </a:ext>
            </a:extLst>
          </p:cNvPr>
          <p:cNvSpPr txBox="1"/>
          <p:nvPr/>
        </p:nvSpPr>
        <p:spPr>
          <a:xfrm>
            <a:off x="7378576" y="16137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FA6F-BAAE-745D-55FB-0B573B4764C9}"/>
              </a:ext>
            </a:extLst>
          </p:cNvPr>
          <p:cNvSpPr txBox="1"/>
          <p:nvPr/>
        </p:nvSpPr>
        <p:spPr>
          <a:xfrm>
            <a:off x="8542092" y="105611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5E3FC-5865-01EA-E2AF-796AB1F3FA13}"/>
              </a:ext>
            </a:extLst>
          </p:cNvPr>
          <p:cNvSpPr txBox="1"/>
          <p:nvPr/>
        </p:nvSpPr>
        <p:spPr>
          <a:xfrm>
            <a:off x="1414424" y="5215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53D2F-9086-F77F-09C8-CB7148607C0C}"/>
              </a:ext>
            </a:extLst>
          </p:cNvPr>
          <p:cNvSpPr txBox="1"/>
          <p:nvPr/>
        </p:nvSpPr>
        <p:spPr>
          <a:xfrm>
            <a:off x="2395003" y="47502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C24C1-FA30-C263-DE53-06231CC6D8F2}"/>
              </a:ext>
            </a:extLst>
          </p:cNvPr>
          <p:cNvSpPr txBox="1"/>
          <p:nvPr/>
        </p:nvSpPr>
        <p:spPr>
          <a:xfrm>
            <a:off x="3545866" y="418280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32D19C-EB37-C4BF-E0AA-7AC452ED140B}"/>
              </a:ext>
            </a:extLst>
          </p:cNvPr>
          <p:cNvSpPr txBox="1"/>
          <p:nvPr/>
        </p:nvSpPr>
        <p:spPr>
          <a:xfrm>
            <a:off x="4277507" y="38533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C5440-2C7B-0E6B-A1CB-DF32B35C9F07}"/>
              </a:ext>
            </a:extLst>
          </p:cNvPr>
          <p:cNvSpPr txBox="1"/>
          <p:nvPr/>
        </p:nvSpPr>
        <p:spPr>
          <a:xfrm>
            <a:off x="5495847" y="323035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F68CB-C72A-7E95-C30F-60CBC4404799}"/>
              </a:ext>
            </a:extLst>
          </p:cNvPr>
          <p:cNvSpPr txBox="1"/>
          <p:nvPr/>
        </p:nvSpPr>
        <p:spPr>
          <a:xfrm>
            <a:off x="6587418" y="2695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AF803-AD8F-674C-DD7E-47EEA388FE8E}"/>
              </a:ext>
            </a:extLst>
          </p:cNvPr>
          <p:cNvSpPr txBox="1"/>
          <p:nvPr/>
        </p:nvSpPr>
        <p:spPr>
          <a:xfrm>
            <a:off x="7639687" y="21780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1B3FE-8344-5630-1C7B-44A3D90E3FD5}"/>
              </a:ext>
            </a:extLst>
          </p:cNvPr>
          <p:cNvSpPr txBox="1"/>
          <p:nvPr/>
        </p:nvSpPr>
        <p:spPr>
          <a:xfrm>
            <a:off x="8839311" y="16039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B13EE-3B84-E9A5-89A6-65AFB9167002}"/>
              </a:ext>
            </a:extLst>
          </p:cNvPr>
          <p:cNvSpPr txBox="1"/>
          <p:nvPr/>
        </p:nvSpPr>
        <p:spPr>
          <a:xfrm>
            <a:off x="10053273" y="10471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87A529-C02E-E14E-C005-25354FCED1E5}"/>
              </a:ext>
            </a:extLst>
          </p:cNvPr>
          <p:cNvSpPr txBox="1"/>
          <p:nvPr/>
        </p:nvSpPr>
        <p:spPr>
          <a:xfrm>
            <a:off x="1718305" y="577514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14F3B-6E11-30DF-7033-4437F5E08BC5}"/>
              </a:ext>
            </a:extLst>
          </p:cNvPr>
          <p:cNvSpPr txBox="1"/>
          <p:nvPr/>
        </p:nvSpPr>
        <p:spPr>
          <a:xfrm>
            <a:off x="2672345" y="53266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A527F-FF41-60B9-4327-767BE0D13EE8}"/>
              </a:ext>
            </a:extLst>
          </p:cNvPr>
          <p:cNvSpPr txBox="1"/>
          <p:nvPr/>
        </p:nvSpPr>
        <p:spPr>
          <a:xfrm>
            <a:off x="3829625" y="476646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FC1E0-E46B-9C5F-C1AF-ABDCD71E3C68}"/>
              </a:ext>
            </a:extLst>
          </p:cNvPr>
          <p:cNvSpPr txBox="1"/>
          <p:nvPr/>
        </p:nvSpPr>
        <p:spPr>
          <a:xfrm>
            <a:off x="4547172" y="442804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DD35E-ECE0-A961-F3EE-6F7A8E0A67BA}"/>
              </a:ext>
            </a:extLst>
          </p:cNvPr>
          <p:cNvSpPr txBox="1"/>
          <p:nvPr/>
        </p:nvSpPr>
        <p:spPr>
          <a:xfrm>
            <a:off x="5168972" y="4193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D86AE-8B34-9B3E-6E3E-15794BA26107}"/>
              </a:ext>
            </a:extLst>
          </p:cNvPr>
          <p:cNvSpPr txBox="1"/>
          <p:nvPr/>
        </p:nvSpPr>
        <p:spPr>
          <a:xfrm>
            <a:off x="5770605" y="38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33CE7-8E49-1E0C-DCF1-D88ECFCE3365}"/>
              </a:ext>
            </a:extLst>
          </p:cNvPr>
          <p:cNvSpPr txBox="1"/>
          <p:nvPr/>
        </p:nvSpPr>
        <p:spPr>
          <a:xfrm>
            <a:off x="6820705" y="32656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909F8-7145-79AF-564A-13497C3C6617}"/>
              </a:ext>
            </a:extLst>
          </p:cNvPr>
          <p:cNvSpPr txBox="1"/>
          <p:nvPr/>
        </p:nvSpPr>
        <p:spPr>
          <a:xfrm>
            <a:off x="7914684" y="272360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C5303-32F0-3D7F-79CA-34204311CD4E}"/>
              </a:ext>
            </a:extLst>
          </p:cNvPr>
          <p:cNvSpPr txBox="1"/>
          <p:nvPr/>
        </p:nvSpPr>
        <p:spPr>
          <a:xfrm>
            <a:off x="9102533" y="2148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9F1375-34BA-88DA-51DA-AB67418214FC}"/>
              </a:ext>
            </a:extLst>
          </p:cNvPr>
          <p:cNvSpPr txBox="1"/>
          <p:nvPr/>
        </p:nvSpPr>
        <p:spPr>
          <a:xfrm>
            <a:off x="2938577" y="57835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EE5A24-B0A9-57F3-11D4-7892C85247FD}"/>
              </a:ext>
            </a:extLst>
          </p:cNvPr>
          <p:cNvSpPr txBox="1"/>
          <p:nvPr/>
        </p:nvSpPr>
        <p:spPr>
          <a:xfrm>
            <a:off x="4084424" y="532853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74DD-F9A0-7737-C7D5-14D6D9BEA190}"/>
              </a:ext>
            </a:extLst>
          </p:cNvPr>
          <p:cNvSpPr txBox="1"/>
          <p:nvPr/>
        </p:nvSpPr>
        <p:spPr>
          <a:xfrm>
            <a:off x="10343783" y="159277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37BDE-9E6A-2009-AA28-3592228C3EAC}"/>
              </a:ext>
            </a:extLst>
          </p:cNvPr>
          <p:cNvSpPr txBox="1"/>
          <p:nvPr/>
        </p:nvSpPr>
        <p:spPr>
          <a:xfrm>
            <a:off x="5434452" y="46258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A2A54-F91F-186B-F9D1-8048D7C768FA}"/>
              </a:ext>
            </a:extLst>
          </p:cNvPr>
          <p:cNvSpPr txBox="1"/>
          <p:nvPr/>
        </p:nvSpPr>
        <p:spPr>
          <a:xfrm>
            <a:off x="6046840" y="435993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B4E8A-F4CD-D6A8-926D-3F4EDC1C012C}"/>
              </a:ext>
            </a:extLst>
          </p:cNvPr>
          <p:cNvSpPr txBox="1"/>
          <p:nvPr/>
        </p:nvSpPr>
        <p:spPr>
          <a:xfrm>
            <a:off x="7098407" y="38188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864DDD-6735-26B4-CB21-E74898570E90}"/>
              </a:ext>
            </a:extLst>
          </p:cNvPr>
          <p:cNvSpPr txBox="1"/>
          <p:nvPr/>
        </p:nvSpPr>
        <p:spPr>
          <a:xfrm>
            <a:off x="8195464" y="3285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67BEE1-EB92-14F6-8D03-C77178C1E283}"/>
              </a:ext>
            </a:extLst>
          </p:cNvPr>
          <p:cNvSpPr txBox="1"/>
          <p:nvPr/>
        </p:nvSpPr>
        <p:spPr>
          <a:xfrm>
            <a:off x="9371362" y="26906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3955B-7FD3-1373-B4E3-6D9E0EEE7991}"/>
              </a:ext>
            </a:extLst>
          </p:cNvPr>
          <p:cNvSpPr txBox="1"/>
          <p:nvPr/>
        </p:nvSpPr>
        <p:spPr>
          <a:xfrm>
            <a:off x="9767271" y="25654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D279-B1C3-2E83-9116-C4704A8FB3EC}"/>
              </a:ext>
            </a:extLst>
          </p:cNvPr>
          <p:cNvSpPr txBox="1"/>
          <p:nvPr/>
        </p:nvSpPr>
        <p:spPr>
          <a:xfrm>
            <a:off x="10594631" y="21253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04E69E-5B6D-C21C-13DD-D33F8E21D7C3}"/>
              </a:ext>
            </a:extLst>
          </p:cNvPr>
          <p:cNvSpPr txBox="1"/>
          <p:nvPr/>
        </p:nvSpPr>
        <p:spPr>
          <a:xfrm>
            <a:off x="4207430" y="555526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EEBEE-F684-A688-B87E-C19988D79B8E}"/>
              </a:ext>
            </a:extLst>
          </p:cNvPr>
          <p:cNvSpPr txBox="1"/>
          <p:nvPr/>
        </p:nvSpPr>
        <p:spPr>
          <a:xfrm>
            <a:off x="6444979" y="516823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7C5CE-72EA-728A-B221-BABC8FE745E8}"/>
              </a:ext>
            </a:extLst>
          </p:cNvPr>
          <p:cNvSpPr txBox="1"/>
          <p:nvPr/>
        </p:nvSpPr>
        <p:spPr>
          <a:xfrm>
            <a:off x="7398240" y="43703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BF7076-55E0-ADDD-7538-9DA332132BE6}"/>
              </a:ext>
            </a:extLst>
          </p:cNvPr>
          <p:cNvSpPr txBox="1"/>
          <p:nvPr/>
        </p:nvSpPr>
        <p:spPr>
          <a:xfrm>
            <a:off x="8445876" y="382742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E73257-A559-3A0A-133B-D98406694F84}"/>
              </a:ext>
            </a:extLst>
          </p:cNvPr>
          <p:cNvSpPr txBox="1"/>
          <p:nvPr/>
        </p:nvSpPr>
        <p:spPr>
          <a:xfrm>
            <a:off x="9658263" y="324181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EEE-8C4F-1C07-272E-AA25CD77FFA5}"/>
              </a:ext>
            </a:extLst>
          </p:cNvPr>
          <p:cNvSpPr txBox="1"/>
          <p:nvPr/>
        </p:nvSpPr>
        <p:spPr>
          <a:xfrm>
            <a:off x="10018620" y="307046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2BADF-5F81-0574-5DD7-D6EDA906A775}"/>
              </a:ext>
            </a:extLst>
          </p:cNvPr>
          <p:cNvSpPr txBox="1"/>
          <p:nvPr/>
        </p:nvSpPr>
        <p:spPr>
          <a:xfrm>
            <a:off x="10846155" y="264106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9571A-31BE-28BD-995C-BE45482EBAC5}"/>
              </a:ext>
            </a:extLst>
          </p:cNvPr>
          <p:cNvSpPr txBox="1"/>
          <p:nvPr/>
        </p:nvSpPr>
        <p:spPr>
          <a:xfrm>
            <a:off x="7486780" y="461947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312A9-7C76-E11C-B01A-7B9C00705E97}"/>
              </a:ext>
            </a:extLst>
          </p:cNvPr>
          <p:cNvSpPr txBox="1"/>
          <p:nvPr/>
        </p:nvSpPr>
        <p:spPr>
          <a:xfrm>
            <a:off x="7690929" y="49636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A0843-800B-3676-371E-A9B22A81513B}"/>
              </a:ext>
            </a:extLst>
          </p:cNvPr>
          <p:cNvSpPr txBox="1"/>
          <p:nvPr/>
        </p:nvSpPr>
        <p:spPr>
          <a:xfrm>
            <a:off x="8739808" y="439489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90FDF-CAB8-26F4-108F-9D1C1F84C5CB}"/>
              </a:ext>
            </a:extLst>
          </p:cNvPr>
          <p:cNvSpPr txBox="1"/>
          <p:nvPr/>
        </p:nvSpPr>
        <p:spPr>
          <a:xfrm>
            <a:off x="9939489" y="37934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B65E-9EF2-ECAC-ADC2-9A9159C52D3A}"/>
              </a:ext>
            </a:extLst>
          </p:cNvPr>
          <p:cNvSpPr txBox="1"/>
          <p:nvPr/>
        </p:nvSpPr>
        <p:spPr>
          <a:xfrm>
            <a:off x="11121637" y="32181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DBC60-2BD2-46DA-D35B-37F459504DD3}"/>
              </a:ext>
            </a:extLst>
          </p:cNvPr>
          <p:cNvSpPr txBox="1"/>
          <p:nvPr/>
        </p:nvSpPr>
        <p:spPr>
          <a:xfrm>
            <a:off x="10185339" y="434228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86EEA-41BE-1683-3882-2EA2254BA0A3}"/>
              </a:ext>
            </a:extLst>
          </p:cNvPr>
          <p:cNvSpPr txBox="1"/>
          <p:nvPr/>
        </p:nvSpPr>
        <p:spPr>
          <a:xfrm>
            <a:off x="11392726" y="376934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10B63-95E8-56FD-901B-349A01331BD9}"/>
              </a:ext>
            </a:extLst>
          </p:cNvPr>
          <p:cNvSpPr txBox="1"/>
          <p:nvPr/>
        </p:nvSpPr>
        <p:spPr>
          <a:xfrm>
            <a:off x="10481928" y="492545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3A54EA-9559-01EA-F37D-AD0E479CAB50}"/>
              </a:ext>
            </a:extLst>
          </p:cNvPr>
          <p:cNvSpPr txBox="1"/>
          <p:nvPr/>
        </p:nvSpPr>
        <p:spPr>
          <a:xfrm>
            <a:off x="11650536" y="43054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0D17D5-D749-7C5C-CBEF-B5E629991B8C}"/>
              </a:ext>
            </a:extLst>
          </p:cNvPr>
          <p:cNvSpPr txBox="1"/>
          <p:nvPr/>
        </p:nvSpPr>
        <p:spPr>
          <a:xfrm>
            <a:off x="10762906" y="545746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82C092-C00D-6BE3-ABF5-F4C96EE4114F}"/>
              </a:ext>
            </a:extLst>
          </p:cNvPr>
          <p:cNvSpPr txBox="1"/>
          <p:nvPr/>
        </p:nvSpPr>
        <p:spPr>
          <a:xfrm>
            <a:off x="11925193" y="48644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8945E-2872-AAA2-0834-BC7FCAD12F57}"/>
              </a:ext>
            </a:extLst>
          </p:cNvPr>
          <p:cNvSpPr txBox="1"/>
          <p:nvPr/>
        </p:nvSpPr>
        <p:spPr>
          <a:xfrm>
            <a:off x="4385537" y="10438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D74C6A-FA9F-F055-596F-4B829E9F4C25}"/>
              </a:ext>
            </a:extLst>
          </p:cNvPr>
          <p:cNvSpPr txBox="1"/>
          <p:nvPr/>
        </p:nvSpPr>
        <p:spPr>
          <a:xfrm>
            <a:off x="4993195" y="53307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7B55F-0F75-6A00-7F84-6733A81735E4}"/>
              </a:ext>
            </a:extLst>
          </p:cNvPr>
          <p:cNvSpPr txBox="1"/>
          <p:nvPr/>
        </p:nvSpPr>
        <p:spPr>
          <a:xfrm>
            <a:off x="6862257" y="53118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9971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175DA51-7A4F-B0C2-17D3-A86138AE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314"/>
          <a:stretch/>
        </p:blipFill>
        <p:spPr>
          <a:xfrm>
            <a:off x="0" y="60922"/>
            <a:ext cx="12192000" cy="67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76</Words>
  <Application>Microsoft Macintosh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69</cp:revision>
  <dcterms:created xsi:type="dcterms:W3CDTF">2024-01-10T20:49:24Z</dcterms:created>
  <dcterms:modified xsi:type="dcterms:W3CDTF">2024-01-10T23:42:56Z</dcterms:modified>
</cp:coreProperties>
</file>