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84"/>
  </p:normalViewPr>
  <p:slideViewPr>
    <p:cSldViewPr snapToGrid="0">
      <p:cViewPr>
        <p:scale>
          <a:sx n="95" d="100"/>
          <a:sy n="95" d="100"/>
        </p:scale>
        <p:origin x="-10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82910C-C885-B2B6-950C-E27D603106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E641D4-0DF0-31BD-7DAA-C24C1A304A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642D8-85C9-3BBB-5B8F-857DC400E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87BC96-E5CB-6380-F17B-C0156EB6B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9C290-7D84-6DBA-B451-6893CB205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80389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601D1-FA73-A4A1-17C1-8F9A30295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2B61BA-6C1D-9A25-322A-287429ED8D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2D09DD-93B2-3DB4-C584-912B5BF15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1326B-DDEC-55FB-5DFE-00464F6DA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F7E6AB-BB46-A178-1478-8AA190139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66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16F07E-64A0-0F6F-B919-507F8A1612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3F8AF7-5691-BBFC-6B38-8EFF3870A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8C67E-D8BE-49A2-A2EA-1C1F44A92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9E0E-8955-86C3-F139-F2903A38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CC25E-7846-01CE-46A8-2B5099C00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24242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59F1-047A-44E6-F9A5-C1BA0D5F5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8495C7-4BFB-12F3-2D2C-0034BE423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D9DE5D-93A4-46CD-47D8-B6E1A2C34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ABEF1-1970-C8DC-8C07-0FA971675D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A7F2EA-349D-5047-A358-B9319B408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099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2E93D3-6C56-8F03-33A7-F6FEA41F2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5CFF9A-3908-06B7-A125-577B98767E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880A1C-3556-6E6E-EC14-CFD4E8CB9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121E42-2321-2376-AB5E-CEE6F233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E68089-CF2C-78C7-1AF8-AED12B546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19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8ECE2-83EA-6D91-3201-863C6C268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4BDCE-F942-E50F-2B41-FA081FFE46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9F5CDF-5D27-A6D5-CE47-1D17E04A30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7A26F5-F893-9486-0BEF-EF7263125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647F7-F965-BE36-B047-70881CAE8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C94264-83C0-EE30-EC59-030D1D691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792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A8AE07-FD9F-419A-3805-9670452B6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4662DC-8BAA-FBB2-716E-8AE251723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C58900-13BF-56DA-5F3D-E6C77B462A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2B2FA3-07E9-0EA3-BD59-C688F538A3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39CF48-E720-00DF-A4FA-B92D96B01C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81D774F-0DE6-A70A-FC50-71FB074EC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68F1A0-7C3A-CDE5-F7EE-BA006B098E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DBF473-F1A2-836C-AF26-F67D6F09D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138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C0E1D-6683-AEEA-C036-6FA0A5F97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7FB975-7F36-3A99-9B04-DB4A46C23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955AC8-0E12-2265-8850-3852E82D0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AF1FC0-63BD-1A90-82E4-D84185BDEC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9884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6C5B61-955C-0C65-C9F0-15222192AC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F3A96-9565-0BA4-3904-53594DEAA5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6A4EBB-0B7D-7452-F3ED-58C89AB94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0455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730EE-4FD0-EFE4-CD28-48910D84F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D65BFF-B0CA-8C44-2E14-E6E637AC6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B2AAA1-6067-C2D2-EA82-25D6790FB6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F5C366-BBBA-469B-3FFD-BE67E6341A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5A5AEC-DE17-72F7-E6FA-0DD3225FA3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68F1-97F1-64EA-E12E-B2FBB3287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8528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634F3-120B-2FC7-9DB0-BC8B2A5EF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BB1FC39-08FB-13E3-E70C-6D8703352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A97A52-AEE9-9E3C-3E8C-5912311A2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FF7E6-B6DC-954E-BDAE-779FFDE64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42F39-86E3-E003-90E8-C686E10DE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71A24-089E-4790-4A82-1B24C2EC2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68626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C80618-A869-6E47-E16D-3C2E89E6BF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FCB6EE-97AC-897E-625A-6AF5E85811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57D7F4-64C9-7DE0-9B96-D150402B9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9FEB9B-EDF2-324B-9069-89DD3A0DD5AD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4255-A16B-11B7-6E8F-56C4806604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8A24AE-C4FD-9210-FB20-100C1EFA9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1C3062-469F-4841-A6E7-0064B77B6D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1512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DE442E-7801-E5DB-ACD7-A9EE3A5FCA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5269" y="790557"/>
            <a:ext cx="5397498" cy="52768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02190-FC11-6090-5295-8893F7E4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233" y="790557"/>
            <a:ext cx="5397500" cy="527688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68A6E6-E04B-5353-1EAD-3A99050A957A}"/>
              </a:ext>
            </a:extLst>
          </p:cNvPr>
          <p:cNvSpPr txBox="1"/>
          <p:nvPr/>
        </p:nvSpPr>
        <p:spPr>
          <a:xfrm>
            <a:off x="2935387" y="6067441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DC44C-A119-C6DE-33A3-DD7EE22EFA73}"/>
              </a:ext>
            </a:extLst>
          </p:cNvPr>
          <p:cNvSpPr txBox="1"/>
          <p:nvPr/>
        </p:nvSpPr>
        <p:spPr>
          <a:xfrm>
            <a:off x="8791423" y="606744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288698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DE442E-7801-E5DB-ACD7-A9EE3A5FCA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0266" t="10272" r="27690" b="9339"/>
          <a:stretch/>
        </p:blipFill>
        <p:spPr>
          <a:xfrm>
            <a:off x="5866732" y="682636"/>
            <a:ext cx="3952168" cy="5492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502190-FC11-6090-5295-8893F7E497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469233" y="790557"/>
            <a:ext cx="5397499" cy="52768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E013B2B-027D-7372-B701-303D7E31D41B}"/>
              </a:ext>
            </a:extLst>
          </p:cNvPr>
          <p:cNvSpPr txBox="1"/>
          <p:nvPr/>
        </p:nvSpPr>
        <p:spPr>
          <a:xfrm>
            <a:off x="2935387" y="6067441"/>
            <a:ext cx="46519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(a)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83A53D-24C6-2E63-256E-0297E936F8D6}"/>
              </a:ext>
            </a:extLst>
          </p:cNvPr>
          <p:cNvSpPr txBox="1"/>
          <p:nvPr/>
        </p:nvSpPr>
        <p:spPr>
          <a:xfrm>
            <a:off x="7604610" y="6067441"/>
            <a:ext cx="47641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(b)</a:t>
            </a:r>
          </a:p>
        </p:txBody>
      </p:sp>
    </p:spTree>
    <p:extLst>
      <p:ext uri="{BB962C8B-B14F-4D97-AF65-F5344CB8AC3E}">
        <p14:creationId xmlns:p14="http://schemas.microsoft.com/office/powerpoint/2010/main" val="35783947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12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Aslan Noorghasemi</dc:creator>
  <cp:lastModifiedBy>Aslan Noorghasemi</cp:lastModifiedBy>
  <cp:revision>4</cp:revision>
  <dcterms:created xsi:type="dcterms:W3CDTF">2025-07-28T22:35:44Z</dcterms:created>
  <dcterms:modified xsi:type="dcterms:W3CDTF">2025-07-28T22:40:56Z</dcterms:modified>
</cp:coreProperties>
</file>