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27"/>
  </p:normalViewPr>
  <p:slideViewPr>
    <p:cSldViewPr snapToGrid="0">
      <p:cViewPr>
        <p:scale>
          <a:sx n="169" d="100"/>
          <a:sy n="169" d="100"/>
        </p:scale>
        <p:origin x="144" y="-1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C1F8C-615F-A4F4-306B-D165697C2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4CF506-4287-8DE7-8D20-C9F556237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6792D-F212-EDEC-79DB-F666E42AA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01638-2229-40AC-5260-AC3E515DC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9411F-4F4C-64C3-95D5-2517A5CC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408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E5D5A-C9AF-D35A-0A46-12829680A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3CAF0E-B256-DD97-FC90-4D966D50E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11AD90-F86F-BBA5-A6D4-FEEC9E23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5F05D-AADD-AC3D-63EE-11D9C9A8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A0740-29F5-8638-7BD0-DAF26911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41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00EC9-3355-EB57-32C3-49CFBEA6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4EB952-DB7C-B706-7B5F-9DA87904C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2A466-78ED-C081-A70F-8A75BC47D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7EF2A-4B33-EB07-2055-22F9B13FE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1ACBD-9368-458A-D1E5-1A3CCC0E9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23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AF609-5CD2-6547-B9E8-1450AF2E5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1902-3332-4D2B-EC8B-90E060617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F6C0C-308B-2AE9-53DD-B47E22014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FF106-EF40-DB94-B7CB-9101E3F1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D38ED-7E01-52A7-5D64-4C61B876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691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3833E-714A-033C-7DF8-B2E9601E6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23292-B776-BA33-2EB0-02B77167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ACD50-4B64-08C0-9315-77726D1DB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5CA01-7D87-5658-94D9-AA78C5DE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DC0B6-9906-8323-36D7-1DAB0054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46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481BD-72F0-9297-6555-CE86D444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D484-8C2B-732B-9AB3-C10A3E705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655F3B-FA9E-7131-3059-C7F945B6D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72DDF-7289-CB95-5183-EB9A5B2BE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0FD46-0D22-EC51-85EE-E8BFAB8D0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55519-A041-E997-ADAD-EEFD89E8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0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8F6E0-E168-9FAB-BDC5-4B7B684B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8E45A8-AB0D-D99A-9EAB-98A89456E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9E705-B201-104E-AD8B-B961B4A8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61DB7C-FC65-8487-CEE3-4491CE1B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D2EC41-F68A-E58F-0B74-8DCB32FE1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FA87FC-2601-E60B-00AD-89ECF179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9BF01-92CD-B9F7-1A43-2493F0F2B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AEC9D4-91C3-F18B-B397-E8E7E363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1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3503-440D-5421-F297-A53EB291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F0AEC0-3B75-5DCD-5927-711729375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28CDD-B232-4D25-3FB8-4085CC5E1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1269C-059F-D2DE-1485-B03526872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87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877D2-9BCE-B9DF-9A7B-629E43A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6C94AA-DA4B-2397-6FF6-B37D0295C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9A96D-F388-9115-FB69-15317178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10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8DFE7-2CA4-4E7B-7D4F-1B380ADC9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4B78-3B3B-1BE7-6DF4-14190FB55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E6217-855A-E47C-5ECE-0086359AB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B0CD0-B863-532A-E4E6-B23579FA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A8F06-CA13-CB7C-FABD-639A6EAE4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EDCA24-C169-3A8C-CD73-AC145255D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96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26D3A-01A0-FBE3-6066-774E4D46E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AA9EDB-CDA1-863C-0859-5B157292F3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E98CC-2AC9-EE13-0FEE-7322E36A1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20173-3DBC-0C3B-ED8E-061366F5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122B6-8677-F358-D30C-CBF5B3474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16E7A-C3C8-BEBB-B2F4-FFA3F41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880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F311C-8F69-8BA8-8E84-52762066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449CB-012E-F88E-5A5B-F0C7F53DA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42A31-4BF4-33D5-11FE-5CD8EFCE45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10633-11DF-E949-A1EF-F550A4FAE699}" type="datetimeFigureOut">
              <a:rPr lang="en-US" smtClean="0"/>
              <a:t>1/11/24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76A3A-8C9E-502E-76E2-E45E4F3CCB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BDA90-41A5-FF28-C18E-2B2BACB0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B20E2-9BCB-1642-AB3C-72617D129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3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067C66-6355-B62B-399F-46D7B63773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7" t="16134"/>
          <a:stretch/>
        </p:blipFill>
        <p:spPr>
          <a:xfrm>
            <a:off x="0" y="75156"/>
            <a:ext cx="12205259" cy="6739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D113AA-599F-9CAB-239E-57FFC62BDB23}"/>
              </a:ext>
            </a:extLst>
          </p:cNvPr>
          <p:cNvSpPr txBox="1"/>
          <p:nvPr/>
        </p:nvSpPr>
        <p:spPr>
          <a:xfrm>
            <a:off x="64677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C954FC-B73B-668D-3E6F-6E32886C24A6}"/>
              </a:ext>
            </a:extLst>
          </p:cNvPr>
          <p:cNvSpPr txBox="1"/>
          <p:nvPr/>
        </p:nvSpPr>
        <p:spPr>
          <a:xfrm>
            <a:off x="1458956" y="29555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4AF1B7-35E4-DB42-6B86-83B18C3B6F65}"/>
              </a:ext>
            </a:extLst>
          </p:cNvPr>
          <p:cNvSpPr txBox="1"/>
          <p:nvPr/>
        </p:nvSpPr>
        <p:spPr>
          <a:xfrm>
            <a:off x="2439185" y="2047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E556EC-93C4-170D-938B-5A83498EC56E}"/>
              </a:ext>
            </a:extLst>
          </p:cNvPr>
          <p:cNvSpPr txBox="1"/>
          <p:nvPr/>
        </p:nvSpPr>
        <p:spPr>
          <a:xfrm>
            <a:off x="3135057" y="134231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FE26AC-2AA4-8AC8-CEE8-C68C6E0E4132}"/>
              </a:ext>
            </a:extLst>
          </p:cNvPr>
          <p:cNvSpPr txBox="1"/>
          <p:nvPr/>
        </p:nvSpPr>
        <p:spPr>
          <a:xfrm>
            <a:off x="1566466" y="31035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D85BB-5B4E-63BF-51D5-2748B4FB19F1}"/>
              </a:ext>
            </a:extLst>
          </p:cNvPr>
          <p:cNvSpPr txBox="1"/>
          <p:nvPr/>
        </p:nvSpPr>
        <p:spPr>
          <a:xfrm>
            <a:off x="2715370" y="25014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7EF107-9CB1-C6EF-0C3F-EEEB4EB2CAD7}"/>
              </a:ext>
            </a:extLst>
          </p:cNvPr>
          <p:cNvSpPr txBox="1"/>
          <p:nvPr/>
        </p:nvSpPr>
        <p:spPr>
          <a:xfrm>
            <a:off x="3704309" y="20374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507FCE-6ED2-1773-C8D8-A25AC8A3093F}"/>
              </a:ext>
            </a:extLst>
          </p:cNvPr>
          <p:cNvSpPr txBox="1"/>
          <p:nvPr/>
        </p:nvSpPr>
        <p:spPr>
          <a:xfrm>
            <a:off x="3933150" y="191643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998B00-52CA-8A76-B340-FD8BB7D2AFC7}"/>
              </a:ext>
            </a:extLst>
          </p:cNvPr>
          <p:cNvSpPr txBox="1"/>
          <p:nvPr/>
        </p:nvSpPr>
        <p:spPr>
          <a:xfrm>
            <a:off x="4679501" y="15927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32E9DA-7870-BE31-1B2B-EFCC5A315706}"/>
              </a:ext>
            </a:extLst>
          </p:cNvPr>
          <p:cNvSpPr txBox="1"/>
          <p:nvPr/>
        </p:nvSpPr>
        <p:spPr>
          <a:xfrm>
            <a:off x="5721839" y="10471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9E8B0-7197-DC08-EA54-429F93C1139B}"/>
              </a:ext>
            </a:extLst>
          </p:cNvPr>
          <p:cNvSpPr txBox="1"/>
          <p:nvPr/>
        </p:nvSpPr>
        <p:spPr>
          <a:xfrm>
            <a:off x="6806685" y="5278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360A44-86AC-067C-C4D9-2BA57DABDF7B}"/>
              </a:ext>
            </a:extLst>
          </p:cNvPr>
          <p:cNvSpPr txBox="1"/>
          <p:nvPr/>
        </p:nvSpPr>
        <p:spPr>
          <a:xfrm>
            <a:off x="910806" y="413308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725431-E15A-4CD4-5BEC-064F1C2F73F9}"/>
              </a:ext>
            </a:extLst>
          </p:cNvPr>
          <p:cNvSpPr txBox="1"/>
          <p:nvPr/>
        </p:nvSpPr>
        <p:spPr>
          <a:xfrm>
            <a:off x="1864001" y="36758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522574-EF11-1ABC-B605-EED91CB53AAE}"/>
              </a:ext>
            </a:extLst>
          </p:cNvPr>
          <p:cNvSpPr txBox="1"/>
          <p:nvPr/>
        </p:nvSpPr>
        <p:spPr>
          <a:xfrm>
            <a:off x="3006815" y="3102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54C2C-E2B8-D525-F3CE-7AD95BED73F1}"/>
              </a:ext>
            </a:extLst>
          </p:cNvPr>
          <p:cNvSpPr txBox="1"/>
          <p:nvPr/>
        </p:nvSpPr>
        <p:spPr>
          <a:xfrm>
            <a:off x="4217262" y="249059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63D3B4-DCFC-27DF-8A57-5073969CE690}"/>
              </a:ext>
            </a:extLst>
          </p:cNvPr>
          <p:cNvSpPr txBox="1"/>
          <p:nvPr/>
        </p:nvSpPr>
        <p:spPr>
          <a:xfrm>
            <a:off x="4946793" y="21095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24759-58B0-A194-ED1D-25C18026CE09}"/>
              </a:ext>
            </a:extLst>
          </p:cNvPr>
          <p:cNvSpPr txBox="1"/>
          <p:nvPr/>
        </p:nvSpPr>
        <p:spPr>
          <a:xfrm>
            <a:off x="5997679" y="159565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B1741EE-A9DA-67BF-9AF9-B3051642999B}"/>
              </a:ext>
            </a:extLst>
          </p:cNvPr>
          <p:cNvSpPr txBox="1"/>
          <p:nvPr/>
        </p:nvSpPr>
        <p:spPr>
          <a:xfrm>
            <a:off x="7086341" y="110037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56E6C1-577A-A510-A035-F15CE1248582}"/>
              </a:ext>
            </a:extLst>
          </p:cNvPr>
          <p:cNvSpPr txBox="1"/>
          <p:nvPr/>
        </p:nvSpPr>
        <p:spPr>
          <a:xfrm>
            <a:off x="1142070" y="466111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26EDE4-C20A-D128-9550-0E934B94C890}"/>
              </a:ext>
            </a:extLst>
          </p:cNvPr>
          <p:cNvSpPr txBox="1"/>
          <p:nvPr/>
        </p:nvSpPr>
        <p:spPr>
          <a:xfrm>
            <a:off x="2141963" y="41664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96EBD-1501-5736-C218-C87294753FEF}"/>
              </a:ext>
            </a:extLst>
          </p:cNvPr>
          <p:cNvSpPr txBox="1"/>
          <p:nvPr/>
        </p:nvSpPr>
        <p:spPr>
          <a:xfrm>
            <a:off x="3275127" y="3618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EB8CE08-768B-B3C0-03EA-46CC0B0440E6}"/>
              </a:ext>
            </a:extLst>
          </p:cNvPr>
          <p:cNvSpPr txBox="1"/>
          <p:nvPr/>
        </p:nvSpPr>
        <p:spPr>
          <a:xfrm>
            <a:off x="3992142" y="329819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639EC9-586C-262A-A7AE-71A7E441AD74}"/>
              </a:ext>
            </a:extLst>
          </p:cNvPr>
          <p:cNvSpPr txBox="1"/>
          <p:nvPr/>
        </p:nvSpPr>
        <p:spPr>
          <a:xfrm>
            <a:off x="4480091" y="304700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A82D26E-DA48-4946-DB3F-BBFB3F0B477E}"/>
              </a:ext>
            </a:extLst>
          </p:cNvPr>
          <p:cNvSpPr txBox="1"/>
          <p:nvPr/>
        </p:nvSpPr>
        <p:spPr>
          <a:xfrm>
            <a:off x="5211587" y="270050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0CB607-6970-511F-8519-CD4798A0CE33}"/>
              </a:ext>
            </a:extLst>
          </p:cNvPr>
          <p:cNvSpPr txBox="1"/>
          <p:nvPr/>
        </p:nvSpPr>
        <p:spPr>
          <a:xfrm>
            <a:off x="6292149" y="21449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333DE0-1F2E-8CC1-7256-80E9081CEEA6}"/>
              </a:ext>
            </a:extLst>
          </p:cNvPr>
          <p:cNvSpPr txBox="1"/>
          <p:nvPr/>
        </p:nvSpPr>
        <p:spPr>
          <a:xfrm>
            <a:off x="7378576" y="16137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26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D22FA6F-BAAE-745D-55FB-0B573B4764C9}"/>
              </a:ext>
            </a:extLst>
          </p:cNvPr>
          <p:cNvSpPr txBox="1"/>
          <p:nvPr/>
        </p:nvSpPr>
        <p:spPr>
          <a:xfrm>
            <a:off x="8542092" y="105611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CD5E3FC-5865-01EA-E2AF-796AB1F3FA13}"/>
              </a:ext>
            </a:extLst>
          </p:cNvPr>
          <p:cNvSpPr txBox="1"/>
          <p:nvPr/>
        </p:nvSpPr>
        <p:spPr>
          <a:xfrm>
            <a:off x="1414424" y="52155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953D2F-9086-F77F-09C8-CB7148607C0C}"/>
              </a:ext>
            </a:extLst>
          </p:cNvPr>
          <p:cNvSpPr txBox="1"/>
          <p:nvPr/>
        </p:nvSpPr>
        <p:spPr>
          <a:xfrm>
            <a:off x="2395003" y="475028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29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C24C1-FA30-C263-DE53-06231CC6D8F2}"/>
              </a:ext>
            </a:extLst>
          </p:cNvPr>
          <p:cNvSpPr txBox="1"/>
          <p:nvPr/>
        </p:nvSpPr>
        <p:spPr>
          <a:xfrm>
            <a:off x="3545866" y="418280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32D19C-EB37-C4BF-E0AA-7AC452ED140B}"/>
              </a:ext>
            </a:extLst>
          </p:cNvPr>
          <p:cNvSpPr txBox="1"/>
          <p:nvPr/>
        </p:nvSpPr>
        <p:spPr>
          <a:xfrm>
            <a:off x="4277507" y="38533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CC5440-2C7B-0E6B-A1CB-DF32B35C9F07}"/>
              </a:ext>
            </a:extLst>
          </p:cNvPr>
          <p:cNvSpPr txBox="1"/>
          <p:nvPr/>
        </p:nvSpPr>
        <p:spPr>
          <a:xfrm>
            <a:off x="5495847" y="323035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0F68CB-C72A-7E95-C30F-60CBC4404799}"/>
              </a:ext>
            </a:extLst>
          </p:cNvPr>
          <p:cNvSpPr txBox="1"/>
          <p:nvPr/>
        </p:nvSpPr>
        <p:spPr>
          <a:xfrm>
            <a:off x="6587418" y="2695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33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5AF803-AD8F-674C-DD7E-47EEA388FE8E}"/>
              </a:ext>
            </a:extLst>
          </p:cNvPr>
          <p:cNvSpPr txBox="1"/>
          <p:nvPr/>
        </p:nvSpPr>
        <p:spPr>
          <a:xfrm>
            <a:off x="7639687" y="217804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34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9E1B3FE-8344-5630-1C7B-44A3D90E3FD5}"/>
              </a:ext>
            </a:extLst>
          </p:cNvPr>
          <p:cNvSpPr txBox="1"/>
          <p:nvPr/>
        </p:nvSpPr>
        <p:spPr>
          <a:xfrm>
            <a:off x="8839311" y="16039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BB13EE-3B84-E9A5-89A6-65AFB9167002}"/>
              </a:ext>
            </a:extLst>
          </p:cNvPr>
          <p:cNvSpPr txBox="1"/>
          <p:nvPr/>
        </p:nvSpPr>
        <p:spPr>
          <a:xfrm>
            <a:off x="10053273" y="10471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87A529-C02E-E14E-C005-25354FCED1E5}"/>
              </a:ext>
            </a:extLst>
          </p:cNvPr>
          <p:cNvSpPr txBox="1"/>
          <p:nvPr/>
        </p:nvSpPr>
        <p:spPr>
          <a:xfrm>
            <a:off x="1718305" y="577514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9514F3B-6E11-30DF-7033-4437F5E08BC5}"/>
              </a:ext>
            </a:extLst>
          </p:cNvPr>
          <p:cNvSpPr txBox="1"/>
          <p:nvPr/>
        </p:nvSpPr>
        <p:spPr>
          <a:xfrm>
            <a:off x="2672345" y="53266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A1A527F-FF41-60B9-4327-767BE0D13EE8}"/>
              </a:ext>
            </a:extLst>
          </p:cNvPr>
          <p:cNvSpPr txBox="1"/>
          <p:nvPr/>
        </p:nvSpPr>
        <p:spPr>
          <a:xfrm>
            <a:off x="3829625" y="476646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BFC1E0-E46B-9C5F-C1AF-ABDCD71E3C68}"/>
              </a:ext>
            </a:extLst>
          </p:cNvPr>
          <p:cNvSpPr txBox="1"/>
          <p:nvPr/>
        </p:nvSpPr>
        <p:spPr>
          <a:xfrm>
            <a:off x="4547172" y="442804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9DD35E-ECE0-A961-F3EE-6F7A8E0A67BA}"/>
              </a:ext>
            </a:extLst>
          </p:cNvPr>
          <p:cNvSpPr txBox="1"/>
          <p:nvPr/>
        </p:nvSpPr>
        <p:spPr>
          <a:xfrm>
            <a:off x="5168972" y="419324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89D86AE-8B34-9B3E-6E3E-15794BA26107}"/>
              </a:ext>
            </a:extLst>
          </p:cNvPr>
          <p:cNvSpPr txBox="1"/>
          <p:nvPr/>
        </p:nvSpPr>
        <p:spPr>
          <a:xfrm>
            <a:off x="5770605" y="38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B33CE7-8E49-1E0C-DCF1-D88ECFCE3365}"/>
              </a:ext>
            </a:extLst>
          </p:cNvPr>
          <p:cNvSpPr txBox="1"/>
          <p:nvPr/>
        </p:nvSpPr>
        <p:spPr>
          <a:xfrm>
            <a:off x="6820705" y="326568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43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8B909F8-7145-79AF-564A-13497C3C6617}"/>
              </a:ext>
            </a:extLst>
          </p:cNvPr>
          <p:cNvSpPr txBox="1"/>
          <p:nvPr/>
        </p:nvSpPr>
        <p:spPr>
          <a:xfrm>
            <a:off x="7914684" y="272360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44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BC5303-32F0-3D7F-79CA-34204311CD4E}"/>
              </a:ext>
            </a:extLst>
          </p:cNvPr>
          <p:cNvSpPr txBox="1"/>
          <p:nvPr/>
        </p:nvSpPr>
        <p:spPr>
          <a:xfrm>
            <a:off x="9102533" y="214849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9F1375-34BA-88DA-51DA-AB67418214FC}"/>
              </a:ext>
            </a:extLst>
          </p:cNvPr>
          <p:cNvSpPr txBox="1"/>
          <p:nvPr/>
        </p:nvSpPr>
        <p:spPr>
          <a:xfrm>
            <a:off x="2938577" y="57835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EE5A24-B0A9-57F3-11D4-7892C85247FD}"/>
              </a:ext>
            </a:extLst>
          </p:cNvPr>
          <p:cNvSpPr txBox="1"/>
          <p:nvPr/>
        </p:nvSpPr>
        <p:spPr>
          <a:xfrm>
            <a:off x="4084424" y="532853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48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0A74DD-F9A0-7737-C7D5-14D6D9BEA190}"/>
              </a:ext>
            </a:extLst>
          </p:cNvPr>
          <p:cNvSpPr txBox="1"/>
          <p:nvPr/>
        </p:nvSpPr>
        <p:spPr>
          <a:xfrm>
            <a:off x="10343783" y="159277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AB37BDE-9E6A-2009-AA28-3592228C3EAC}"/>
              </a:ext>
            </a:extLst>
          </p:cNvPr>
          <p:cNvSpPr txBox="1"/>
          <p:nvPr/>
        </p:nvSpPr>
        <p:spPr>
          <a:xfrm>
            <a:off x="5434452" y="46258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3AA2A54-F91F-186B-F9D1-8048D7C768FA}"/>
              </a:ext>
            </a:extLst>
          </p:cNvPr>
          <p:cNvSpPr txBox="1"/>
          <p:nvPr/>
        </p:nvSpPr>
        <p:spPr>
          <a:xfrm>
            <a:off x="6046840" y="435993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5DB4E8A-F4CD-D6A8-926D-3F4EDC1C012C}"/>
              </a:ext>
            </a:extLst>
          </p:cNvPr>
          <p:cNvSpPr txBox="1"/>
          <p:nvPr/>
        </p:nvSpPr>
        <p:spPr>
          <a:xfrm>
            <a:off x="7098407" y="38188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D864DDD-6735-26B4-CB21-E74898570E90}"/>
              </a:ext>
            </a:extLst>
          </p:cNvPr>
          <p:cNvSpPr txBox="1"/>
          <p:nvPr/>
        </p:nvSpPr>
        <p:spPr>
          <a:xfrm>
            <a:off x="8195464" y="328534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867BEE1-EB92-14F6-8D03-C77178C1E283}"/>
              </a:ext>
            </a:extLst>
          </p:cNvPr>
          <p:cNvSpPr txBox="1"/>
          <p:nvPr/>
        </p:nvSpPr>
        <p:spPr>
          <a:xfrm>
            <a:off x="9371362" y="26906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0C3955B-7FD3-1373-B4E3-6D9E0EEE7991}"/>
              </a:ext>
            </a:extLst>
          </p:cNvPr>
          <p:cNvSpPr txBox="1"/>
          <p:nvPr/>
        </p:nvSpPr>
        <p:spPr>
          <a:xfrm>
            <a:off x="9767271" y="25654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AFFD279-B1C3-2E83-9116-C4704A8FB3EC}"/>
              </a:ext>
            </a:extLst>
          </p:cNvPr>
          <p:cNvSpPr txBox="1"/>
          <p:nvPr/>
        </p:nvSpPr>
        <p:spPr>
          <a:xfrm>
            <a:off x="10594631" y="21253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604E69E-5B6D-C21C-13DD-D33F8E21D7C3}"/>
              </a:ext>
            </a:extLst>
          </p:cNvPr>
          <p:cNvSpPr txBox="1"/>
          <p:nvPr/>
        </p:nvSpPr>
        <p:spPr>
          <a:xfrm>
            <a:off x="4207430" y="555526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AEEBEE-F684-A688-B87E-C19988D79B8E}"/>
              </a:ext>
            </a:extLst>
          </p:cNvPr>
          <p:cNvSpPr txBox="1"/>
          <p:nvPr/>
        </p:nvSpPr>
        <p:spPr>
          <a:xfrm>
            <a:off x="6444979" y="516823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57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3D7C5CE-72EA-728A-B221-BABC8FE745E8}"/>
              </a:ext>
            </a:extLst>
          </p:cNvPr>
          <p:cNvSpPr txBox="1"/>
          <p:nvPr/>
        </p:nvSpPr>
        <p:spPr>
          <a:xfrm>
            <a:off x="7398240" y="43703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6BF7076-55E0-ADDD-7538-9DA332132BE6}"/>
              </a:ext>
            </a:extLst>
          </p:cNvPr>
          <p:cNvSpPr txBox="1"/>
          <p:nvPr/>
        </p:nvSpPr>
        <p:spPr>
          <a:xfrm>
            <a:off x="8445876" y="382742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7E73257-A559-3A0A-133B-D98406694F84}"/>
              </a:ext>
            </a:extLst>
          </p:cNvPr>
          <p:cNvSpPr txBox="1"/>
          <p:nvPr/>
        </p:nvSpPr>
        <p:spPr>
          <a:xfrm>
            <a:off x="9658263" y="324181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87FFEEE-8C4F-1C07-272E-AA25CD77FFA5}"/>
              </a:ext>
            </a:extLst>
          </p:cNvPr>
          <p:cNvSpPr txBox="1"/>
          <p:nvPr/>
        </p:nvSpPr>
        <p:spPr>
          <a:xfrm>
            <a:off x="10018620" y="307046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232BADF-5F81-0574-5DD7-D6EDA906A775}"/>
              </a:ext>
            </a:extLst>
          </p:cNvPr>
          <p:cNvSpPr txBox="1"/>
          <p:nvPr/>
        </p:nvSpPr>
        <p:spPr>
          <a:xfrm>
            <a:off x="10846155" y="264106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59571A-31BE-28BD-995C-BE45482EBAC5}"/>
              </a:ext>
            </a:extLst>
          </p:cNvPr>
          <p:cNvSpPr txBox="1"/>
          <p:nvPr/>
        </p:nvSpPr>
        <p:spPr>
          <a:xfrm>
            <a:off x="7486780" y="461947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63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CB312A9-7C76-E11C-B01A-7B9C00705E97}"/>
              </a:ext>
            </a:extLst>
          </p:cNvPr>
          <p:cNvSpPr txBox="1"/>
          <p:nvPr/>
        </p:nvSpPr>
        <p:spPr>
          <a:xfrm>
            <a:off x="7690929" y="496363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64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4BA0843-800B-3676-371E-A9B22A81513B}"/>
              </a:ext>
            </a:extLst>
          </p:cNvPr>
          <p:cNvSpPr txBox="1"/>
          <p:nvPr/>
        </p:nvSpPr>
        <p:spPr>
          <a:xfrm>
            <a:off x="8739808" y="439489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A90FDF-CAB8-26F4-108F-9D1C1F84C5CB}"/>
              </a:ext>
            </a:extLst>
          </p:cNvPr>
          <p:cNvSpPr txBox="1"/>
          <p:nvPr/>
        </p:nvSpPr>
        <p:spPr>
          <a:xfrm>
            <a:off x="9939489" y="37934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E7BB65E-9EF2-ECAC-ADC2-9A9159C52D3A}"/>
              </a:ext>
            </a:extLst>
          </p:cNvPr>
          <p:cNvSpPr txBox="1"/>
          <p:nvPr/>
        </p:nvSpPr>
        <p:spPr>
          <a:xfrm>
            <a:off x="11121637" y="321818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66DBC60-2BD2-46DA-D35B-37F459504DD3}"/>
              </a:ext>
            </a:extLst>
          </p:cNvPr>
          <p:cNvSpPr txBox="1"/>
          <p:nvPr/>
        </p:nvSpPr>
        <p:spPr>
          <a:xfrm>
            <a:off x="10185339" y="434228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B86EEA-41BE-1683-3882-2EA2254BA0A3}"/>
              </a:ext>
            </a:extLst>
          </p:cNvPr>
          <p:cNvSpPr txBox="1"/>
          <p:nvPr/>
        </p:nvSpPr>
        <p:spPr>
          <a:xfrm>
            <a:off x="11392726" y="376934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0210B63-95E8-56FD-901B-349A01331BD9}"/>
              </a:ext>
            </a:extLst>
          </p:cNvPr>
          <p:cNvSpPr txBox="1"/>
          <p:nvPr/>
        </p:nvSpPr>
        <p:spPr>
          <a:xfrm>
            <a:off x="10481928" y="492545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C3A54EA-9559-01EA-F37D-AD0E479CAB50}"/>
              </a:ext>
            </a:extLst>
          </p:cNvPr>
          <p:cNvSpPr txBox="1"/>
          <p:nvPr/>
        </p:nvSpPr>
        <p:spPr>
          <a:xfrm>
            <a:off x="11650536" y="43054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B0D17D5-D749-7C5C-CBEF-B5E629991B8C}"/>
              </a:ext>
            </a:extLst>
          </p:cNvPr>
          <p:cNvSpPr txBox="1"/>
          <p:nvPr/>
        </p:nvSpPr>
        <p:spPr>
          <a:xfrm>
            <a:off x="10762906" y="545746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782C092-C00D-6BE3-ABF5-F4C96EE4114F}"/>
              </a:ext>
            </a:extLst>
          </p:cNvPr>
          <p:cNvSpPr txBox="1"/>
          <p:nvPr/>
        </p:nvSpPr>
        <p:spPr>
          <a:xfrm>
            <a:off x="11925193" y="486447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8945E-2872-AAA2-0834-BC7FCAD12F57}"/>
              </a:ext>
            </a:extLst>
          </p:cNvPr>
          <p:cNvSpPr txBox="1"/>
          <p:nvPr/>
        </p:nvSpPr>
        <p:spPr>
          <a:xfrm>
            <a:off x="4385537" y="104381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BD74C6A-FA9F-F055-596F-4B829E9F4C25}"/>
              </a:ext>
            </a:extLst>
          </p:cNvPr>
          <p:cNvSpPr txBox="1"/>
          <p:nvPr/>
        </p:nvSpPr>
        <p:spPr>
          <a:xfrm>
            <a:off x="4993195" y="533072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F97B55F-0F75-6A00-7F84-6733A81735E4}"/>
              </a:ext>
            </a:extLst>
          </p:cNvPr>
          <p:cNvSpPr txBox="1"/>
          <p:nvPr/>
        </p:nvSpPr>
        <p:spPr>
          <a:xfrm>
            <a:off x="6862257" y="53118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5B8A3B-4D79-77A3-D1C4-DDC32040F7D3}"/>
              </a:ext>
            </a:extLst>
          </p:cNvPr>
          <p:cNvSpPr txBox="1"/>
          <p:nvPr/>
        </p:nvSpPr>
        <p:spPr>
          <a:xfrm>
            <a:off x="506738" y="388012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77F3A4-B9BD-9399-5CE7-E71D515ED8B2}"/>
              </a:ext>
            </a:extLst>
          </p:cNvPr>
          <p:cNvSpPr txBox="1"/>
          <p:nvPr/>
        </p:nvSpPr>
        <p:spPr>
          <a:xfrm>
            <a:off x="524358" y="43946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FA7FE-E81D-38E5-F289-33E737DAEDCB}"/>
              </a:ext>
            </a:extLst>
          </p:cNvPr>
          <p:cNvSpPr txBox="1"/>
          <p:nvPr/>
        </p:nvSpPr>
        <p:spPr>
          <a:xfrm>
            <a:off x="92005" y="491865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95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3879771-7D6A-F103-CBFB-AA8C3866993C}"/>
              </a:ext>
            </a:extLst>
          </p:cNvPr>
          <p:cNvSpPr txBox="1"/>
          <p:nvPr/>
        </p:nvSpPr>
        <p:spPr>
          <a:xfrm>
            <a:off x="11277" y="51802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F2520561-D070-152B-55E3-F350BF1414EB}"/>
              </a:ext>
            </a:extLst>
          </p:cNvPr>
          <p:cNvSpPr txBox="1"/>
          <p:nvPr/>
        </p:nvSpPr>
        <p:spPr>
          <a:xfrm>
            <a:off x="-7724" y="56491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>
                <a:solidFill>
                  <a:srgbClr val="C00000"/>
                </a:solidFill>
              </a:rPr>
              <a:t>97</a:t>
            </a:r>
            <a:endParaRPr lang="en-US" sz="11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146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80">
            <a:extLst>
              <a:ext uri="{FF2B5EF4-FFF2-40B4-BE49-F238E27FC236}">
                <a16:creationId xmlns:a16="http://schemas.microsoft.com/office/drawing/2014/main" id="{2175DA51-7A4F-B0C2-17D3-A86138AE3B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4" t="16314"/>
          <a:stretch/>
        </p:blipFill>
        <p:spPr>
          <a:xfrm>
            <a:off x="0" y="60922"/>
            <a:ext cx="12192000" cy="673615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FF7D9F-C6E9-A416-4237-57F7E3A87EE9}"/>
              </a:ext>
            </a:extLst>
          </p:cNvPr>
          <p:cNvSpPr txBox="1"/>
          <p:nvPr/>
        </p:nvSpPr>
        <p:spPr>
          <a:xfrm>
            <a:off x="119916" y="53445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36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9BEDD-CACA-F078-0EA6-049497FED3C4}"/>
              </a:ext>
            </a:extLst>
          </p:cNvPr>
          <p:cNvSpPr txBox="1"/>
          <p:nvPr/>
        </p:nvSpPr>
        <p:spPr>
          <a:xfrm>
            <a:off x="422543" y="119272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46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808FCF-2914-4563-C758-ADEF43722B7F}"/>
              </a:ext>
            </a:extLst>
          </p:cNvPr>
          <p:cNvSpPr txBox="1"/>
          <p:nvPr/>
        </p:nvSpPr>
        <p:spPr>
          <a:xfrm>
            <a:off x="730541" y="181670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55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5B5F4-866C-032B-BA06-15755EFEE9A2}"/>
              </a:ext>
            </a:extLst>
          </p:cNvPr>
          <p:cNvSpPr txBox="1"/>
          <p:nvPr/>
        </p:nvSpPr>
        <p:spPr>
          <a:xfrm>
            <a:off x="1004925" y="240103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AE12E-1D5F-C854-43E4-166E44A24349}"/>
              </a:ext>
            </a:extLst>
          </p:cNvPr>
          <p:cNvSpPr txBox="1"/>
          <p:nvPr/>
        </p:nvSpPr>
        <p:spPr>
          <a:xfrm>
            <a:off x="1337557" y="3058165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7035D-EEA4-35FF-52BC-57FFBB897DB4}"/>
              </a:ext>
            </a:extLst>
          </p:cNvPr>
          <p:cNvSpPr txBox="1"/>
          <p:nvPr/>
        </p:nvSpPr>
        <p:spPr>
          <a:xfrm>
            <a:off x="1665796" y="36893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44885-231F-6B4B-EE65-6E8ECE539547}"/>
              </a:ext>
            </a:extLst>
          </p:cNvPr>
          <p:cNvSpPr txBox="1"/>
          <p:nvPr/>
        </p:nvSpPr>
        <p:spPr>
          <a:xfrm>
            <a:off x="1946466" y="43397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209DBC-13DA-EE9C-1E8D-9D4DDCF5A018}"/>
              </a:ext>
            </a:extLst>
          </p:cNvPr>
          <p:cNvSpPr txBox="1"/>
          <p:nvPr/>
        </p:nvSpPr>
        <p:spPr>
          <a:xfrm>
            <a:off x="2266843" y="496734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591496-60E7-2515-2EE3-6A2770C08DB0}"/>
              </a:ext>
            </a:extLst>
          </p:cNvPr>
          <p:cNvSpPr txBox="1"/>
          <p:nvPr/>
        </p:nvSpPr>
        <p:spPr>
          <a:xfrm>
            <a:off x="83577" y="287407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64A27D-6C4A-2F7B-A9F3-CD9079C6315A}"/>
              </a:ext>
            </a:extLst>
          </p:cNvPr>
          <p:cNvSpPr txBox="1"/>
          <p:nvPr/>
        </p:nvSpPr>
        <p:spPr>
          <a:xfrm>
            <a:off x="-38055" y="373882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AD7D51-B0C4-059A-1715-CDEC73F33DCD}"/>
              </a:ext>
            </a:extLst>
          </p:cNvPr>
          <p:cNvSpPr txBox="1"/>
          <p:nvPr/>
        </p:nvSpPr>
        <p:spPr>
          <a:xfrm>
            <a:off x="264945" y="436763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68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CDAA6E-8D53-00D2-DAAC-EC6C0ACF966C}"/>
              </a:ext>
            </a:extLst>
          </p:cNvPr>
          <p:cNvSpPr txBox="1"/>
          <p:nvPr/>
        </p:nvSpPr>
        <p:spPr>
          <a:xfrm>
            <a:off x="595824" y="50308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1DF126-C6A8-2D71-1CCB-22BF679AACF2}"/>
              </a:ext>
            </a:extLst>
          </p:cNvPr>
          <p:cNvSpPr txBox="1"/>
          <p:nvPr/>
        </p:nvSpPr>
        <p:spPr>
          <a:xfrm>
            <a:off x="911092" y="55971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46525-4500-DED7-1170-3C5C45372191}"/>
              </a:ext>
            </a:extLst>
          </p:cNvPr>
          <p:cNvSpPr txBox="1"/>
          <p:nvPr/>
        </p:nvSpPr>
        <p:spPr>
          <a:xfrm>
            <a:off x="5551063" y="341030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38E88-32EF-2E74-2F40-F160724967A2}"/>
              </a:ext>
            </a:extLst>
          </p:cNvPr>
          <p:cNvSpPr txBox="1"/>
          <p:nvPr/>
        </p:nvSpPr>
        <p:spPr>
          <a:xfrm>
            <a:off x="6823603" y="586160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4FA9A10-F727-184D-481E-2642ADE18892}"/>
              </a:ext>
            </a:extLst>
          </p:cNvPr>
          <p:cNvSpPr txBox="1"/>
          <p:nvPr/>
        </p:nvSpPr>
        <p:spPr>
          <a:xfrm>
            <a:off x="10873633" y="3616183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D3D429-B5B7-A0C8-6487-8169B6AD4AEC}"/>
              </a:ext>
            </a:extLst>
          </p:cNvPr>
          <p:cNvSpPr txBox="1"/>
          <p:nvPr/>
        </p:nvSpPr>
        <p:spPr>
          <a:xfrm>
            <a:off x="2328736" y="103905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B32EDC-87B2-3EF2-BA0F-EFB77E187B5B}"/>
              </a:ext>
            </a:extLst>
          </p:cNvPr>
          <p:cNvSpPr txBox="1"/>
          <p:nvPr/>
        </p:nvSpPr>
        <p:spPr>
          <a:xfrm>
            <a:off x="2676716" y="160081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B1ABC8-C1E4-E7A3-42C2-631AFCF1C253}"/>
              </a:ext>
            </a:extLst>
          </p:cNvPr>
          <p:cNvSpPr txBox="1"/>
          <p:nvPr/>
        </p:nvSpPr>
        <p:spPr>
          <a:xfrm>
            <a:off x="3013266" y="224669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79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430DFD-B29F-D716-71C4-2B2D716AFE21}"/>
              </a:ext>
            </a:extLst>
          </p:cNvPr>
          <p:cNvSpPr txBox="1"/>
          <p:nvPr/>
        </p:nvSpPr>
        <p:spPr>
          <a:xfrm>
            <a:off x="3292666" y="2845590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C15C9D-6DB2-8CE8-D87A-556F8A2F8C28}"/>
              </a:ext>
            </a:extLst>
          </p:cNvPr>
          <p:cNvSpPr txBox="1"/>
          <p:nvPr/>
        </p:nvSpPr>
        <p:spPr>
          <a:xfrm>
            <a:off x="11563243" y="4769197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84</a:t>
            </a:r>
          </a:p>
        </p:txBody>
      </p:sp>
    </p:spTree>
    <p:extLst>
      <p:ext uri="{BB962C8B-B14F-4D97-AF65-F5344CB8AC3E}">
        <p14:creationId xmlns:p14="http://schemas.microsoft.com/office/powerpoint/2010/main" val="1922835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B6A35-207C-C93D-B526-080320C866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71"/>
          <a:stretch/>
        </p:blipFill>
        <p:spPr>
          <a:xfrm>
            <a:off x="-1" y="242888"/>
            <a:ext cx="12192669" cy="6418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B3B789-021F-8ADD-5A7B-DA4EAFD57CE2}"/>
              </a:ext>
            </a:extLst>
          </p:cNvPr>
          <p:cNvSpPr txBox="1"/>
          <p:nvPr/>
        </p:nvSpPr>
        <p:spPr>
          <a:xfrm>
            <a:off x="2206110" y="631430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24B0C-281C-7DC2-78E7-6CC187026BF7}"/>
              </a:ext>
            </a:extLst>
          </p:cNvPr>
          <p:cNvSpPr txBox="1"/>
          <p:nvPr/>
        </p:nvSpPr>
        <p:spPr>
          <a:xfrm>
            <a:off x="1729860" y="53665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CA7334-7E1E-956B-EC89-82E982F5E179}"/>
              </a:ext>
            </a:extLst>
          </p:cNvPr>
          <p:cNvSpPr txBox="1"/>
          <p:nvPr/>
        </p:nvSpPr>
        <p:spPr>
          <a:xfrm>
            <a:off x="7840150" y="612413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B34BF3-DEBA-8B9C-0CE2-AE3C1DD5AF04}"/>
              </a:ext>
            </a:extLst>
          </p:cNvPr>
          <p:cNvSpPr txBox="1"/>
          <p:nvPr/>
        </p:nvSpPr>
        <p:spPr>
          <a:xfrm>
            <a:off x="7335325" y="4919224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5F725-7F03-CD45-2DC3-905B2C88D73D}"/>
              </a:ext>
            </a:extLst>
          </p:cNvPr>
          <p:cNvSpPr txBox="1"/>
          <p:nvPr/>
        </p:nvSpPr>
        <p:spPr>
          <a:xfrm>
            <a:off x="6678100" y="3406681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D9229-4F5A-86C6-C7E5-FA91936E0B6C}"/>
              </a:ext>
            </a:extLst>
          </p:cNvPr>
          <p:cNvSpPr txBox="1"/>
          <p:nvPr/>
        </p:nvSpPr>
        <p:spPr>
          <a:xfrm>
            <a:off x="6947201" y="508606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975941-F392-9AAF-60CB-B5A6FC96B77F}"/>
              </a:ext>
            </a:extLst>
          </p:cNvPr>
          <p:cNvSpPr txBox="1"/>
          <p:nvPr/>
        </p:nvSpPr>
        <p:spPr>
          <a:xfrm>
            <a:off x="6731663" y="413569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89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20BFAD-FCE7-9B64-1C86-E2F7CD3B91CA}"/>
              </a:ext>
            </a:extLst>
          </p:cNvPr>
          <p:cNvSpPr txBox="1"/>
          <p:nvPr/>
        </p:nvSpPr>
        <p:spPr>
          <a:xfrm>
            <a:off x="6959901" y="224878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A3163-593B-FDA6-37EA-E90DAC0249D1}"/>
              </a:ext>
            </a:extLst>
          </p:cNvPr>
          <p:cNvSpPr txBox="1"/>
          <p:nvPr/>
        </p:nvSpPr>
        <p:spPr>
          <a:xfrm>
            <a:off x="2936360" y="4261672"/>
            <a:ext cx="3365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C00000"/>
                </a:solidFill>
              </a:rPr>
              <a:t>92</a:t>
            </a:r>
          </a:p>
        </p:txBody>
      </p:sp>
    </p:spTree>
    <p:extLst>
      <p:ext uri="{BB962C8B-B14F-4D97-AF65-F5344CB8AC3E}">
        <p14:creationId xmlns:p14="http://schemas.microsoft.com/office/powerpoint/2010/main" val="296503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111</Words>
  <Application>Microsoft Macintosh PowerPoint</Application>
  <PresentationFormat>Widescreen</PresentationFormat>
  <Paragraphs>111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</dc:creator>
  <cp:lastModifiedBy>Aslan</cp:lastModifiedBy>
  <cp:revision>87</cp:revision>
  <dcterms:created xsi:type="dcterms:W3CDTF">2024-01-10T20:49:24Z</dcterms:created>
  <dcterms:modified xsi:type="dcterms:W3CDTF">2024-01-11T16:08:37Z</dcterms:modified>
</cp:coreProperties>
</file>