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9"/>
  </p:notesMasterIdLst>
  <p:sldIdLst>
    <p:sldId id="256" r:id="rId2"/>
    <p:sldId id="257" r:id="rId3"/>
    <p:sldId id="284" r:id="rId4"/>
    <p:sldId id="286" r:id="rId5"/>
    <p:sldId id="285" r:id="rId6"/>
    <p:sldId id="287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sz="2000" dirty="0"/>
              <a:t>“Modeling Environment”</a:t>
            </a:r>
          </a:p>
          <a:p>
            <a:pPr algn="ctr"/>
            <a:r>
              <a:rPr lang="en-US" sz="1400" dirty="0"/>
              <a:t>Sep xx, 2022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Structure: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Has cost of built</a:t>
            </a:r>
          </a:p>
          <a:p>
            <a:r>
              <a:rPr lang="en-US" dirty="0"/>
              <a:t>Probability of working decreases over time</a:t>
            </a:r>
          </a:p>
          <a:p>
            <a:r>
              <a:rPr lang="en-US" dirty="0"/>
              <a:t>Based on probability of working, it may work or not at each step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27075C-7085-94C9-3629-7CD88CBFB98F}"/>
              </a:ext>
            </a:extLst>
          </p:cNvPr>
          <p:cNvSpPr txBox="1"/>
          <p:nvPr/>
        </p:nvSpPr>
        <p:spPr>
          <a:xfrm>
            <a:off x="2451683" y="3244334"/>
            <a:ext cx="6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dt_years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528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E9A6A-7A3B-6B87-09DA-76ABD288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60815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272A3-DF60-07CC-9528-1827110F583F}"/>
              </a:ext>
            </a:extLst>
          </p:cNvPr>
          <p:cNvSpPr txBox="1"/>
          <p:nvPr/>
        </p:nvSpPr>
        <p:spPr>
          <a:xfrm>
            <a:off x="3047302" y="6247593"/>
            <a:ext cx="6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dt_years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Structure: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7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Is a type of Structure</a:t>
            </a:r>
          </a:p>
          <a:p>
            <a:r>
              <a:rPr lang="en-US" dirty="0"/>
              <a:t>They have start and end points</a:t>
            </a:r>
            <a:r>
              <a:rPr lang="en-US"/>
              <a:t>, and </a:t>
            </a:r>
            <a:r>
              <a:rPr lang="en-US" dirty="0"/>
              <a:t>connect cities and people</a:t>
            </a:r>
          </a:p>
          <a:p>
            <a:r>
              <a:rPr lang="en-US" dirty="0"/>
              <a:t>Can handle certain recourses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338" y="3737725"/>
            <a:ext cx="6114643" cy="2268559"/>
          </a:xfrm>
        </p:spPr>
        <p:txBody>
          <a:bodyPr/>
          <a:lstStyle/>
          <a:p>
            <a:pPr algn="ctr"/>
            <a:r>
              <a:rPr lang="en-US" dirty="0"/>
              <a:t>Thank you 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26631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2564</TotalTime>
  <Words>106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02</vt:lpstr>
      <vt:lpstr>Structure: expectations</vt:lpstr>
      <vt:lpstr>Structure: example</vt:lpstr>
      <vt:lpstr>Structure: example</vt:lpstr>
      <vt:lpstr>Structure: example</vt:lpstr>
      <vt:lpstr>Infrastructure</vt:lpstr>
      <vt:lpstr>Thank you for your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348</cp:revision>
  <dcterms:created xsi:type="dcterms:W3CDTF">2022-08-30T09:12:46Z</dcterms:created>
  <dcterms:modified xsi:type="dcterms:W3CDTF">2022-09-12T04:44:49Z</dcterms:modified>
</cp:coreProperties>
</file>