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2" r:id="rId5"/>
    <p:sldId id="259"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63880"/>
  </p:normalViewPr>
  <p:slideViewPr>
    <p:cSldViewPr snapToGrid="0" snapToObjects="1">
      <p:cViewPr varScale="1">
        <p:scale>
          <a:sx n="140" d="100"/>
          <a:sy n="140" d="100"/>
        </p:scale>
        <p:origin x="3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F04F2-5A16-A846-934B-FDE234B168DA}" type="doc">
      <dgm:prSet loTypeId="urn:microsoft.com/office/officeart/2005/8/layout/hierarchy2" loCatId="" qsTypeId="urn:microsoft.com/office/officeart/2005/8/quickstyle/simple1" qsCatId="simple" csTypeId="urn:microsoft.com/office/officeart/2005/8/colors/colorful3" csCatId="colorful" phldr="1"/>
      <dgm:spPr/>
      <dgm:t>
        <a:bodyPr/>
        <a:lstStyle/>
        <a:p>
          <a:endParaRPr lang="en-GB"/>
        </a:p>
      </dgm:t>
    </dgm:pt>
    <dgm:pt modelId="{F045CB09-4A00-484F-B9D1-EBA8BC9FC581}">
      <dgm:prSet phldrT="[Text]"/>
      <dgm:spPr/>
      <dgm:t>
        <a:bodyPr/>
        <a:lstStyle/>
        <a:p>
          <a:r>
            <a:rPr lang="en-GB" dirty="0"/>
            <a:t>Default branch (main)</a:t>
          </a:r>
        </a:p>
      </dgm:t>
    </dgm:pt>
    <dgm:pt modelId="{E7DB6AD9-04D2-2140-8EA2-F5F97D84D093}" type="parTrans" cxnId="{9E6C60EA-84BC-9D4A-A8F3-F2A96E43519E}">
      <dgm:prSet/>
      <dgm:spPr/>
      <dgm:t>
        <a:bodyPr/>
        <a:lstStyle/>
        <a:p>
          <a:endParaRPr lang="en-GB"/>
        </a:p>
      </dgm:t>
    </dgm:pt>
    <dgm:pt modelId="{70C69A71-4071-0043-B5A0-23654472A5DB}" type="sibTrans" cxnId="{9E6C60EA-84BC-9D4A-A8F3-F2A96E43519E}">
      <dgm:prSet/>
      <dgm:spPr/>
      <dgm:t>
        <a:bodyPr/>
        <a:lstStyle/>
        <a:p>
          <a:endParaRPr lang="en-GB"/>
        </a:p>
      </dgm:t>
    </dgm:pt>
    <dgm:pt modelId="{A955C71F-BE69-A345-9EED-E5803B8A1BEB}">
      <dgm:prSet phldrT="[Text]"/>
      <dgm:spPr/>
      <dgm:t>
        <a:bodyPr/>
        <a:lstStyle/>
        <a:p>
          <a:r>
            <a:rPr lang="en-GB" dirty="0"/>
            <a:t>Branches</a:t>
          </a:r>
        </a:p>
      </dgm:t>
    </dgm:pt>
    <dgm:pt modelId="{1E0FC266-DB47-3940-9B7B-4F381AE400ED}" type="parTrans" cxnId="{BC694088-D1AA-974F-9559-85987AA31FC1}">
      <dgm:prSet/>
      <dgm:spPr/>
      <dgm:t>
        <a:bodyPr/>
        <a:lstStyle/>
        <a:p>
          <a:endParaRPr lang="en-GB"/>
        </a:p>
      </dgm:t>
    </dgm:pt>
    <dgm:pt modelId="{FC9D4678-C4E5-4E42-AEB9-11D3EA18F634}" type="sibTrans" cxnId="{BC694088-D1AA-974F-9559-85987AA31FC1}">
      <dgm:prSet/>
      <dgm:spPr/>
      <dgm:t>
        <a:bodyPr/>
        <a:lstStyle/>
        <a:p>
          <a:endParaRPr lang="en-GB"/>
        </a:p>
      </dgm:t>
    </dgm:pt>
    <dgm:pt modelId="{FDDB3496-C5B4-1C4E-9965-22FA9B7717AB}">
      <dgm:prSet phldrT="[Text]"/>
      <dgm:spPr/>
      <dgm:t>
        <a:bodyPr/>
        <a:lstStyle/>
        <a:p>
          <a:r>
            <a:rPr lang="en-GB" dirty="0"/>
            <a:t>develop</a:t>
          </a:r>
        </a:p>
      </dgm:t>
    </dgm:pt>
    <dgm:pt modelId="{36AB21D8-0AB2-4444-BF4A-54975570DE3A}" type="parTrans" cxnId="{0D6EAD90-4151-5E45-8849-F53C12AE9F98}">
      <dgm:prSet/>
      <dgm:spPr/>
      <dgm:t>
        <a:bodyPr/>
        <a:lstStyle/>
        <a:p>
          <a:endParaRPr lang="en-GB"/>
        </a:p>
      </dgm:t>
    </dgm:pt>
    <dgm:pt modelId="{A8DE6F99-AB45-5147-A2B9-757CBB653116}" type="sibTrans" cxnId="{0D6EAD90-4151-5E45-8849-F53C12AE9F98}">
      <dgm:prSet/>
      <dgm:spPr/>
      <dgm:t>
        <a:bodyPr/>
        <a:lstStyle/>
        <a:p>
          <a:endParaRPr lang="en-GB"/>
        </a:p>
      </dgm:t>
    </dgm:pt>
    <dgm:pt modelId="{F0C393FC-27DB-2141-B38B-71CBFD9D5C7B}">
      <dgm:prSet phldrT="[Text]"/>
      <dgm:spPr/>
      <dgm:t>
        <a:bodyPr/>
        <a:lstStyle/>
        <a:p>
          <a:r>
            <a:rPr lang="en-GB" dirty="0"/>
            <a:t>features</a:t>
          </a:r>
        </a:p>
      </dgm:t>
    </dgm:pt>
    <dgm:pt modelId="{D0BE89D1-7CD1-BB49-BDC7-CD052C84DDC7}" type="parTrans" cxnId="{DCB9DBC5-C177-D44A-BBBF-FED9A025E142}">
      <dgm:prSet/>
      <dgm:spPr/>
      <dgm:t>
        <a:bodyPr/>
        <a:lstStyle/>
        <a:p>
          <a:endParaRPr lang="en-GB"/>
        </a:p>
      </dgm:t>
    </dgm:pt>
    <dgm:pt modelId="{12E29D47-40A4-AC4A-8E85-5648CCA9CF5F}" type="sibTrans" cxnId="{DCB9DBC5-C177-D44A-BBBF-FED9A025E142}">
      <dgm:prSet/>
      <dgm:spPr/>
      <dgm:t>
        <a:bodyPr/>
        <a:lstStyle/>
        <a:p>
          <a:endParaRPr lang="en-GB"/>
        </a:p>
      </dgm:t>
    </dgm:pt>
    <dgm:pt modelId="{5D0EB91B-9B53-2A45-8DE2-59A8E6E27D22}">
      <dgm:prSet phldrT="[Text]"/>
      <dgm:spPr/>
      <dgm:t>
        <a:bodyPr/>
        <a:lstStyle/>
        <a:p>
          <a:r>
            <a:rPr lang="en-GB" dirty="0"/>
            <a:t>bugs</a:t>
          </a:r>
        </a:p>
      </dgm:t>
    </dgm:pt>
    <dgm:pt modelId="{CB30BB76-EA04-6145-8A51-9132BCB0E111}" type="parTrans" cxnId="{8E0C2DDF-F2CB-BC42-87D3-6F2D34F4DDBC}">
      <dgm:prSet/>
      <dgm:spPr/>
      <dgm:t>
        <a:bodyPr/>
        <a:lstStyle/>
        <a:p>
          <a:endParaRPr lang="en-GB"/>
        </a:p>
      </dgm:t>
    </dgm:pt>
    <dgm:pt modelId="{23C25E04-8387-1F4F-A0C0-849A8DFF5CA7}" type="sibTrans" cxnId="{8E0C2DDF-F2CB-BC42-87D3-6F2D34F4DDBC}">
      <dgm:prSet/>
      <dgm:spPr/>
      <dgm:t>
        <a:bodyPr/>
        <a:lstStyle/>
        <a:p>
          <a:endParaRPr lang="en-GB"/>
        </a:p>
      </dgm:t>
    </dgm:pt>
    <dgm:pt modelId="{B11916E9-EB3B-8842-B9EE-5344EC43A695}" type="pres">
      <dgm:prSet presAssocID="{E4FF04F2-5A16-A846-934B-FDE234B168DA}" presName="diagram" presStyleCnt="0">
        <dgm:presLayoutVars>
          <dgm:chPref val="1"/>
          <dgm:dir/>
          <dgm:animOne val="branch"/>
          <dgm:animLvl val="lvl"/>
          <dgm:resizeHandles val="exact"/>
        </dgm:presLayoutVars>
      </dgm:prSet>
      <dgm:spPr/>
    </dgm:pt>
    <dgm:pt modelId="{BAE6AFD0-1E49-3E4C-89AE-A9BD46100371}" type="pres">
      <dgm:prSet presAssocID="{F045CB09-4A00-484F-B9D1-EBA8BC9FC581}" presName="root1" presStyleCnt="0"/>
      <dgm:spPr/>
    </dgm:pt>
    <dgm:pt modelId="{B960A4E0-00EC-EA4F-BA9D-78A35749C874}" type="pres">
      <dgm:prSet presAssocID="{F045CB09-4A00-484F-B9D1-EBA8BC9FC581}" presName="LevelOneTextNode" presStyleLbl="node0" presStyleIdx="0" presStyleCnt="1">
        <dgm:presLayoutVars>
          <dgm:chPref val="3"/>
        </dgm:presLayoutVars>
      </dgm:prSet>
      <dgm:spPr/>
    </dgm:pt>
    <dgm:pt modelId="{A4B19C25-4CB4-0A4F-819A-DFA0A0D6683D}" type="pres">
      <dgm:prSet presAssocID="{F045CB09-4A00-484F-B9D1-EBA8BC9FC581}" presName="level2hierChild" presStyleCnt="0"/>
      <dgm:spPr/>
    </dgm:pt>
    <dgm:pt modelId="{3542A708-D69D-A844-B5CD-92D0EF44F33D}" type="pres">
      <dgm:prSet presAssocID="{1E0FC266-DB47-3940-9B7B-4F381AE400ED}" presName="conn2-1" presStyleLbl="parChTrans1D2" presStyleIdx="0" presStyleCnt="1"/>
      <dgm:spPr/>
    </dgm:pt>
    <dgm:pt modelId="{D06AC826-A450-5947-B065-6789190CC393}" type="pres">
      <dgm:prSet presAssocID="{1E0FC266-DB47-3940-9B7B-4F381AE400ED}" presName="connTx" presStyleLbl="parChTrans1D2" presStyleIdx="0" presStyleCnt="1"/>
      <dgm:spPr/>
    </dgm:pt>
    <dgm:pt modelId="{35AD5C47-4A92-534A-B6AE-BC58BC6BDF3A}" type="pres">
      <dgm:prSet presAssocID="{A955C71F-BE69-A345-9EED-E5803B8A1BEB}" presName="root2" presStyleCnt="0"/>
      <dgm:spPr/>
    </dgm:pt>
    <dgm:pt modelId="{04BDA791-B8C3-4C42-96A0-4EB6EAE28256}" type="pres">
      <dgm:prSet presAssocID="{A955C71F-BE69-A345-9EED-E5803B8A1BEB}" presName="LevelTwoTextNode" presStyleLbl="node2" presStyleIdx="0" presStyleCnt="1">
        <dgm:presLayoutVars>
          <dgm:chPref val="3"/>
        </dgm:presLayoutVars>
      </dgm:prSet>
      <dgm:spPr/>
    </dgm:pt>
    <dgm:pt modelId="{EDC74702-7A39-3C46-9D61-C055E2B1E54A}" type="pres">
      <dgm:prSet presAssocID="{A955C71F-BE69-A345-9EED-E5803B8A1BEB}" presName="level3hierChild" presStyleCnt="0"/>
      <dgm:spPr/>
    </dgm:pt>
    <dgm:pt modelId="{90A8FCE9-8B68-154C-9FBD-1842BE16B42B}" type="pres">
      <dgm:prSet presAssocID="{36AB21D8-0AB2-4444-BF4A-54975570DE3A}" presName="conn2-1" presStyleLbl="parChTrans1D3" presStyleIdx="0" presStyleCnt="3"/>
      <dgm:spPr/>
    </dgm:pt>
    <dgm:pt modelId="{5FD88EBE-3206-3D4A-AD28-68C8D87FB5A5}" type="pres">
      <dgm:prSet presAssocID="{36AB21D8-0AB2-4444-BF4A-54975570DE3A}" presName="connTx" presStyleLbl="parChTrans1D3" presStyleIdx="0" presStyleCnt="3"/>
      <dgm:spPr/>
    </dgm:pt>
    <dgm:pt modelId="{86A670C3-DBC8-CD47-BE87-27BF6E67CAB5}" type="pres">
      <dgm:prSet presAssocID="{FDDB3496-C5B4-1C4E-9965-22FA9B7717AB}" presName="root2" presStyleCnt="0"/>
      <dgm:spPr/>
    </dgm:pt>
    <dgm:pt modelId="{39FCD31A-689D-6F4A-AF76-900AC7FBF3EB}" type="pres">
      <dgm:prSet presAssocID="{FDDB3496-C5B4-1C4E-9965-22FA9B7717AB}" presName="LevelTwoTextNode" presStyleLbl="node3" presStyleIdx="0" presStyleCnt="3">
        <dgm:presLayoutVars>
          <dgm:chPref val="3"/>
        </dgm:presLayoutVars>
      </dgm:prSet>
      <dgm:spPr/>
    </dgm:pt>
    <dgm:pt modelId="{BFA0D899-3813-4A48-9D9A-7B14A62B9FB2}" type="pres">
      <dgm:prSet presAssocID="{FDDB3496-C5B4-1C4E-9965-22FA9B7717AB}" presName="level3hierChild" presStyleCnt="0"/>
      <dgm:spPr/>
    </dgm:pt>
    <dgm:pt modelId="{8EB99FDE-A200-F94F-AF46-F4A348308986}" type="pres">
      <dgm:prSet presAssocID="{D0BE89D1-7CD1-BB49-BDC7-CD052C84DDC7}" presName="conn2-1" presStyleLbl="parChTrans1D3" presStyleIdx="1" presStyleCnt="3"/>
      <dgm:spPr/>
    </dgm:pt>
    <dgm:pt modelId="{D4CB0566-59B1-D24E-B72E-CE604311D81E}" type="pres">
      <dgm:prSet presAssocID="{D0BE89D1-7CD1-BB49-BDC7-CD052C84DDC7}" presName="connTx" presStyleLbl="parChTrans1D3" presStyleIdx="1" presStyleCnt="3"/>
      <dgm:spPr/>
    </dgm:pt>
    <dgm:pt modelId="{FA3812E8-6DB1-6544-91A7-C5A47EA79919}" type="pres">
      <dgm:prSet presAssocID="{F0C393FC-27DB-2141-B38B-71CBFD9D5C7B}" presName="root2" presStyleCnt="0"/>
      <dgm:spPr/>
    </dgm:pt>
    <dgm:pt modelId="{AA67DB4C-ACC6-AA46-BC9B-4DAA85EFEA3F}" type="pres">
      <dgm:prSet presAssocID="{F0C393FC-27DB-2141-B38B-71CBFD9D5C7B}" presName="LevelTwoTextNode" presStyleLbl="node3" presStyleIdx="1" presStyleCnt="3">
        <dgm:presLayoutVars>
          <dgm:chPref val="3"/>
        </dgm:presLayoutVars>
      </dgm:prSet>
      <dgm:spPr/>
    </dgm:pt>
    <dgm:pt modelId="{D7083A11-5553-234A-AF65-77C83550146C}" type="pres">
      <dgm:prSet presAssocID="{F0C393FC-27DB-2141-B38B-71CBFD9D5C7B}" presName="level3hierChild" presStyleCnt="0"/>
      <dgm:spPr/>
    </dgm:pt>
    <dgm:pt modelId="{CD7791A6-592D-8D4A-82B3-2FA019221BDD}" type="pres">
      <dgm:prSet presAssocID="{CB30BB76-EA04-6145-8A51-9132BCB0E111}" presName="conn2-1" presStyleLbl="parChTrans1D3" presStyleIdx="2" presStyleCnt="3"/>
      <dgm:spPr/>
    </dgm:pt>
    <dgm:pt modelId="{789178F1-9868-4841-AB62-2FA0739D1747}" type="pres">
      <dgm:prSet presAssocID="{CB30BB76-EA04-6145-8A51-9132BCB0E111}" presName="connTx" presStyleLbl="parChTrans1D3" presStyleIdx="2" presStyleCnt="3"/>
      <dgm:spPr/>
    </dgm:pt>
    <dgm:pt modelId="{7B02540C-1729-984D-B6DE-CA47AFBE21EF}" type="pres">
      <dgm:prSet presAssocID="{5D0EB91B-9B53-2A45-8DE2-59A8E6E27D22}" presName="root2" presStyleCnt="0"/>
      <dgm:spPr/>
    </dgm:pt>
    <dgm:pt modelId="{919D0ED2-9803-9F41-ACEE-C84BF2E82FFE}" type="pres">
      <dgm:prSet presAssocID="{5D0EB91B-9B53-2A45-8DE2-59A8E6E27D22}" presName="LevelTwoTextNode" presStyleLbl="node3" presStyleIdx="2" presStyleCnt="3">
        <dgm:presLayoutVars>
          <dgm:chPref val="3"/>
        </dgm:presLayoutVars>
      </dgm:prSet>
      <dgm:spPr/>
    </dgm:pt>
    <dgm:pt modelId="{B4575107-374C-1C45-8036-7C1F8DFB69C7}" type="pres">
      <dgm:prSet presAssocID="{5D0EB91B-9B53-2A45-8DE2-59A8E6E27D22}" presName="level3hierChild" presStyleCnt="0"/>
      <dgm:spPr/>
    </dgm:pt>
  </dgm:ptLst>
  <dgm:cxnLst>
    <dgm:cxn modelId="{E2B3FD03-926B-4C49-9679-9FBA10E494C0}" type="presOf" srcId="{F0C393FC-27DB-2141-B38B-71CBFD9D5C7B}" destId="{AA67DB4C-ACC6-AA46-BC9B-4DAA85EFEA3F}" srcOrd="0" destOrd="0" presId="urn:microsoft.com/office/officeart/2005/8/layout/hierarchy2"/>
    <dgm:cxn modelId="{4EA25A04-1C5F-E241-97E5-50AC0923C7DD}" type="presOf" srcId="{E4FF04F2-5A16-A846-934B-FDE234B168DA}" destId="{B11916E9-EB3B-8842-B9EE-5344EC43A695}" srcOrd="0" destOrd="0" presId="urn:microsoft.com/office/officeart/2005/8/layout/hierarchy2"/>
    <dgm:cxn modelId="{29874005-601B-6F43-AC1E-EBF7FE9D7A77}" type="presOf" srcId="{FDDB3496-C5B4-1C4E-9965-22FA9B7717AB}" destId="{39FCD31A-689D-6F4A-AF76-900AC7FBF3EB}" srcOrd="0" destOrd="0" presId="urn:microsoft.com/office/officeart/2005/8/layout/hierarchy2"/>
    <dgm:cxn modelId="{D0F10B0C-A912-4949-BC13-60DAEC5693C7}" type="presOf" srcId="{36AB21D8-0AB2-4444-BF4A-54975570DE3A}" destId="{5FD88EBE-3206-3D4A-AD28-68C8D87FB5A5}" srcOrd="1" destOrd="0" presId="urn:microsoft.com/office/officeart/2005/8/layout/hierarchy2"/>
    <dgm:cxn modelId="{4C60673E-9C16-4949-921D-A4D99D0A6346}" type="presOf" srcId="{36AB21D8-0AB2-4444-BF4A-54975570DE3A}" destId="{90A8FCE9-8B68-154C-9FBD-1842BE16B42B}" srcOrd="0" destOrd="0" presId="urn:microsoft.com/office/officeart/2005/8/layout/hierarchy2"/>
    <dgm:cxn modelId="{3D972342-59E8-D446-9CA4-9F9BE4A4D2ED}" type="presOf" srcId="{CB30BB76-EA04-6145-8A51-9132BCB0E111}" destId="{CD7791A6-592D-8D4A-82B3-2FA019221BDD}" srcOrd="0" destOrd="0" presId="urn:microsoft.com/office/officeart/2005/8/layout/hierarchy2"/>
    <dgm:cxn modelId="{FF5D344C-433F-474A-A8B8-8A3C8827A987}" type="presOf" srcId="{D0BE89D1-7CD1-BB49-BDC7-CD052C84DDC7}" destId="{8EB99FDE-A200-F94F-AF46-F4A348308986}" srcOrd="0" destOrd="0" presId="urn:microsoft.com/office/officeart/2005/8/layout/hierarchy2"/>
    <dgm:cxn modelId="{4182446F-774C-5348-BB29-DB23C75F491B}" type="presOf" srcId="{5D0EB91B-9B53-2A45-8DE2-59A8E6E27D22}" destId="{919D0ED2-9803-9F41-ACEE-C84BF2E82FFE}" srcOrd="0" destOrd="0" presId="urn:microsoft.com/office/officeart/2005/8/layout/hierarchy2"/>
    <dgm:cxn modelId="{BC694088-D1AA-974F-9559-85987AA31FC1}" srcId="{F045CB09-4A00-484F-B9D1-EBA8BC9FC581}" destId="{A955C71F-BE69-A345-9EED-E5803B8A1BEB}" srcOrd="0" destOrd="0" parTransId="{1E0FC266-DB47-3940-9B7B-4F381AE400ED}" sibTransId="{FC9D4678-C4E5-4E42-AEB9-11D3EA18F634}"/>
    <dgm:cxn modelId="{71124A8E-3B20-B741-BD36-76BEDDFC727D}" type="presOf" srcId="{A955C71F-BE69-A345-9EED-E5803B8A1BEB}" destId="{04BDA791-B8C3-4C42-96A0-4EB6EAE28256}" srcOrd="0" destOrd="0" presId="urn:microsoft.com/office/officeart/2005/8/layout/hierarchy2"/>
    <dgm:cxn modelId="{0D6EAD90-4151-5E45-8849-F53C12AE9F98}" srcId="{A955C71F-BE69-A345-9EED-E5803B8A1BEB}" destId="{FDDB3496-C5B4-1C4E-9965-22FA9B7717AB}" srcOrd="0" destOrd="0" parTransId="{36AB21D8-0AB2-4444-BF4A-54975570DE3A}" sibTransId="{A8DE6F99-AB45-5147-A2B9-757CBB653116}"/>
    <dgm:cxn modelId="{DF227C91-19F3-C24E-A301-E86EF88F7D39}" type="presOf" srcId="{1E0FC266-DB47-3940-9B7B-4F381AE400ED}" destId="{3542A708-D69D-A844-B5CD-92D0EF44F33D}" srcOrd="0" destOrd="0" presId="urn:microsoft.com/office/officeart/2005/8/layout/hierarchy2"/>
    <dgm:cxn modelId="{970A2FA4-888D-B44B-AF96-619C50B60ADB}" type="presOf" srcId="{1E0FC266-DB47-3940-9B7B-4F381AE400ED}" destId="{D06AC826-A450-5947-B065-6789190CC393}" srcOrd="1" destOrd="0" presId="urn:microsoft.com/office/officeart/2005/8/layout/hierarchy2"/>
    <dgm:cxn modelId="{65FF22AD-8E45-8D4F-A997-6C9B981459D8}" type="presOf" srcId="{D0BE89D1-7CD1-BB49-BDC7-CD052C84DDC7}" destId="{D4CB0566-59B1-D24E-B72E-CE604311D81E}" srcOrd="1" destOrd="0" presId="urn:microsoft.com/office/officeart/2005/8/layout/hierarchy2"/>
    <dgm:cxn modelId="{DCB9DBC5-C177-D44A-BBBF-FED9A025E142}" srcId="{A955C71F-BE69-A345-9EED-E5803B8A1BEB}" destId="{F0C393FC-27DB-2141-B38B-71CBFD9D5C7B}" srcOrd="1" destOrd="0" parTransId="{D0BE89D1-7CD1-BB49-BDC7-CD052C84DDC7}" sibTransId="{12E29D47-40A4-AC4A-8E85-5648CCA9CF5F}"/>
    <dgm:cxn modelId="{45BAA2C7-F3D9-E744-B6B2-DC5560E6D0B7}" type="presOf" srcId="{F045CB09-4A00-484F-B9D1-EBA8BC9FC581}" destId="{B960A4E0-00EC-EA4F-BA9D-78A35749C874}" srcOrd="0" destOrd="0" presId="urn:microsoft.com/office/officeart/2005/8/layout/hierarchy2"/>
    <dgm:cxn modelId="{8E0C2DDF-F2CB-BC42-87D3-6F2D34F4DDBC}" srcId="{A955C71F-BE69-A345-9EED-E5803B8A1BEB}" destId="{5D0EB91B-9B53-2A45-8DE2-59A8E6E27D22}" srcOrd="2" destOrd="0" parTransId="{CB30BB76-EA04-6145-8A51-9132BCB0E111}" sibTransId="{23C25E04-8387-1F4F-A0C0-849A8DFF5CA7}"/>
    <dgm:cxn modelId="{E9E544E4-58D1-5E44-8698-F49BB425D16E}" type="presOf" srcId="{CB30BB76-EA04-6145-8A51-9132BCB0E111}" destId="{789178F1-9868-4841-AB62-2FA0739D1747}" srcOrd="1" destOrd="0" presId="urn:microsoft.com/office/officeart/2005/8/layout/hierarchy2"/>
    <dgm:cxn modelId="{9E6C60EA-84BC-9D4A-A8F3-F2A96E43519E}" srcId="{E4FF04F2-5A16-A846-934B-FDE234B168DA}" destId="{F045CB09-4A00-484F-B9D1-EBA8BC9FC581}" srcOrd="0" destOrd="0" parTransId="{E7DB6AD9-04D2-2140-8EA2-F5F97D84D093}" sibTransId="{70C69A71-4071-0043-B5A0-23654472A5DB}"/>
    <dgm:cxn modelId="{566945C9-8A88-B946-9028-A80C782CF762}" type="presParOf" srcId="{B11916E9-EB3B-8842-B9EE-5344EC43A695}" destId="{BAE6AFD0-1E49-3E4C-89AE-A9BD46100371}" srcOrd="0" destOrd="0" presId="urn:microsoft.com/office/officeart/2005/8/layout/hierarchy2"/>
    <dgm:cxn modelId="{A103E5B8-C114-1546-BF9D-11BBE61152C6}" type="presParOf" srcId="{BAE6AFD0-1E49-3E4C-89AE-A9BD46100371}" destId="{B960A4E0-00EC-EA4F-BA9D-78A35749C874}" srcOrd="0" destOrd="0" presId="urn:microsoft.com/office/officeart/2005/8/layout/hierarchy2"/>
    <dgm:cxn modelId="{03E75DFA-C268-8F4C-9835-C4675231379D}" type="presParOf" srcId="{BAE6AFD0-1E49-3E4C-89AE-A9BD46100371}" destId="{A4B19C25-4CB4-0A4F-819A-DFA0A0D6683D}" srcOrd="1" destOrd="0" presId="urn:microsoft.com/office/officeart/2005/8/layout/hierarchy2"/>
    <dgm:cxn modelId="{D7E54498-26AC-734E-8177-255F1F3E49C5}" type="presParOf" srcId="{A4B19C25-4CB4-0A4F-819A-DFA0A0D6683D}" destId="{3542A708-D69D-A844-B5CD-92D0EF44F33D}" srcOrd="0" destOrd="0" presId="urn:microsoft.com/office/officeart/2005/8/layout/hierarchy2"/>
    <dgm:cxn modelId="{E7ACC3C7-6B86-104F-B07E-3EFA74F21263}" type="presParOf" srcId="{3542A708-D69D-A844-B5CD-92D0EF44F33D}" destId="{D06AC826-A450-5947-B065-6789190CC393}" srcOrd="0" destOrd="0" presId="urn:microsoft.com/office/officeart/2005/8/layout/hierarchy2"/>
    <dgm:cxn modelId="{7D28F6E6-B8B8-4340-A19E-183159641FF3}" type="presParOf" srcId="{A4B19C25-4CB4-0A4F-819A-DFA0A0D6683D}" destId="{35AD5C47-4A92-534A-B6AE-BC58BC6BDF3A}" srcOrd="1" destOrd="0" presId="urn:microsoft.com/office/officeart/2005/8/layout/hierarchy2"/>
    <dgm:cxn modelId="{8C03C985-157F-C640-8318-1E48F6B39BE1}" type="presParOf" srcId="{35AD5C47-4A92-534A-B6AE-BC58BC6BDF3A}" destId="{04BDA791-B8C3-4C42-96A0-4EB6EAE28256}" srcOrd="0" destOrd="0" presId="urn:microsoft.com/office/officeart/2005/8/layout/hierarchy2"/>
    <dgm:cxn modelId="{EFECF5D0-2F06-8247-AEFD-08E268FB01F9}" type="presParOf" srcId="{35AD5C47-4A92-534A-B6AE-BC58BC6BDF3A}" destId="{EDC74702-7A39-3C46-9D61-C055E2B1E54A}" srcOrd="1" destOrd="0" presId="urn:microsoft.com/office/officeart/2005/8/layout/hierarchy2"/>
    <dgm:cxn modelId="{397234DD-C9BC-9F40-A9FF-95D91E7121AE}" type="presParOf" srcId="{EDC74702-7A39-3C46-9D61-C055E2B1E54A}" destId="{90A8FCE9-8B68-154C-9FBD-1842BE16B42B}" srcOrd="0" destOrd="0" presId="urn:microsoft.com/office/officeart/2005/8/layout/hierarchy2"/>
    <dgm:cxn modelId="{E2700AC5-DE5E-C845-8CD7-E519CE980689}" type="presParOf" srcId="{90A8FCE9-8B68-154C-9FBD-1842BE16B42B}" destId="{5FD88EBE-3206-3D4A-AD28-68C8D87FB5A5}" srcOrd="0" destOrd="0" presId="urn:microsoft.com/office/officeart/2005/8/layout/hierarchy2"/>
    <dgm:cxn modelId="{DF3A2BB2-86FA-EB48-AD31-7D6294F45C54}" type="presParOf" srcId="{EDC74702-7A39-3C46-9D61-C055E2B1E54A}" destId="{86A670C3-DBC8-CD47-BE87-27BF6E67CAB5}" srcOrd="1" destOrd="0" presId="urn:microsoft.com/office/officeart/2005/8/layout/hierarchy2"/>
    <dgm:cxn modelId="{8762282E-326A-CA4D-8030-8A080CF4D149}" type="presParOf" srcId="{86A670C3-DBC8-CD47-BE87-27BF6E67CAB5}" destId="{39FCD31A-689D-6F4A-AF76-900AC7FBF3EB}" srcOrd="0" destOrd="0" presId="urn:microsoft.com/office/officeart/2005/8/layout/hierarchy2"/>
    <dgm:cxn modelId="{ECD8140A-D547-464A-8F13-F47146B8B7E0}" type="presParOf" srcId="{86A670C3-DBC8-CD47-BE87-27BF6E67CAB5}" destId="{BFA0D899-3813-4A48-9D9A-7B14A62B9FB2}" srcOrd="1" destOrd="0" presId="urn:microsoft.com/office/officeart/2005/8/layout/hierarchy2"/>
    <dgm:cxn modelId="{A6C5DF19-3A6B-9F45-A209-9BB0E9C505DA}" type="presParOf" srcId="{EDC74702-7A39-3C46-9D61-C055E2B1E54A}" destId="{8EB99FDE-A200-F94F-AF46-F4A348308986}" srcOrd="2" destOrd="0" presId="urn:microsoft.com/office/officeart/2005/8/layout/hierarchy2"/>
    <dgm:cxn modelId="{BDF66B9C-9D9C-0241-9D6A-D679A87A2809}" type="presParOf" srcId="{8EB99FDE-A200-F94F-AF46-F4A348308986}" destId="{D4CB0566-59B1-D24E-B72E-CE604311D81E}" srcOrd="0" destOrd="0" presId="urn:microsoft.com/office/officeart/2005/8/layout/hierarchy2"/>
    <dgm:cxn modelId="{42838C02-6DDA-F940-9343-C66754EFF5DD}" type="presParOf" srcId="{EDC74702-7A39-3C46-9D61-C055E2B1E54A}" destId="{FA3812E8-6DB1-6544-91A7-C5A47EA79919}" srcOrd="3" destOrd="0" presId="urn:microsoft.com/office/officeart/2005/8/layout/hierarchy2"/>
    <dgm:cxn modelId="{E468FAA1-6171-CA4B-818C-7903D4176DAA}" type="presParOf" srcId="{FA3812E8-6DB1-6544-91A7-C5A47EA79919}" destId="{AA67DB4C-ACC6-AA46-BC9B-4DAA85EFEA3F}" srcOrd="0" destOrd="0" presId="urn:microsoft.com/office/officeart/2005/8/layout/hierarchy2"/>
    <dgm:cxn modelId="{53E38026-7CFE-0740-9750-9FB974731C11}" type="presParOf" srcId="{FA3812E8-6DB1-6544-91A7-C5A47EA79919}" destId="{D7083A11-5553-234A-AF65-77C83550146C}" srcOrd="1" destOrd="0" presId="urn:microsoft.com/office/officeart/2005/8/layout/hierarchy2"/>
    <dgm:cxn modelId="{8B20F9C2-F4E7-1A47-8C01-8E176553EE46}" type="presParOf" srcId="{EDC74702-7A39-3C46-9D61-C055E2B1E54A}" destId="{CD7791A6-592D-8D4A-82B3-2FA019221BDD}" srcOrd="4" destOrd="0" presId="urn:microsoft.com/office/officeart/2005/8/layout/hierarchy2"/>
    <dgm:cxn modelId="{E4E81ACC-FAC3-E64A-B1A4-1AF34436354A}" type="presParOf" srcId="{CD7791A6-592D-8D4A-82B3-2FA019221BDD}" destId="{789178F1-9868-4841-AB62-2FA0739D1747}" srcOrd="0" destOrd="0" presId="urn:microsoft.com/office/officeart/2005/8/layout/hierarchy2"/>
    <dgm:cxn modelId="{ACC07541-5C29-5F4C-95B2-12672543C590}" type="presParOf" srcId="{EDC74702-7A39-3C46-9D61-C055E2B1E54A}" destId="{7B02540C-1729-984D-B6DE-CA47AFBE21EF}" srcOrd="5" destOrd="0" presId="urn:microsoft.com/office/officeart/2005/8/layout/hierarchy2"/>
    <dgm:cxn modelId="{A9C229BE-22C4-AE4E-BBB0-5FED8AE611D7}" type="presParOf" srcId="{7B02540C-1729-984D-B6DE-CA47AFBE21EF}" destId="{919D0ED2-9803-9F41-ACEE-C84BF2E82FFE}" srcOrd="0" destOrd="0" presId="urn:microsoft.com/office/officeart/2005/8/layout/hierarchy2"/>
    <dgm:cxn modelId="{BD1F800B-A8A2-0340-925C-832974D70FFB}" type="presParOf" srcId="{7B02540C-1729-984D-B6DE-CA47AFBE21EF}" destId="{B4575107-374C-1C45-8036-7C1F8DFB69C7}"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30A22D-F35B-40D4-9C78-41B47D91647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B10AF25-46D7-4454-8654-6433E9D81230}">
      <dgm:prSet/>
      <dgm:spPr/>
      <dgm:t>
        <a:bodyPr/>
        <a:lstStyle/>
        <a:p>
          <a:r>
            <a:rPr lang="en-US"/>
            <a:t>Only looking at search query string for one keyword search - have not been tested for multiple keywords</a:t>
          </a:r>
        </a:p>
      </dgm:t>
    </dgm:pt>
    <dgm:pt modelId="{0B957279-4C43-414E-847E-A9CC248D0544}" type="parTrans" cxnId="{403CDCC1-D999-4EDA-B67E-A3DD23C192AC}">
      <dgm:prSet/>
      <dgm:spPr/>
      <dgm:t>
        <a:bodyPr/>
        <a:lstStyle/>
        <a:p>
          <a:endParaRPr lang="en-US"/>
        </a:p>
      </dgm:t>
    </dgm:pt>
    <dgm:pt modelId="{CC052AA5-9C53-4712-96A8-10A812E50641}" type="sibTrans" cxnId="{403CDCC1-D999-4EDA-B67E-A3DD23C192AC}">
      <dgm:prSet/>
      <dgm:spPr/>
      <dgm:t>
        <a:bodyPr/>
        <a:lstStyle/>
        <a:p>
          <a:endParaRPr lang="en-US"/>
        </a:p>
      </dgm:t>
    </dgm:pt>
    <dgm:pt modelId="{A591844B-F905-4AAB-89F3-4C67FA76B30B}">
      <dgm:prSet/>
      <dgm:spPr/>
      <dgm:t>
        <a:bodyPr/>
        <a:lstStyle/>
        <a:p>
          <a:r>
            <a:rPr lang="en-US"/>
            <a:t>Not stress tested for larger result sets, restricted to 1000 Tweet results</a:t>
          </a:r>
        </a:p>
      </dgm:t>
    </dgm:pt>
    <dgm:pt modelId="{5780914B-74AD-4296-AE6F-207CA922B461}" type="parTrans" cxnId="{6F42CC16-D6FF-4D2C-849A-F8F0C212475C}">
      <dgm:prSet/>
      <dgm:spPr/>
      <dgm:t>
        <a:bodyPr/>
        <a:lstStyle/>
        <a:p>
          <a:endParaRPr lang="en-US"/>
        </a:p>
      </dgm:t>
    </dgm:pt>
    <dgm:pt modelId="{9FD38976-74CE-4BF3-9E67-5017E007B8FC}" type="sibTrans" cxnId="{6F42CC16-D6FF-4D2C-849A-F8F0C212475C}">
      <dgm:prSet/>
      <dgm:spPr/>
      <dgm:t>
        <a:bodyPr/>
        <a:lstStyle/>
        <a:p>
          <a:endParaRPr lang="en-US"/>
        </a:p>
      </dgm:t>
    </dgm:pt>
    <dgm:pt modelId="{7BEE90EF-7868-4636-8835-442A0F9BB1AD}">
      <dgm:prSet/>
      <dgm:spPr/>
      <dgm:t>
        <a:bodyPr/>
        <a:lstStyle/>
        <a:p>
          <a:r>
            <a:rPr lang="en-US"/>
            <a:t>NLTK cleaning does not take into consideration n-grams</a:t>
          </a:r>
        </a:p>
      </dgm:t>
    </dgm:pt>
    <dgm:pt modelId="{5B785542-A9D2-4E94-8EC2-9B5B84409EF9}" type="parTrans" cxnId="{13DD7683-FA8D-48C3-95FE-C60FA5442807}">
      <dgm:prSet/>
      <dgm:spPr/>
      <dgm:t>
        <a:bodyPr/>
        <a:lstStyle/>
        <a:p>
          <a:endParaRPr lang="en-US"/>
        </a:p>
      </dgm:t>
    </dgm:pt>
    <dgm:pt modelId="{54082685-0862-45B7-9D1F-115E0AC20013}" type="sibTrans" cxnId="{13DD7683-FA8D-48C3-95FE-C60FA5442807}">
      <dgm:prSet/>
      <dgm:spPr/>
      <dgm:t>
        <a:bodyPr/>
        <a:lstStyle/>
        <a:p>
          <a:endParaRPr lang="en-US"/>
        </a:p>
      </dgm:t>
    </dgm:pt>
    <dgm:pt modelId="{A5F79518-CAE7-42D7-A7B2-126841CD050F}">
      <dgm:prSet/>
      <dgm:spPr/>
      <dgm:t>
        <a:bodyPr/>
        <a:lstStyle/>
        <a:p>
          <a:r>
            <a:rPr lang="en-US"/>
            <a:t>New York identified as ‘New’ and ’York’, not a combined term</a:t>
          </a:r>
        </a:p>
      </dgm:t>
    </dgm:pt>
    <dgm:pt modelId="{7B2BAB2F-42A5-4812-BF4E-0B50FEC1DFA5}" type="parTrans" cxnId="{96BB26C0-CAF5-42AC-A735-54530950A010}">
      <dgm:prSet/>
      <dgm:spPr/>
      <dgm:t>
        <a:bodyPr/>
        <a:lstStyle/>
        <a:p>
          <a:endParaRPr lang="en-US"/>
        </a:p>
      </dgm:t>
    </dgm:pt>
    <dgm:pt modelId="{AED948FF-DE15-4874-874B-DDB6262E9FDC}" type="sibTrans" cxnId="{96BB26C0-CAF5-42AC-A735-54530950A010}">
      <dgm:prSet/>
      <dgm:spPr/>
      <dgm:t>
        <a:bodyPr/>
        <a:lstStyle/>
        <a:p>
          <a:endParaRPr lang="en-US"/>
        </a:p>
      </dgm:t>
    </dgm:pt>
    <dgm:pt modelId="{BC1751EC-E7E7-3F4E-8411-E8695F67C347}" type="pres">
      <dgm:prSet presAssocID="{8730A22D-F35B-40D4-9C78-41B47D916471}" presName="linear" presStyleCnt="0">
        <dgm:presLayoutVars>
          <dgm:animLvl val="lvl"/>
          <dgm:resizeHandles val="exact"/>
        </dgm:presLayoutVars>
      </dgm:prSet>
      <dgm:spPr/>
    </dgm:pt>
    <dgm:pt modelId="{A7C52573-0BDD-0548-9A8D-9E83FF8F4F16}" type="pres">
      <dgm:prSet presAssocID="{8B10AF25-46D7-4454-8654-6433E9D81230}" presName="parentText" presStyleLbl="node1" presStyleIdx="0" presStyleCnt="3">
        <dgm:presLayoutVars>
          <dgm:chMax val="0"/>
          <dgm:bulletEnabled val="1"/>
        </dgm:presLayoutVars>
      </dgm:prSet>
      <dgm:spPr/>
    </dgm:pt>
    <dgm:pt modelId="{99FCF515-2BFA-474B-AF69-99320953013F}" type="pres">
      <dgm:prSet presAssocID="{CC052AA5-9C53-4712-96A8-10A812E50641}" presName="spacer" presStyleCnt="0"/>
      <dgm:spPr/>
    </dgm:pt>
    <dgm:pt modelId="{1137FCA0-A602-1347-9410-4551CB51C43E}" type="pres">
      <dgm:prSet presAssocID="{A591844B-F905-4AAB-89F3-4C67FA76B30B}" presName="parentText" presStyleLbl="node1" presStyleIdx="1" presStyleCnt="3">
        <dgm:presLayoutVars>
          <dgm:chMax val="0"/>
          <dgm:bulletEnabled val="1"/>
        </dgm:presLayoutVars>
      </dgm:prSet>
      <dgm:spPr/>
    </dgm:pt>
    <dgm:pt modelId="{CC3A0F5B-1E98-0A4A-BC06-3B503E64AB9A}" type="pres">
      <dgm:prSet presAssocID="{9FD38976-74CE-4BF3-9E67-5017E007B8FC}" presName="spacer" presStyleCnt="0"/>
      <dgm:spPr/>
    </dgm:pt>
    <dgm:pt modelId="{B21B079D-9E08-AB49-9BD5-741024C06201}" type="pres">
      <dgm:prSet presAssocID="{7BEE90EF-7868-4636-8835-442A0F9BB1AD}" presName="parentText" presStyleLbl="node1" presStyleIdx="2" presStyleCnt="3">
        <dgm:presLayoutVars>
          <dgm:chMax val="0"/>
          <dgm:bulletEnabled val="1"/>
        </dgm:presLayoutVars>
      </dgm:prSet>
      <dgm:spPr/>
    </dgm:pt>
    <dgm:pt modelId="{ECA141D7-5000-4547-B4FC-7CCB5D31004D}" type="pres">
      <dgm:prSet presAssocID="{7BEE90EF-7868-4636-8835-442A0F9BB1AD}" presName="childText" presStyleLbl="revTx" presStyleIdx="0" presStyleCnt="1">
        <dgm:presLayoutVars>
          <dgm:bulletEnabled val="1"/>
        </dgm:presLayoutVars>
      </dgm:prSet>
      <dgm:spPr/>
    </dgm:pt>
  </dgm:ptLst>
  <dgm:cxnLst>
    <dgm:cxn modelId="{6F42CC16-D6FF-4D2C-849A-F8F0C212475C}" srcId="{8730A22D-F35B-40D4-9C78-41B47D916471}" destId="{A591844B-F905-4AAB-89F3-4C67FA76B30B}" srcOrd="1" destOrd="0" parTransId="{5780914B-74AD-4296-AE6F-207CA922B461}" sibTransId="{9FD38976-74CE-4BF3-9E67-5017E007B8FC}"/>
    <dgm:cxn modelId="{13DD7683-FA8D-48C3-95FE-C60FA5442807}" srcId="{8730A22D-F35B-40D4-9C78-41B47D916471}" destId="{7BEE90EF-7868-4636-8835-442A0F9BB1AD}" srcOrd="2" destOrd="0" parTransId="{5B785542-A9D2-4E94-8EC2-9B5B84409EF9}" sibTransId="{54082685-0862-45B7-9D1F-115E0AC20013}"/>
    <dgm:cxn modelId="{70325B8E-B585-C544-8CC5-B82A5C53BCCB}" type="presOf" srcId="{7BEE90EF-7868-4636-8835-442A0F9BB1AD}" destId="{B21B079D-9E08-AB49-9BD5-741024C06201}" srcOrd="0" destOrd="0" presId="urn:microsoft.com/office/officeart/2005/8/layout/vList2"/>
    <dgm:cxn modelId="{49EDD8AF-6A97-4846-9A18-22AED61F870D}" type="presOf" srcId="{8730A22D-F35B-40D4-9C78-41B47D916471}" destId="{BC1751EC-E7E7-3F4E-8411-E8695F67C347}" srcOrd="0" destOrd="0" presId="urn:microsoft.com/office/officeart/2005/8/layout/vList2"/>
    <dgm:cxn modelId="{126850B8-6F49-674E-8455-C3134C8E6DA1}" type="presOf" srcId="{A591844B-F905-4AAB-89F3-4C67FA76B30B}" destId="{1137FCA0-A602-1347-9410-4551CB51C43E}" srcOrd="0" destOrd="0" presId="urn:microsoft.com/office/officeart/2005/8/layout/vList2"/>
    <dgm:cxn modelId="{96BB26C0-CAF5-42AC-A735-54530950A010}" srcId="{7BEE90EF-7868-4636-8835-442A0F9BB1AD}" destId="{A5F79518-CAE7-42D7-A7B2-126841CD050F}" srcOrd="0" destOrd="0" parTransId="{7B2BAB2F-42A5-4812-BF4E-0B50FEC1DFA5}" sibTransId="{AED948FF-DE15-4874-874B-DDB6262E9FDC}"/>
    <dgm:cxn modelId="{403CDCC1-D999-4EDA-B67E-A3DD23C192AC}" srcId="{8730A22D-F35B-40D4-9C78-41B47D916471}" destId="{8B10AF25-46D7-4454-8654-6433E9D81230}" srcOrd="0" destOrd="0" parTransId="{0B957279-4C43-414E-847E-A9CC248D0544}" sibTransId="{CC052AA5-9C53-4712-96A8-10A812E50641}"/>
    <dgm:cxn modelId="{BCE476D2-5C7D-D040-B10B-0DA53E7FC72E}" type="presOf" srcId="{8B10AF25-46D7-4454-8654-6433E9D81230}" destId="{A7C52573-0BDD-0548-9A8D-9E83FF8F4F16}" srcOrd="0" destOrd="0" presId="urn:microsoft.com/office/officeart/2005/8/layout/vList2"/>
    <dgm:cxn modelId="{5259C0E9-0260-C14F-B669-688F3133906A}" type="presOf" srcId="{A5F79518-CAE7-42D7-A7B2-126841CD050F}" destId="{ECA141D7-5000-4547-B4FC-7CCB5D31004D}" srcOrd="0" destOrd="0" presId="urn:microsoft.com/office/officeart/2005/8/layout/vList2"/>
    <dgm:cxn modelId="{860D6CDF-FB30-3949-8D11-6D537E4CC599}" type="presParOf" srcId="{BC1751EC-E7E7-3F4E-8411-E8695F67C347}" destId="{A7C52573-0BDD-0548-9A8D-9E83FF8F4F16}" srcOrd="0" destOrd="0" presId="urn:microsoft.com/office/officeart/2005/8/layout/vList2"/>
    <dgm:cxn modelId="{C9977E47-9EC1-2D4F-BBBF-28C99A21E431}" type="presParOf" srcId="{BC1751EC-E7E7-3F4E-8411-E8695F67C347}" destId="{99FCF515-2BFA-474B-AF69-99320953013F}" srcOrd="1" destOrd="0" presId="urn:microsoft.com/office/officeart/2005/8/layout/vList2"/>
    <dgm:cxn modelId="{1D9E5379-8A4C-C443-B4E2-41E4701A6526}" type="presParOf" srcId="{BC1751EC-E7E7-3F4E-8411-E8695F67C347}" destId="{1137FCA0-A602-1347-9410-4551CB51C43E}" srcOrd="2" destOrd="0" presId="urn:microsoft.com/office/officeart/2005/8/layout/vList2"/>
    <dgm:cxn modelId="{C3CD0574-F07C-064E-9A89-2F0EA91A60F1}" type="presParOf" srcId="{BC1751EC-E7E7-3F4E-8411-E8695F67C347}" destId="{CC3A0F5B-1E98-0A4A-BC06-3B503E64AB9A}" srcOrd="3" destOrd="0" presId="urn:microsoft.com/office/officeart/2005/8/layout/vList2"/>
    <dgm:cxn modelId="{733747CB-93A2-E143-9743-2E8287382451}" type="presParOf" srcId="{BC1751EC-E7E7-3F4E-8411-E8695F67C347}" destId="{B21B079D-9E08-AB49-9BD5-741024C06201}" srcOrd="4" destOrd="0" presId="urn:microsoft.com/office/officeart/2005/8/layout/vList2"/>
    <dgm:cxn modelId="{D845A128-426E-4741-A89F-999937527855}" type="presParOf" srcId="{BC1751EC-E7E7-3F4E-8411-E8695F67C347}" destId="{ECA141D7-5000-4547-B4FC-7CCB5D31004D}"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C60BFE-A20E-44B5-B35F-9F4B8030033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440B753-886E-487D-B0FC-03E06101EF6F}">
      <dgm:prSet/>
      <dgm:spPr/>
      <dgm:t>
        <a:bodyPr/>
        <a:lstStyle/>
        <a:p>
          <a:r>
            <a:rPr lang="en-US"/>
            <a:t>Only keyword search – all Tweets contain keyword</a:t>
          </a:r>
        </a:p>
      </dgm:t>
    </dgm:pt>
    <dgm:pt modelId="{AFF86510-EC7B-4EE7-9A4F-9F8721331D69}" type="parTrans" cxnId="{01D926E0-F027-4226-9F3F-E1F5D1721FA0}">
      <dgm:prSet/>
      <dgm:spPr/>
      <dgm:t>
        <a:bodyPr/>
        <a:lstStyle/>
        <a:p>
          <a:endParaRPr lang="en-US"/>
        </a:p>
      </dgm:t>
    </dgm:pt>
    <dgm:pt modelId="{58CDB48A-A0E5-4644-BCE7-D466573D5C32}" type="sibTrans" cxnId="{01D926E0-F027-4226-9F3F-E1F5D1721FA0}">
      <dgm:prSet/>
      <dgm:spPr/>
      <dgm:t>
        <a:bodyPr/>
        <a:lstStyle/>
        <a:p>
          <a:endParaRPr lang="en-US"/>
        </a:p>
      </dgm:t>
    </dgm:pt>
    <dgm:pt modelId="{6F12F240-8C4F-4B79-A2CF-54A9E8522508}">
      <dgm:prSet/>
      <dgm:spPr/>
      <dgm:t>
        <a:bodyPr/>
        <a:lstStyle/>
        <a:p>
          <a:r>
            <a:rPr lang="en-US" dirty="0"/>
            <a:t>Possible to extend to use Hashtags rather than keyword search within Tweet text</a:t>
          </a:r>
        </a:p>
      </dgm:t>
    </dgm:pt>
    <dgm:pt modelId="{489D139F-A2EF-410B-A0C3-C8194E6C52C6}" type="parTrans" cxnId="{1877C6A2-7908-4486-BF6D-4DD4A61E4F5B}">
      <dgm:prSet/>
      <dgm:spPr/>
      <dgm:t>
        <a:bodyPr/>
        <a:lstStyle/>
        <a:p>
          <a:endParaRPr lang="en-US"/>
        </a:p>
      </dgm:t>
    </dgm:pt>
    <dgm:pt modelId="{91A3B26B-3028-4689-BD87-79D2EFC59A3F}" type="sibTrans" cxnId="{1877C6A2-7908-4486-BF6D-4DD4A61E4F5B}">
      <dgm:prSet/>
      <dgm:spPr/>
      <dgm:t>
        <a:bodyPr/>
        <a:lstStyle/>
        <a:p>
          <a:endParaRPr lang="en-US"/>
        </a:p>
      </dgm:t>
    </dgm:pt>
    <dgm:pt modelId="{45B0AEF1-B72F-0A4C-BF5D-FDAB91F3517E}">
      <dgm:prSet/>
      <dgm:spPr/>
      <dgm:t>
        <a:bodyPr/>
        <a:lstStyle/>
        <a:p>
          <a:r>
            <a:rPr lang="en-US" dirty="0"/>
            <a:t>Language-specific - only English harvested and processed</a:t>
          </a:r>
        </a:p>
      </dgm:t>
    </dgm:pt>
    <dgm:pt modelId="{DC21B950-CBCA-3A40-BC92-55F69C838210}" type="parTrans" cxnId="{F80D323E-F668-FF4D-A889-C2BCA1420455}">
      <dgm:prSet/>
      <dgm:spPr/>
    </dgm:pt>
    <dgm:pt modelId="{FEF71A11-3D17-A445-9154-6DB0DB8BB13D}" type="sibTrans" cxnId="{F80D323E-F668-FF4D-A889-C2BCA1420455}">
      <dgm:prSet/>
      <dgm:spPr/>
    </dgm:pt>
    <dgm:pt modelId="{B64184F0-9E9F-5941-9313-29A36B5B1D68}" type="pres">
      <dgm:prSet presAssocID="{7DC60BFE-A20E-44B5-B35F-9F4B80300338}" presName="linear" presStyleCnt="0">
        <dgm:presLayoutVars>
          <dgm:animLvl val="lvl"/>
          <dgm:resizeHandles val="exact"/>
        </dgm:presLayoutVars>
      </dgm:prSet>
      <dgm:spPr/>
    </dgm:pt>
    <dgm:pt modelId="{B3499684-4F53-334E-B6DA-00C1615EC701}" type="pres">
      <dgm:prSet presAssocID="{D440B753-886E-487D-B0FC-03E06101EF6F}" presName="parentText" presStyleLbl="node1" presStyleIdx="0" presStyleCnt="3">
        <dgm:presLayoutVars>
          <dgm:chMax val="0"/>
          <dgm:bulletEnabled val="1"/>
        </dgm:presLayoutVars>
      </dgm:prSet>
      <dgm:spPr/>
    </dgm:pt>
    <dgm:pt modelId="{2770E52E-4D65-C242-BAFE-8D674C022589}" type="pres">
      <dgm:prSet presAssocID="{58CDB48A-A0E5-4644-BCE7-D466573D5C32}" presName="spacer" presStyleCnt="0"/>
      <dgm:spPr/>
    </dgm:pt>
    <dgm:pt modelId="{29B3305A-3FFC-3844-82EC-A00608305DBF}" type="pres">
      <dgm:prSet presAssocID="{6F12F240-8C4F-4B79-A2CF-54A9E8522508}" presName="parentText" presStyleLbl="node1" presStyleIdx="1" presStyleCnt="3">
        <dgm:presLayoutVars>
          <dgm:chMax val="0"/>
          <dgm:bulletEnabled val="1"/>
        </dgm:presLayoutVars>
      </dgm:prSet>
      <dgm:spPr/>
    </dgm:pt>
    <dgm:pt modelId="{596708B8-1501-104E-817D-A34B1E9EBE93}" type="pres">
      <dgm:prSet presAssocID="{91A3B26B-3028-4689-BD87-79D2EFC59A3F}" presName="spacer" presStyleCnt="0"/>
      <dgm:spPr/>
    </dgm:pt>
    <dgm:pt modelId="{E83EDED6-2F43-744A-9C45-1CAC76DC7D4A}" type="pres">
      <dgm:prSet presAssocID="{45B0AEF1-B72F-0A4C-BF5D-FDAB91F3517E}" presName="parentText" presStyleLbl="node1" presStyleIdx="2" presStyleCnt="3">
        <dgm:presLayoutVars>
          <dgm:chMax val="0"/>
          <dgm:bulletEnabled val="1"/>
        </dgm:presLayoutVars>
      </dgm:prSet>
      <dgm:spPr/>
    </dgm:pt>
  </dgm:ptLst>
  <dgm:cxnLst>
    <dgm:cxn modelId="{B1831020-D5A8-1946-936D-9177562FC1A7}" type="presOf" srcId="{45B0AEF1-B72F-0A4C-BF5D-FDAB91F3517E}" destId="{E83EDED6-2F43-744A-9C45-1CAC76DC7D4A}" srcOrd="0" destOrd="0" presId="urn:microsoft.com/office/officeart/2005/8/layout/vList2"/>
    <dgm:cxn modelId="{F145EA33-2596-AF40-8CFF-C9F973622E14}" type="presOf" srcId="{6F12F240-8C4F-4B79-A2CF-54A9E8522508}" destId="{29B3305A-3FFC-3844-82EC-A00608305DBF}" srcOrd="0" destOrd="0" presId="urn:microsoft.com/office/officeart/2005/8/layout/vList2"/>
    <dgm:cxn modelId="{F80D323E-F668-FF4D-A889-C2BCA1420455}" srcId="{7DC60BFE-A20E-44B5-B35F-9F4B80300338}" destId="{45B0AEF1-B72F-0A4C-BF5D-FDAB91F3517E}" srcOrd="2" destOrd="0" parTransId="{DC21B950-CBCA-3A40-BC92-55F69C838210}" sibTransId="{FEF71A11-3D17-A445-9154-6DB0DB8BB13D}"/>
    <dgm:cxn modelId="{533A877D-24A1-9E45-84CF-0D238A43FF27}" type="presOf" srcId="{D440B753-886E-487D-B0FC-03E06101EF6F}" destId="{B3499684-4F53-334E-B6DA-00C1615EC701}" srcOrd="0" destOrd="0" presId="urn:microsoft.com/office/officeart/2005/8/layout/vList2"/>
    <dgm:cxn modelId="{222EFF8D-56BE-5A4F-9E55-38A22CAA7643}" type="presOf" srcId="{7DC60BFE-A20E-44B5-B35F-9F4B80300338}" destId="{B64184F0-9E9F-5941-9313-29A36B5B1D68}" srcOrd="0" destOrd="0" presId="urn:microsoft.com/office/officeart/2005/8/layout/vList2"/>
    <dgm:cxn modelId="{1877C6A2-7908-4486-BF6D-4DD4A61E4F5B}" srcId="{7DC60BFE-A20E-44B5-B35F-9F4B80300338}" destId="{6F12F240-8C4F-4B79-A2CF-54A9E8522508}" srcOrd="1" destOrd="0" parTransId="{489D139F-A2EF-410B-A0C3-C8194E6C52C6}" sibTransId="{91A3B26B-3028-4689-BD87-79D2EFC59A3F}"/>
    <dgm:cxn modelId="{01D926E0-F027-4226-9F3F-E1F5D1721FA0}" srcId="{7DC60BFE-A20E-44B5-B35F-9F4B80300338}" destId="{D440B753-886E-487D-B0FC-03E06101EF6F}" srcOrd="0" destOrd="0" parTransId="{AFF86510-EC7B-4EE7-9A4F-9F8721331D69}" sibTransId="{58CDB48A-A0E5-4644-BCE7-D466573D5C32}"/>
    <dgm:cxn modelId="{ED883B88-3F58-F346-BF26-155D908F8637}" type="presParOf" srcId="{B64184F0-9E9F-5941-9313-29A36B5B1D68}" destId="{B3499684-4F53-334E-B6DA-00C1615EC701}" srcOrd="0" destOrd="0" presId="urn:microsoft.com/office/officeart/2005/8/layout/vList2"/>
    <dgm:cxn modelId="{91877BD5-F3B2-AF41-8C91-4F21B8FA5543}" type="presParOf" srcId="{B64184F0-9E9F-5941-9313-29A36B5B1D68}" destId="{2770E52E-4D65-C242-BAFE-8D674C022589}" srcOrd="1" destOrd="0" presId="urn:microsoft.com/office/officeart/2005/8/layout/vList2"/>
    <dgm:cxn modelId="{9EC6F0FC-0BC7-3A4A-B841-C608107FB2D5}" type="presParOf" srcId="{B64184F0-9E9F-5941-9313-29A36B5B1D68}" destId="{29B3305A-3FFC-3844-82EC-A00608305DBF}" srcOrd="2" destOrd="0" presId="urn:microsoft.com/office/officeart/2005/8/layout/vList2"/>
    <dgm:cxn modelId="{A3601D0B-A095-2F46-B087-9248DF3D84AC}" type="presParOf" srcId="{B64184F0-9E9F-5941-9313-29A36B5B1D68}" destId="{596708B8-1501-104E-817D-A34B1E9EBE93}" srcOrd="3" destOrd="0" presId="urn:microsoft.com/office/officeart/2005/8/layout/vList2"/>
    <dgm:cxn modelId="{05DB15EA-6388-BA44-8090-125796B68BC3}" type="presParOf" srcId="{B64184F0-9E9F-5941-9313-29A36B5B1D68}" destId="{E83EDED6-2F43-744A-9C45-1CAC76DC7D4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0A4E0-00EC-EA4F-BA9D-78A35749C874}">
      <dsp:nvSpPr>
        <dsp:cNvPr id="0" name=""/>
        <dsp:cNvSpPr/>
      </dsp:nvSpPr>
      <dsp:spPr>
        <a:xfrm>
          <a:off x="931" y="1066932"/>
          <a:ext cx="1150937" cy="5754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Default branch (main)</a:t>
          </a:r>
        </a:p>
      </dsp:txBody>
      <dsp:txXfrm>
        <a:off x="17786" y="1083787"/>
        <a:ext cx="1117227" cy="541758"/>
      </dsp:txXfrm>
    </dsp:sp>
    <dsp:sp modelId="{3542A708-D69D-A844-B5CD-92D0EF44F33D}">
      <dsp:nvSpPr>
        <dsp:cNvPr id="0" name=""/>
        <dsp:cNvSpPr/>
      </dsp:nvSpPr>
      <dsp:spPr>
        <a:xfrm>
          <a:off x="1151868" y="1335550"/>
          <a:ext cx="460374" cy="38232"/>
        </a:xfrm>
        <a:custGeom>
          <a:avLst/>
          <a:gdLst/>
          <a:ahLst/>
          <a:cxnLst/>
          <a:rect l="0" t="0" r="0" b="0"/>
          <a:pathLst>
            <a:path>
              <a:moveTo>
                <a:pt x="0" y="19116"/>
              </a:moveTo>
              <a:lnTo>
                <a:pt x="460374" y="1911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370546" y="1343157"/>
        <a:ext cx="23018" cy="23018"/>
      </dsp:txXfrm>
    </dsp:sp>
    <dsp:sp modelId="{04BDA791-B8C3-4C42-96A0-4EB6EAE28256}">
      <dsp:nvSpPr>
        <dsp:cNvPr id="0" name=""/>
        <dsp:cNvSpPr/>
      </dsp:nvSpPr>
      <dsp:spPr>
        <a:xfrm>
          <a:off x="1612243" y="1066932"/>
          <a:ext cx="1150937" cy="5754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Branches</a:t>
          </a:r>
        </a:p>
      </dsp:txBody>
      <dsp:txXfrm>
        <a:off x="1629098" y="1083787"/>
        <a:ext cx="1117227" cy="541758"/>
      </dsp:txXfrm>
    </dsp:sp>
    <dsp:sp modelId="{90A8FCE9-8B68-154C-9FBD-1842BE16B42B}">
      <dsp:nvSpPr>
        <dsp:cNvPr id="0" name=""/>
        <dsp:cNvSpPr/>
      </dsp:nvSpPr>
      <dsp:spPr>
        <a:xfrm rot="18289469">
          <a:off x="2590283" y="1004655"/>
          <a:ext cx="806169" cy="38232"/>
        </a:xfrm>
        <a:custGeom>
          <a:avLst/>
          <a:gdLst/>
          <a:ahLst/>
          <a:cxnLst/>
          <a:rect l="0" t="0" r="0" b="0"/>
          <a:pathLst>
            <a:path>
              <a:moveTo>
                <a:pt x="0" y="19116"/>
              </a:moveTo>
              <a:lnTo>
                <a:pt x="806169" y="19116"/>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973214" y="1003617"/>
        <a:ext cx="40308" cy="40308"/>
      </dsp:txXfrm>
    </dsp:sp>
    <dsp:sp modelId="{39FCD31A-689D-6F4A-AF76-900AC7FBF3EB}">
      <dsp:nvSpPr>
        <dsp:cNvPr id="0" name=""/>
        <dsp:cNvSpPr/>
      </dsp:nvSpPr>
      <dsp:spPr>
        <a:xfrm>
          <a:off x="3223556" y="405143"/>
          <a:ext cx="1150937" cy="5754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develop</a:t>
          </a:r>
        </a:p>
      </dsp:txBody>
      <dsp:txXfrm>
        <a:off x="3240411" y="421998"/>
        <a:ext cx="1117227" cy="541758"/>
      </dsp:txXfrm>
    </dsp:sp>
    <dsp:sp modelId="{8EB99FDE-A200-F94F-AF46-F4A348308986}">
      <dsp:nvSpPr>
        <dsp:cNvPr id="0" name=""/>
        <dsp:cNvSpPr/>
      </dsp:nvSpPr>
      <dsp:spPr>
        <a:xfrm>
          <a:off x="2763181" y="1335550"/>
          <a:ext cx="460374" cy="38232"/>
        </a:xfrm>
        <a:custGeom>
          <a:avLst/>
          <a:gdLst/>
          <a:ahLst/>
          <a:cxnLst/>
          <a:rect l="0" t="0" r="0" b="0"/>
          <a:pathLst>
            <a:path>
              <a:moveTo>
                <a:pt x="0" y="19116"/>
              </a:moveTo>
              <a:lnTo>
                <a:pt x="460374" y="19116"/>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981859" y="1343157"/>
        <a:ext cx="23018" cy="23018"/>
      </dsp:txXfrm>
    </dsp:sp>
    <dsp:sp modelId="{AA67DB4C-ACC6-AA46-BC9B-4DAA85EFEA3F}">
      <dsp:nvSpPr>
        <dsp:cNvPr id="0" name=""/>
        <dsp:cNvSpPr/>
      </dsp:nvSpPr>
      <dsp:spPr>
        <a:xfrm>
          <a:off x="3223556" y="1066932"/>
          <a:ext cx="1150937" cy="5754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features</a:t>
          </a:r>
        </a:p>
      </dsp:txBody>
      <dsp:txXfrm>
        <a:off x="3240411" y="1083787"/>
        <a:ext cx="1117227" cy="541758"/>
      </dsp:txXfrm>
    </dsp:sp>
    <dsp:sp modelId="{CD7791A6-592D-8D4A-82B3-2FA019221BDD}">
      <dsp:nvSpPr>
        <dsp:cNvPr id="0" name=""/>
        <dsp:cNvSpPr/>
      </dsp:nvSpPr>
      <dsp:spPr>
        <a:xfrm rot="3310531">
          <a:off x="2590283" y="1666444"/>
          <a:ext cx="806169" cy="38232"/>
        </a:xfrm>
        <a:custGeom>
          <a:avLst/>
          <a:gdLst/>
          <a:ahLst/>
          <a:cxnLst/>
          <a:rect l="0" t="0" r="0" b="0"/>
          <a:pathLst>
            <a:path>
              <a:moveTo>
                <a:pt x="0" y="19116"/>
              </a:moveTo>
              <a:lnTo>
                <a:pt x="806169" y="19116"/>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973214" y="1665406"/>
        <a:ext cx="40308" cy="40308"/>
      </dsp:txXfrm>
    </dsp:sp>
    <dsp:sp modelId="{919D0ED2-9803-9F41-ACEE-C84BF2E82FFE}">
      <dsp:nvSpPr>
        <dsp:cNvPr id="0" name=""/>
        <dsp:cNvSpPr/>
      </dsp:nvSpPr>
      <dsp:spPr>
        <a:xfrm>
          <a:off x="3223556" y="1728721"/>
          <a:ext cx="1150937" cy="5754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bugs</a:t>
          </a:r>
        </a:p>
      </dsp:txBody>
      <dsp:txXfrm>
        <a:off x="3240411" y="1745576"/>
        <a:ext cx="1117227" cy="541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52573-0BDD-0548-9A8D-9E83FF8F4F16}">
      <dsp:nvSpPr>
        <dsp:cNvPr id="0" name=""/>
        <dsp:cNvSpPr/>
      </dsp:nvSpPr>
      <dsp:spPr>
        <a:xfrm>
          <a:off x="0" y="36292"/>
          <a:ext cx="6290226" cy="1516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Only looking at search query string for one keyword search - have not been tested for multiple keywords</a:t>
          </a:r>
        </a:p>
      </dsp:txBody>
      <dsp:txXfrm>
        <a:off x="74021" y="110313"/>
        <a:ext cx="6142184" cy="1368278"/>
      </dsp:txXfrm>
    </dsp:sp>
    <dsp:sp modelId="{1137FCA0-A602-1347-9410-4551CB51C43E}">
      <dsp:nvSpPr>
        <dsp:cNvPr id="0" name=""/>
        <dsp:cNvSpPr/>
      </dsp:nvSpPr>
      <dsp:spPr>
        <a:xfrm>
          <a:off x="0" y="1630372"/>
          <a:ext cx="6290226" cy="1516320"/>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Not stress tested for larger result sets, restricted to 1000 Tweet results</a:t>
          </a:r>
        </a:p>
      </dsp:txBody>
      <dsp:txXfrm>
        <a:off x="74021" y="1704393"/>
        <a:ext cx="6142184" cy="1368278"/>
      </dsp:txXfrm>
    </dsp:sp>
    <dsp:sp modelId="{B21B079D-9E08-AB49-9BD5-741024C06201}">
      <dsp:nvSpPr>
        <dsp:cNvPr id="0" name=""/>
        <dsp:cNvSpPr/>
      </dsp:nvSpPr>
      <dsp:spPr>
        <a:xfrm>
          <a:off x="0" y="3224452"/>
          <a:ext cx="6290226" cy="1516320"/>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NLTK cleaning does not take into consideration n-grams</a:t>
          </a:r>
        </a:p>
      </dsp:txBody>
      <dsp:txXfrm>
        <a:off x="74021" y="3298473"/>
        <a:ext cx="6142184" cy="1368278"/>
      </dsp:txXfrm>
    </dsp:sp>
    <dsp:sp modelId="{ECA141D7-5000-4547-B4FC-7CCB5D31004D}">
      <dsp:nvSpPr>
        <dsp:cNvPr id="0" name=""/>
        <dsp:cNvSpPr/>
      </dsp:nvSpPr>
      <dsp:spPr>
        <a:xfrm>
          <a:off x="0" y="4740772"/>
          <a:ext cx="6290226"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71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New York identified as ‘New’ and ’York’, not a combined term</a:t>
          </a:r>
        </a:p>
      </dsp:txBody>
      <dsp:txXfrm>
        <a:off x="0" y="4740772"/>
        <a:ext cx="6290226" cy="670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99684-4F53-334E-B6DA-00C1615EC701}">
      <dsp:nvSpPr>
        <dsp:cNvPr id="0" name=""/>
        <dsp:cNvSpPr/>
      </dsp:nvSpPr>
      <dsp:spPr>
        <a:xfrm>
          <a:off x="0" y="15934"/>
          <a:ext cx="10820400" cy="1112304"/>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Only keyword search – all Tweets contain keyword</a:t>
          </a:r>
        </a:p>
      </dsp:txBody>
      <dsp:txXfrm>
        <a:off x="54298" y="70232"/>
        <a:ext cx="10711804" cy="1003708"/>
      </dsp:txXfrm>
    </dsp:sp>
    <dsp:sp modelId="{29B3305A-3FFC-3844-82EC-A00608305DBF}">
      <dsp:nvSpPr>
        <dsp:cNvPr id="0" name=""/>
        <dsp:cNvSpPr/>
      </dsp:nvSpPr>
      <dsp:spPr>
        <a:xfrm>
          <a:off x="0" y="1208878"/>
          <a:ext cx="10820400" cy="1112304"/>
        </a:xfrm>
        <a:prstGeom prst="roundRect">
          <a:avLst/>
        </a:prstGeom>
        <a:gradFill rotWithShape="0">
          <a:gsLst>
            <a:gs pos="0">
              <a:schemeClr val="accent5">
                <a:hueOff val="1163773"/>
                <a:satOff val="3877"/>
                <a:lumOff val="4412"/>
                <a:alphaOff val="0"/>
                <a:tint val="96000"/>
                <a:satMod val="100000"/>
                <a:lumMod val="104000"/>
              </a:schemeClr>
            </a:gs>
            <a:gs pos="78000">
              <a:schemeClr val="accent5">
                <a:hueOff val="1163773"/>
                <a:satOff val="3877"/>
                <a:lumOff val="441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Possible to extend to use Hashtags rather than keyword search within Tweet text</a:t>
          </a:r>
        </a:p>
      </dsp:txBody>
      <dsp:txXfrm>
        <a:off x="54298" y="1263176"/>
        <a:ext cx="10711804" cy="1003708"/>
      </dsp:txXfrm>
    </dsp:sp>
    <dsp:sp modelId="{E83EDED6-2F43-744A-9C45-1CAC76DC7D4A}">
      <dsp:nvSpPr>
        <dsp:cNvPr id="0" name=""/>
        <dsp:cNvSpPr/>
      </dsp:nvSpPr>
      <dsp:spPr>
        <a:xfrm>
          <a:off x="0" y="2401823"/>
          <a:ext cx="10820400" cy="1112304"/>
        </a:xfrm>
        <a:prstGeom prst="round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Language-specific - only English harvested and processed</a:t>
          </a:r>
        </a:p>
      </dsp:txBody>
      <dsp:txXfrm>
        <a:off x="54298" y="2456121"/>
        <a:ext cx="10711804" cy="10037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933CB-C383-0942-ACFA-270E0D250DD8}"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548A6-1CD3-4543-ABC4-78F3CE7353AB}" type="slidenum">
              <a:rPr lang="en-US" smtClean="0"/>
              <a:t>‹#›</a:t>
            </a:fld>
            <a:endParaRPr lang="en-US"/>
          </a:p>
        </p:txBody>
      </p:sp>
    </p:spTree>
    <p:extLst>
      <p:ext uri="{BB962C8B-B14F-4D97-AF65-F5344CB8AC3E}">
        <p14:creationId xmlns:p14="http://schemas.microsoft.com/office/powerpoint/2010/main" val="401126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Good day, everyone. My name is Coenraad Mulder, I am a Solutions Architect and Data Scientist by trade. This presentation shows how the work I have developed as part of my MA5851 master class can be used by a development team for further processing.</a:t>
            </a:r>
          </a:p>
          <a:p>
            <a:endParaRPr lang="en-US" sz="2800" dirty="0"/>
          </a:p>
        </p:txBody>
      </p:sp>
      <p:sp>
        <p:nvSpPr>
          <p:cNvPr id="4" name="Slide Number Placeholder 3"/>
          <p:cNvSpPr>
            <a:spLocks noGrp="1"/>
          </p:cNvSpPr>
          <p:nvPr>
            <p:ph type="sldNum" sz="quarter" idx="5"/>
          </p:nvPr>
        </p:nvSpPr>
        <p:spPr/>
        <p:txBody>
          <a:bodyPr/>
          <a:lstStyle/>
          <a:p>
            <a:fld id="{113548A6-1CD3-4543-ABC4-78F3CE7353AB}" type="slidenum">
              <a:rPr lang="en-US" smtClean="0"/>
              <a:t>1</a:t>
            </a:fld>
            <a:endParaRPr lang="en-US"/>
          </a:p>
        </p:txBody>
      </p:sp>
    </p:spTree>
    <p:extLst>
      <p:ext uri="{BB962C8B-B14F-4D97-AF65-F5344CB8AC3E}">
        <p14:creationId xmlns:p14="http://schemas.microsoft.com/office/powerpoint/2010/main" val="283479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a:t>
            </a:r>
            <a:r>
              <a:rPr lang="en-US" dirty="0" err="1"/>
              <a:t>Github</a:t>
            </a:r>
            <a:r>
              <a:rPr lang="en-US" dirty="0"/>
              <a:t> as source code repository, it’s a a hosting platform for version control and collaboration by distributed teams. You will find all the source code for this assignment, including the rendered outputs in the cmulder75/masterclass repository on </a:t>
            </a:r>
            <a:r>
              <a:rPr lang="en-US" dirty="0" err="1"/>
              <a:t>Github</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3548A6-1CD3-4543-ABC4-78F3CE7353AB}" type="slidenum">
              <a:rPr lang="en-US" smtClean="0"/>
              <a:t>2</a:t>
            </a:fld>
            <a:endParaRPr lang="en-US"/>
          </a:p>
        </p:txBody>
      </p:sp>
    </p:spTree>
    <p:extLst>
      <p:ext uri="{BB962C8B-B14F-4D97-AF65-F5344CB8AC3E}">
        <p14:creationId xmlns:p14="http://schemas.microsoft.com/office/powerpoint/2010/main" val="238589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repository can be split into any structure that works for you. The general guideline is that no development work should ever be done on the main branch. In our environment we typically use branches for development, features and bugs.</a:t>
            </a:r>
          </a:p>
          <a:p>
            <a:endParaRPr lang="en-US" dirty="0"/>
          </a:p>
          <a:p>
            <a:r>
              <a:rPr lang="en-US" dirty="0"/>
              <a:t>All development work is done on one of the sub branches. As you are developing code, you can regularly check in your code to the repository using git push. This allows your work to be version controlled, and also backed up remotely.</a:t>
            </a:r>
          </a:p>
          <a:p>
            <a:endParaRPr lang="en-US" dirty="0"/>
          </a:p>
          <a:p>
            <a:r>
              <a:rPr lang="en-US" dirty="0"/>
              <a:t>Once the development have been completed, a pull request is created that will allow your newly developed changes to be merged into the main branch. This process is repeated for any new development task.</a:t>
            </a:r>
          </a:p>
        </p:txBody>
      </p:sp>
      <p:sp>
        <p:nvSpPr>
          <p:cNvPr id="4" name="Slide Number Placeholder 3"/>
          <p:cNvSpPr>
            <a:spLocks noGrp="1"/>
          </p:cNvSpPr>
          <p:nvPr>
            <p:ph type="sldNum" sz="quarter" idx="5"/>
          </p:nvPr>
        </p:nvSpPr>
        <p:spPr/>
        <p:txBody>
          <a:bodyPr/>
          <a:lstStyle/>
          <a:p>
            <a:fld id="{113548A6-1CD3-4543-ABC4-78F3CE7353AB}" type="slidenum">
              <a:rPr lang="en-US" smtClean="0"/>
              <a:t>3</a:t>
            </a:fld>
            <a:endParaRPr lang="en-US"/>
          </a:p>
        </p:txBody>
      </p:sp>
    </p:spTree>
    <p:extLst>
      <p:ext uri="{BB962C8B-B14F-4D97-AF65-F5344CB8AC3E}">
        <p14:creationId xmlns:p14="http://schemas.microsoft.com/office/powerpoint/2010/main" val="117367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code commit is ready to be merged into the main branch, you create a pull request for it on </a:t>
            </a:r>
            <a:r>
              <a:rPr lang="en-US" dirty="0" err="1"/>
              <a:t>Github</a:t>
            </a:r>
            <a:r>
              <a:rPr lang="en-US" dirty="0"/>
              <a:t>. As you can see in this example, merge requests were created on 5 December and on 8 December for the main branch. </a:t>
            </a:r>
            <a:r>
              <a:rPr lang="en-US" dirty="0" err="1"/>
              <a:t>Github</a:t>
            </a:r>
            <a:r>
              <a:rPr lang="en-US" dirty="0"/>
              <a:t> allows you to review changes, create pull requests, revert to previous versions of files and to merge pull requests into the main branch. There are numerous tutorials available on </a:t>
            </a:r>
            <a:r>
              <a:rPr lang="en-US" dirty="0" err="1"/>
              <a:t>Youtube</a:t>
            </a:r>
            <a:r>
              <a:rPr lang="en-US" dirty="0"/>
              <a:t> to show you how you can incorporate git and </a:t>
            </a:r>
            <a:r>
              <a:rPr lang="en-US" dirty="0" err="1"/>
              <a:t>github</a:t>
            </a:r>
            <a:r>
              <a:rPr lang="en-US" dirty="0"/>
              <a:t> as part of your development process. I can highly recommend having a look at the content from the Net Ninja.</a:t>
            </a:r>
          </a:p>
        </p:txBody>
      </p:sp>
      <p:sp>
        <p:nvSpPr>
          <p:cNvPr id="4" name="Slide Number Placeholder 3"/>
          <p:cNvSpPr>
            <a:spLocks noGrp="1"/>
          </p:cNvSpPr>
          <p:nvPr>
            <p:ph type="sldNum" sz="quarter" idx="5"/>
          </p:nvPr>
        </p:nvSpPr>
        <p:spPr/>
        <p:txBody>
          <a:bodyPr/>
          <a:lstStyle/>
          <a:p>
            <a:fld id="{113548A6-1CD3-4543-ABC4-78F3CE7353AB}" type="slidenum">
              <a:rPr lang="en-US" smtClean="0"/>
              <a:t>4</a:t>
            </a:fld>
            <a:endParaRPr lang="en-US"/>
          </a:p>
        </p:txBody>
      </p:sp>
    </p:spTree>
    <p:extLst>
      <p:ext uri="{BB962C8B-B14F-4D97-AF65-F5344CB8AC3E}">
        <p14:creationId xmlns:p14="http://schemas.microsoft.com/office/powerpoint/2010/main" val="313043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feel free to reach out to me should you have any questions in this regard.</a:t>
            </a:r>
          </a:p>
        </p:txBody>
      </p:sp>
      <p:sp>
        <p:nvSpPr>
          <p:cNvPr id="4" name="Slide Number Placeholder 3"/>
          <p:cNvSpPr>
            <a:spLocks noGrp="1"/>
          </p:cNvSpPr>
          <p:nvPr>
            <p:ph type="sldNum" sz="quarter" idx="5"/>
          </p:nvPr>
        </p:nvSpPr>
        <p:spPr/>
        <p:txBody>
          <a:bodyPr/>
          <a:lstStyle/>
          <a:p>
            <a:fld id="{113548A6-1CD3-4543-ABC4-78F3CE7353AB}" type="slidenum">
              <a:rPr lang="en-US" smtClean="0"/>
              <a:t>8</a:t>
            </a:fld>
            <a:endParaRPr lang="en-US"/>
          </a:p>
        </p:txBody>
      </p:sp>
    </p:spTree>
    <p:extLst>
      <p:ext uri="{BB962C8B-B14F-4D97-AF65-F5344CB8AC3E}">
        <p14:creationId xmlns:p14="http://schemas.microsoft.com/office/powerpoint/2010/main" val="191632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12/8/21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12/8/21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12/8/21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12/8/21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hyperlink" Target="https://github.com/cmulder75/masterclass.git" TargetMode="Externa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github.com/cmulder75/masterclass" TargetMode="Externa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audio" Target="../media/media3.m4a"/><Relationship Id="rId7" Type="http://schemas.openxmlformats.org/officeDocument/2006/relationships/diagramLayout" Target="../diagrams/layout1.xml"/><Relationship Id="rId2" Type="http://schemas.microsoft.com/office/2007/relationships/media" Target="../media/media3.m4a"/><Relationship Id="rId1" Type="http://schemas.openxmlformats.org/officeDocument/2006/relationships/tags" Target="../tags/tag1.xml"/><Relationship Id="rId6" Type="http://schemas.openxmlformats.org/officeDocument/2006/relationships/diagramData" Target="../diagrams/data1.xml"/><Relationship Id="rId11" Type="http://schemas.openxmlformats.org/officeDocument/2006/relationships/image" Target="../media/image3.png"/><Relationship Id="rId5" Type="http://schemas.openxmlformats.org/officeDocument/2006/relationships/notesSlide" Target="../notesSlides/notesSlide3.xml"/><Relationship Id="rId10" Type="http://schemas.microsoft.com/office/2007/relationships/diagramDrawing" Target="../diagrams/drawing1.xml"/><Relationship Id="rId4" Type="http://schemas.openxmlformats.org/officeDocument/2006/relationships/slideLayout" Target="../slideLayouts/slideLayout2.xm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2.xml"/><Relationship Id="rId7" Type="http://schemas.openxmlformats.org/officeDocument/2006/relationships/diagramLayout" Target="../diagrams/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Data" Target="../diagrams/data2.xml"/><Relationship Id="rId11" Type="http://schemas.openxmlformats.org/officeDocument/2006/relationships/image" Target="../media/image3.png"/><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1.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diagramColors" Target="../diagrams/colors3.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twitter.com/muldercf" TargetMode="External"/><Relationship Id="rId3" Type="http://schemas.openxmlformats.org/officeDocument/2006/relationships/slideLayout" Target="../slideLayouts/slideLayout2.xml"/><Relationship Id="rId7" Type="http://schemas.openxmlformats.org/officeDocument/2006/relationships/hyperlink" Target="https://www.linkedin.com/in/coenraadmulder/" TargetMode="Externa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hyperlink" Target="mailto:coenraad.mulder@my.jcu.edu.au" TargetMode="External"/><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8E8E-9EDA-174D-BDCB-AEE5876252B4}"/>
              </a:ext>
            </a:extLst>
          </p:cNvPr>
          <p:cNvSpPr>
            <a:spLocks noGrp="1"/>
          </p:cNvSpPr>
          <p:nvPr>
            <p:ph type="ctrTitle"/>
          </p:nvPr>
        </p:nvSpPr>
        <p:spPr/>
        <p:txBody>
          <a:bodyPr/>
          <a:lstStyle/>
          <a:p>
            <a:r>
              <a:rPr lang="en-US" dirty="0"/>
              <a:t>Assignment 3</a:t>
            </a:r>
          </a:p>
        </p:txBody>
      </p:sp>
      <p:sp>
        <p:nvSpPr>
          <p:cNvPr id="3" name="Subtitle 2">
            <a:extLst>
              <a:ext uri="{FF2B5EF4-FFF2-40B4-BE49-F238E27FC236}">
                <a16:creationId xmlns:a16="http://schemas.microsoft.com/office/drawing/2014/main" id="{BB1207A3-9500-7B42-9637-0CE1E73CCA4B}"/>
              </a:ext>
            </a:extLst>
          </p:cNvPr>
          <p:cNvSpPr>
            <a:spLocks noGrp="1"/>
          </p:cNvSpPr>
          <p:nvPr>
            <p:ph type="subTitle" idx="1"/>
          </p:nvPr>
        </p:nvSpPr>
        <p:spPr>
          <a:xfrm>
            <a:off x="1371600" y="3632200"/>
            <a:ext cx="9448800" cy="1359421"/>
          </a:xfrm>
        </p:spPr>
        <p:txBody>
          <a:bodyPr>
            <a:normAutofit/>
          </a:bodyPr>
          <a:lstStyle/>
          <a:p>
            <a:r>
              <a:rPr lang="en-US" dirty="0"/>
              <a:t>Web Crawler and NLP task prototypes</a:t>
            </a:r>
          </a:p>
          <a:p>
            <a:r>
              <a:rPr lang="en-US" dirty="0"/>
              <a:t>Developed by Coenraad F. Mulder as completion of the MA5851 Master Class.</a:t>
            </a:r>
          </a:p>
        </p:txBody>
      </p:sp>
      <p:pic>
        <p:nvPicPr>
          <p:cNvPr id="4" name="Audio 3">
            <a:hlinkClick r:id="" action="ppaction://media"/>
            <a:extLst>
              <a:ext uri="{FF2B5EF4-FFF2-40B4-BE49-F238E27FC236}">
                <a16:creationId xmlns:a16="http://schemas.microsoft.com/office/drawing/2014/main" id="{1D0C4C3E-2B0E-4A4D-9D28-9ACCFB02986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433709688"/>
      </p:ext>
    </p:extLst>
  </p:cSld>
  <p:clrMapOvr>
    <a:masterClrMapping/>
  </p:clrMapOvr>
  <mc:AlternateContent xmlns:mc="http://schemas.openxmlformats.org/markup-compatibility/2006">
    <mc:Choice xmlns:p14="http://schemas.microsoft.com/office/powerpoint/2010/main" Requires="p14">
      <p:transition spd="slow" p14:dur="2000" advTm="16668"/>
    </mc:Choice>
    <mc:Fallback>
      <p:transition spd="slow" advTm="16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3C3F358-DBE6-ED47-B509-541C39050122}"/>
              </a:ext>
            </a:extLst>
          </p:cNvPr>
          <p:cNvSpPr>
            <a:spLocks noGrp="1"/>
          </p:cNvSpPr>
          <p:nvPr>
            <p:ph type="title"/>
          </p:nvPr>
        </p:nvSpPr>
        <p:spPr>
          <a:xfrm>
            <a:off x="665922" y="987287"/>
            <a:ext cx="3548269" cy="4697896"/>
          </a:xfrm>
        </p:spPr>
        <p:txBody>
          <a:bodyPr>
            <a:normAutofit/>
          </a:bodyPr>
          <a:lstStyle/>
          <a:p>
            <a:r>
              <a:rPr lang="en-US" sz="3600"/>
              <a:t>Github Repository</a:t>
            </a:r>
          </a:p>
        </p:txBody>
      </p:sp>
      <p:sp>
        <p:nvSpPr>
          <p:cNvPr id="17" name="Content Placeholder 2">
            <a:extLst>
              <a:ext uri="{FF2B5EF4-FFF2-40B4-BE49-F238E27FC236}">
                <a16:creationId xmlns:a16="http://schemas.microsoft.com/office/drawing/2014/main" id="{37BBF9D0-BDF8-1940-BA63-B0AFA8C85744}"/>
              </a:ext>
            </a:extLst>
          </p:cNvPr>
          <p:cNvSpPr>
            <a:spLocks noGrp="1"/>
          </p:cNvSpPr>
          <p:nvPr>
            <p:ph idx="1"/>
          </p:nvPr>
        </p:nvSpPr>
        <p:spPr>
          <a:xfrm>
            <a:off x="5057825" y="987287"/>
            <a:ext cx="5755949" cy="4697895"/>
          </a:xfrm>
        </p:spPr>
        <p:txBody>
          <a:bodyPr anchor="ctr">
            <a:normAutofit/>
          </a:bodyPr>
          <a:lstStyle/>
          <a:p>
            <a:r>
              <a:rPr lang="en-US" sz="1800"/>
              <a:t>Github Repository: </a:t>
            </a:r>
            <a:r>
              <a:rPr lang="en-US" sz="1800">
                <a:hlinkClick r:id="rId6"/>
              </a:rPr>
              <a:t>https://github.com/cmulder75/masterclass</a:t>
            </a:r>
            <a:r>
              <a:rPr lang="en-US" sz="1800"/>
              <a:t> </a:t>
            </a:r>
          </a:p>
          <a:p>
            <a:r>
              <a:rPr lang="en-US" sz="1800"/>
              <a:t>To get started, use command:</a:t>
            </a:r>
            <a:br>
              <a:rPr lang="en-US" sz="1800"/>
            </a:br>
            <a:r>
              <a:rPr lang="en-US" sz="1800"/>
              <a:t>	</a:t>
            </a:r>
            <a:br>
              <a:rPr lang="en-US" sz="1800"/>
            </a:br>
            <a:r>
              <a:rPr lang="en-US" sz="1800"/>
              <a:t>	git clone </a:t>
            </a:r>
            <a:r>
              <a:rPr lang="en-US" sz="1800">
                <a:hlinkClick r:id="rId7"/>
              </a:rPr>
              <a:t>https://github.com/cmulder75/masterclass.git</a:t>
            </a:r>
            <a:br>
              <a:rPr lang="en-US" sz="1800"/>
            </a:br>
            <a:endParaRPr lang="en-US" sz="1800"/>
          </a:p>
          <a:p>
            <a:r>
              <a:rPr lang="en-US" sz="1800"/>
              <a:t>Deliverables listed in the ”rendered” directory</a:t>
            </a:r>
          </a:p>
          <a:p>
            <a:r>
              <a:rPr lang="en-US" sz="1800"/>
              <a:t>Code in the main directory</a:t>
            </a:r>
          </a:p>
          <a:p>
            <a:pPr marL="0" indent="0">
              <a:buNone/>
            </a:pPr>
            <a:endParaRPr lang="en-US" sz="1800"/>
          </a:p>
        </p:txBody>
      </p:sp>
      <p:pic>
        <p:nvPicPr>
          <p:cNvPr id="4" name="Audio 3">
            <a:hlinkClick r:id="" action="ppaction://media"/>
            <a:extLst>
              <a:ext uri="{FF2B5EF4-FFF2-40B4-BE49-F238E27FC236}">
                <a16:creationId xmlns:a16="http://schemas.microsoft.com/office/drawing/2014/main" id="{DF171B41-8CDA-EF4E-853B-D6E1843CDD5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95348289"/>
      </p:ext>
    </p:extLst>
  </p:cSld>
  <p:clrMapOvr>
    <a:masterClrMapping/>
  </p:clrMapOvr>
  <mc:AlternateContent xmlns:mc="http://schemas.openxmlformats.org/markup-compatibility/2006">
    <mc:Choice xmlns:p14="http://schemas.microsoft.com/office/powerpoint/2010/main" Requires="p14">
      <p:transition spd="slow" p14:dur="2000" advTm="17798"/>
    </mc:Choice>
    <mc:Fallback>
      <p:transition spd="slow" advTm="177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4E09-864E-A545-B898-0673C94ABFD7}"/>
              </a:ext>
            </a:extLst>
          </p:cNvPr>
          <p:cNvSpPr>
            <a:spLocks noGrp="1"/>
          </p:cNvSpPr>
          <p:nvPr>
            <p:ph type="title"/>
          </p:nvPr>
        </p:nvSpPr>
        <p:spPr/>
        <p:txBody>
          <a:bodyPr/>
          <a:lstStyle/>
          <a:p>
            <a:r>
              <a:rPr lang="en-US" dirty="0"/>
              <a:t>Code management </a:t>
            </a:r>
            <a:br>
              <a:rPr lang="en-US" dirty="0"/>
            </a:br>
            <a:r>
              <a:rPr lang="en-US" dirty="0"/>
              <a:t>using </a:t>
            </a:r>
            <a:r>
              <a:rPr lang="en-US" dirty="0" err="1"/>
              <a:t>github</a:t>
            </a:r>
            <a:endParaRPr lang="en-US" dirty="0"/>
          </a:p>
        </p:txBody>
      </p:sp>
      <p:sp>
        <p:nvSpPr>
          <p:cNvPr id="3" name="Content Placeholder 2">
            <a:extLst>
              <a:ext uri="{FF2B5EF4-FFF2-40B4-BE49-F238E27FC236}">
                <a16:creationId xmlns:a16="http://schemas.microsoft.com/office/drawing/2014/main" id="{2FB5206F-BB93-6A47-A3A5-3FD417F50FCD}"/>
              </a:ext>
            </a:extLst>
          </p:cNvPr>
          <p:cNvSpPr>
            <a:spLocks noGrp="1"/>
          </p:cNvSpPr>
          <p:nvPr>
            <p:ph idx="1"/>
          </p:nvPr>
        </p:nvSpPr>
        <p:spPr>
          <a:xfrm>
            <a:off x="685800" y="2194560"/>
            <a:ext cx="6251713" cy="4024125"/>
          </a:xfrm>
        </p:spPr>
        <p:txBody>
          <a:bodyPr/>
          <a:lstStyle/>
          <a:p>
            <a:r>
              <a:rPr lang="en-US" dirty="0" err="1"/>
              <a:t>Github</a:t>
            </a:r>
            <a:r>
              <a:rPr lang="en-US" dirty="0"/>
              <a:t> repository contains two branches:</a:t>
            </a:r>
          </a:p>
          <a:p>
            <a:pPr lvl="1">
              <a:buFontTx/>
              <a:buChar char="-"/>
            </a:pPr>
            <a:r>
              <a:rPr lang="en-US" b="1" dirty="0"/>
              <a:t>develop</a:t>
            </a:r>
            <a:r>
              <a:rPr lang="en-US" dirty="0"/>
              <a:t>: development branch used for new feature development etc.</a:t>
            </a:r>
          </a:p>
          <a:p>
            <a:pPr marL="457200" lvl="1" indent="0">
              <a:buNone/>
            </a:pPr>
            <a:r>
              <a:rPr lang="en-US" dirty="0"/>
              <a:t>- </a:t>
            </a:r>
            <a:r>
              <a:rPr lang="en-US" b="1" dirty="0"/>
              <a:t>main</a:t>
            </a:r>
            <a:r>
              <a:rPr lang="en-US" dirty="0"/>
              <a:t>: the main source code branch</a:t>
            </a:r>
          </a:p>
          <a:p>
            <a:r>
              <a:rPr lang="en-US" dirty="0"/>
              <a:t>Typical development workflow</a:t>
            </a:r>
          </a:p>
          <a:p>
            <a:pPr marL="457200" lvl="1" indent="0">
              <a:buNone/>
            </a:pPr>
            <a:r>
              <a:rPr lang="en-US" dirty="0"/>
              <a:t>	</a:t>
            </a:r>
          </a:p>
        </p:txBody>
      </p:sp>
      <p:sp>
        <p:nvSpPr>
          <p:cNvPr id="4" name="Rectangle 3">
            <a:extLst>
              <a:ext uri="{FF2B5EF4-FFF2-40B4-BE49-F238E27FC236}">
                <a16:creationId xmlns:a16="http://schemas.microsoft.com/office/drawing/2014/main" id="{4947C585-E16C-9C4A-9476-3660CA9B6A14}"/>
              </a:ext>
            </a:extLst>
          </p:cNvPr>
          <p:cNvSpPr/>
          <p:nvPr/>
        </p:nvSpPr>
        <p:spPr>
          <a:xfrm>
            <a:off x="377686" y="4641570"/>
            <a:ext cx="1828800" cy="135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Clone </a:t>
            </a:r>
            <a:r>
              <a:rPr lang="en-US" b="1" dirty="0"/>
              <a:t>main</a:t>
            </a:r>
            <a:r>
              <a:rPr lang="en-US" dirty="0"/>
              <a:t> branch into </a:t>
            </a:r>
            <a:r>
              <a:rPr lang="en-US" b="1" dirty="0"/>
              <a:t>develop</a:t>
            </a:r>
          </a:p>
        </p:txBody>
      </p:sp>
      <p:sp>
        <p:nvSpPr>
          <p:cNvPr id="5" name="Rectangle 4">
            <a:extLst>
              <a:ext uri="{FF2B5EF4-FFF2-40B4-BE49-F238E27FC236}">
                <a16:creationId xmlns:a16="http://schemas.microsoft.com/office/drawing/2014/main" id="{11B38485-66E7-EA40-8A9D-47B7BD405E4B}"/>
              </a:ext>
            </a:extLst>
          </p:cNvPr>
          <p:cNvSpPr/>
          <p:nvPr/>
        </p:nvSpPr>
        <p:spPr>
          <a:xfrm>
            <a:off x="2991678" y="4641570"/>
            <a:ext cx="1828800" cy="13517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Develop code using the </a:t>
            </a:r>
            <a:r>
              <a:rPr lang="en-US" b="1" dirty="0"/>
              <a:t>develop</a:t>
            </a:r>
            <a:r>
              <a:rPr lang="en-US" dirty="0"/>
              <a:t> branch</a:t>
            </a:r>
          </a:p>
        </p:txBody>
      </p:sp>
      <p:sp>
        <p:nvSpPr>
          <p:cNvPr id="6" name="Rectangle 5">
            <a:extLst>
              <a:ext uri="{FF2B5EF4-FFF2-40B4-BE49-F238E27FC236}">
                <a16:creationId xmlns:a16="http://schemas.microsoft.com/office/drawing/2014/main" id="{81D24ED4-FAC2-D74E-B1C7-F93778EEF552}"/>
              </a:ext>
            </a:extLst>
          </p:cNvPr>
          <p:cNvSpPr/>
          <p:nvPr/>
        </p:nvSpPr>
        <p:spPr>
          <a:xfrm>
            <a:off x="5181600" y="4641570"/>
            <a:ext cx="1828800" cy="1363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Check in code to </a:t>
            </a:r>
            <a:r>
              <a:rPr lang="en-US" dirty="0" err="1"/>
              <a:t>Github</a:t>
            </a:r>
            <a:r>
              <a:rPr lang="en-US" dirty="0"/>
              <a:t> as backup</a:t>
            </a:r>
          </a:p>
        </p:txBody>
      </p:sp>
      <p:sp>
        <p:nvSpPr>
          <p:cNvPr id="7" name="Rectangle 6">
            <a:extLst>
              <a:ext uri="{FF2B5EF4-FFF2-40B4-BE49-F238E27FC236}">
                <a16:creationId xmlns:a16="http://schemas.microsoft.com/office/drawing/2014/main" id="{89942D15-681B-4F44-989B-FB713A1FD60D}"/>
              </a:ext>
            </a:extLst>
          </p:cNvPr>
          <p:cNvSpPr/>
          <p:nvPr/>
        </p:nvSpPr>
        <p:spPr>
          <a:xfrm>
            <a:off x="7371522" y="4641570"/>
            <a:ext cx="1828800" cy="13517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Create pull request</a:t>
            </a:r>
          </a:p>
        </p:txBody>
      </p:sp>
      <p:sp>
        <p:nvSpPr>
          <p:cNvPr id="9" name="Rectangle 8">
            <a:extLst>
              <a:ext uri="{FF2B5EF4-FFF2-40B4-BE49-F238E27FC236}">
                <a16:creationId xmlns:a16="http://schemas.microsoft.com/office/drawing/2014/main" id="{DC6101F6-DCC8-A346-9DC9-0E85162EE48C}"/>
              </a:ext>
            </a:extLst>
          </p:cNvPr>
          <p:cNvSpPr/>
          <p:nvPr/>
        </p:nvSpPr>
        <p:spPr>
          <a:xfrm>
            <a:off x="9985514" y="4641570"/>
            <a:ext cx="1828800" cy="136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Approve pull request and merge</a:t>
            </a:r>
            <a:endParaRPr lang="en-US" b="1" dirty="0"/>
          </a:p>
        </p:txBody>
      </p:sp>
      <p:sp>
        <p:nvSpPr>
          <p:cNvPr id="11" name="Rectangle 10">
            <a:extLst>
              <a:ext uri="{FF2B5EF4-FFF2-40B4-BE49-F238E27FC236}">
                <a16:creationId xmlns:a16="http://schemas.microsoft.com/office/drawing/2014/main" id="{BA9296F6-4AAD-3240-9134-B26CEE25A54D}"/>
              </a:ext>
            </a:extLst>
          </p:cNvPr>
          <p:cNvSpPr/>
          <p:nvPr/>
        </p:nvSpPr>
        <p:spPr>
          <a:xfrm>
            <a:off x="377686" y="6306378"/>
            <a:ext cx="1828800" cy="32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 → develop</a:t>
            </a:r>
            <a:endParaRPr lang="en-US" b="1" dirty="0"/>
          </a:p>
        </p:txBody>
      </p:sp>
      <p:sp>
        <p:nvSpPr>
          <p:cNvPr id="12" name="Rectangle 11">
            <a:extLst>
              <a:ext uri="{FF2B5EF4-FFF2-40B4-BE49-F238E27FC236}">
                <a16:creationId xmlns:a16="http://schemas.microsoft.com/office/drawing/2014/main" id="{E8C0EC08-E70C-D947-82F4-48A00E9DAA75}"/>
              </a:ext>
            </a:extLst>
          </p:cNvPr>
          <p:cNvSpPr/>
          <p:nvPr/>
        </p:nvSpPr>
        <p:spPr>
          <a:xfrm>
            <a:off x="9985514" y="6306378"/>
            <a:ext cx="1828800" cy="32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 → main</a:t>
            </a:r>
            <a:endParaRPr lang="en-US" b="1" dirty="0"/>
          </a:p>
        </p:txBody>
      </p:sp>
      <p:graphicFrame>
        <p:nvGraphicFramePr>
          <p:cNvPr id="13" name="Diagram 12">
            <a:extLst>
              <a:ext uri="{FF2B5EF4-FFF2-40B4-BE49-F238E27FC236}">
                <a16:creationId xmlns:a16="http://schemas.microsoft.com/office/drawing/2014/main" id="{28ABE26E-7BF8-824C-944D-451B8C8BD0C9}"/>
              </a:ext>
            </a:extLst>
          </p:cNvPr>
          <p:cNvGraphicFramePr/>
          <p:nvPr>
            <p:extLst>
              <p:ext uri="{D42A27DB-BD31-4B8C-83A1-F6EECF244321}">
                <p14:modId xmlns:p14="http://schemas.microsoft.com/office/powerpoint/2010/main" val="3126101474"/>
              </p:ext>
            </p:extLst>
          </p:nvPr>
        </p:nvGraphicFramePr>
        <p:xfrm>
          <a:off x="7298635" y="1771760"/>
          <a:ext cx="4375425" cy="27093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4" name="Right Arrow 13">
            <a:extLst>
              <a:ext uri="{FF2B5EF4-FFF2-40B4-BE49-F238E27FC236}">
                <a16:creationId xmlns:a16="http://schemas.microsoft.com/office/drawing/2014/main" id="{ABD62E09-D165-0749-AE92-DA4539BACD9A}"/>
              </a:ext>
            </a:extLst>
          </p:cNvPr>
          <p:cNvSpPr/>
          <p:nvPr/>
        </p:nvSpPr>
        <p:spPr>
          <a:xfrm>
            <a:off x="2231334" y="5053430"/>
            <a:ext cx="735496" cy="5367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71DCB63F-80A7-C54C-A93B-BFE05B1A7DE5}"/>
              </a:ext>
            </a:extLst>
          </p:cNvPr>
          <p:cNvSpPr/>
          <p:nvPr/>
        </p:nvSpPr>
        <p:spPr>
          <a:xfrm>
            <a:off x="9225170" y="5049073"/>
            <a:ext cx="735496" cy="5367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Circular Arrow 16">
            <a:extLst>
              <a:ext uri="{FF2B5EF4-FFF2-40B4-BE49-F238E27FC236}">
                <a16:creationId xmlns:a16="http://schemas.microsoft.com/office/drawing/2014/main" id="{B4DBBB30-1525-084D-BCC4-C237A0BE1F87}"/>
              </a:ext>
            </a:extLst>
          </p:cNvPr>
          <p:cNvSpPr/>
          <p:nvPr/>
        </p:nvSpPr>
        <p:spPr>
          <a:xfrm>
            <a:off x="3993874" y="3830922"/>
            <a:ext cx="2206487" cy="1520687"/>
          </a:xfrm>
          <a:prstGeom prst="circularArrow">
            <a:avLst>
              <a:gd name="adj1" fmla="val 12500"/>
              <a:gd name="adj2" fmla="val 1142319"/>
              <a:gd name="adj3" fmla="val 20457681"/>
              <a:gd name="adj4" fmla="val 10800000"/>
              <a:gd name="adj5" fmla="val 24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ular Arrow 17">
            <a:extLst>
              <a:ext uri="{FF2B5EF4-FFF2-40B4-BE49-F238E27FC236}">
                <a16:creationId xmlns:a16="http://schemas.microsoft.com/office/drawing/2014/main" id="{B4571FF1-C351-AD40-821C-19C648CA8DAE}"/>
              </a:ext>
            </a:extLst>
          </p:cNvPr>
          <p:cNvSpPr/>
          <p:nvPr/>
        </p:nvSpPr>
        <p:spPr>
          <a:xfrm rot="10800000">
            <a:off x="3993874" y="5317429"/>
            <a:ext cx="2206487" cy="1520687"/>
          </a:xfrm>
          <a:prstGeom prst="circularArrow">
            <a:avLst>
              <a:gd name="adj1" fmla="val 12500"/>
              <a:gd name="adj2" fmla="val 1142319"/>
              <a:gd name="adj3" fmla="val 20457681"/>
              <a:gd name="adj4" fmla="val 10800000"/>
              <a:gd name="adj5" fmla="val 24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ight Arrow 18">
            <a:extLst>
              <a:ext uri="{FF2B5EF4-FFF2-40B4-BE49-F238E27FC236}">
                <a16:creationId xmlns:a16="http://schemas.microsoft.com/office/drawing/2014/main" id="{3D18C213-1C5A-6740-B903-9A5DAD48B6E4}"/>
              </a:ext>
            </a:extLst>
          </p:cNvPr>
          <p:cNvSpPr/>
          <p:nvPr/>
        </p:nvSpPr>
        <p:spPr>
          <a:xfrm>
            <a:off x="6872910" y="5049073"/>
            <a:ext cx="735496" cy="536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Audio 19">
            <a:hlinkClick r:id="" action="ppaction://media"/>
            <a:extLst>
              <a:ext uri="{FF2B5EF4-FFF2-40B4-BE49-F238E27FC236}">
                <a16:creationId xmlns:a16="http://schemas.microsoft.com/office/drawing/2014/main" id="{F6FBDF2E-CE58-7745-88D5-4ADF78AC092E}"/>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2159220562"/>
      </p:ext>
    </p:extLst>
  </p:cSld>
  <p:clrMapOvr>
    <a:masterClrMapping/>
  </p:clrMapOvr>
  <mc:AlternateContent xmlns:mc="http://schemas.openxmlformats.org/markup-compatibility/2006">
    <mc:Choice xmlns:p14="http://schemas.microsoft.com/office/powerpoint/2010/main" Requires="p14">
      <p:transition spd="slow" p14:dur="2000" advTm="44765"/>
    </mc:Choice>
    <mc:Fallback>
      <p:transition spd="slow" advTm="44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p:tgtEl>
                                          <p:spTgt spid="18"/>
                                        </p:tgtEl>
                                        <p:attrNameLst>
                                          <p:attrName>ppt_y</p:attrName>
                                        </p:attrNameLst>
                                      </p:cBhvr>
                                      <p:tavLst>
                                        <p:tav tm="0">
                                          <p:val>
                                            <p:strVal val="#ppt_y+#ppt_h*1.125000"/>
                                          </p:val>
                                        </p:tav>
                                        <p:tav tm="100000">
                                          <p:val>
                                            <p:strVal val="#ppt_y"/>
                                          </p:val>
                                        </p:tav>
                                      </p:tavLst>
                                    </p:anim>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p:tgtEl>
                                          <p:spTgt spid="19"/>
                                        </p:tgtEl>
                                        <p:attrNameLst>
                                          <p:attrName>ppt_y</p:attrName>
                                        </p:attrNameLst>
                                      </p:cBhvr>
                                      <p:tavLst>
                                        <p:tav tm="0">
                                          <p:val>
                                            <p:strVal val="#ppt_y+#ppt_h*1.125000"/>
                                          </p:val>
                                        </p:tav>
                                        <p:tav tm="100000">
                                          <p:val>
                                            <p:strVal val="#ppt_y"/>
                                          </p:val>
                                        </p:tav>
                                      </p:tavLst>
                                    </p:anim>
                                    <p:animEffect transition="in" filter="wipe(up)">
                                      <p:cBhvr>
                                        <p:cTn id="40" dur="500"/>
                                        <p:tgtEl>
                                          <p:spTgt spid="19"/>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p:tgtEl>
                                          <p:spTgt spid="15"/>
                                        </p:tgtEl>
                                        <p:attrNameLst>
                                          <p:attrName>ppt_y</p:attrName>
                                        </p:attrNameLst>
                                      </p:cBhvr>
                                      <p:tavLst>
                                        <p:tav tm="0">
                                          <p:val>
                                            <p:strVal val="#ppt_y+#ppt_h*1.125000"/>
                                          </p:val>
                                        </p:tav>
                                        <p:tav tm="100000">
                                          <p:val>
                                            <p:strVal val="#ppt_y"/>
                                          </p:val>
                                        </p:tav>
                                      </p:tavLst>
                                    </p:anim>
                                    <p:animEffect transition="in" filter="wipe(up)">
                                      <p:cBhvr>
                                        <p:cTn id="48" dur="500"/>
                                        <p:tgtEl>
                                          <p:spTgt spid="1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3" fill="hold" display="0">
                  <p:stCondLst>
                    <p:cond delay="indefinite"/>
                  </p:stCondLst>
                  <p:endCondLst>
                    <p:cond evt="onStopAudio" delay="0">
                      <p:tgtEl>
                        <p:sldTgt/>
                      </p:tgtEl>
                    </p:cond>
                  </p:endCondLst>
                </p:cTn>
                <p:tgtEl>
                  <p:spTgt spid="20"/>
                </p:tgtEl>
              </p:cMediaNode>
            </p:audio>
          </p:childTnLst>
        </p:cTn>
      </p:par>
    </p:tnLst>
    <p:bldLst>
      <p:bldP spid="4" grpId="0" animBg="1"/>
      <p:bldP spid="5" grpId="0" animBg="1"/>
      <p:bldP spid="6" grpId="0" animBg="1"/>
      <p:bldP spid="7" grpId="0" animBg="1"/>
      <p:bldP spid="9" grpId="0" animBg="1"/>
      <p:bldP spid="11" grpId="0" animBg="1"/>
      <p:bldP spid="12" grpId="0" animBg="1"/>
      <p:bldP spid="14" grpId="0" animBg="1"/>
      <p:bldP spid="15"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1254E09-864E-A545-B898-0673C94ABFD7}"/>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r>
              <a:rPr lang="en-US" sz="4800"/>
              <a:t>Pull requests and merge</a:t>
            </a:r>
          </a:p>
        </p:txBody>
      </p:sp>
      <p:pic>
        <p:nvPicPr>
          <p:cNvPr id="4" name="Picture 3" descr="Graphical user interface, text, application, email&#10;&#10;Description automatically generated">
            <a:extLst>
              <a:ext uri="{FF2B5EF4-FFF2-40B4-BE49-F238E27FC236}">
                <a16:creationId xmlns:a16="http://schemas.microsoft.com/office/drawing/2014/main" id="{14D3161F-1D5F-284F-9BCA-56D842451D1A}"/>
              </a:ext>
            </a:extLst>
          </p:cNvPr>
          <p:cNvPicPr>
            <a:picLocks noChangeAspect="1"/>
          </p:cNvPicPr>
          <p:nvPr/>
        </p:nvPicPr>
        <p:blipFill rotWithShape="1">
          <a:blip r:embed="rId7"/>
          <a:srcRect r="30673" b="2"/>
          <a:stretch/>
        </p:blipFill>
        <p:spPr>
          <a:xfrm>
            <a:off x="2405" y="10"/>
            <a:ext cx="7794245" cy="6857990"/>
          </a:xfrm>
          <a:prstGeom prst="rect">
            <a:avLst/>
          </a:prstGeom>
        </p:spPr>
      </p:pic>
      <p:sp>
        <p:nvSpPr>
          <p:cNvPr id="24" name="Rectangle 23">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udio 4">
            <a:hlinkClick r:id="" action="ppaction://media"/>
            <a:extLst>
              <a:ext uri="{FF2B5EF4-FFF2-40B4-BE49-F238E27FC236}">
                <a16:creationId xmlns:a16="http://schemas.microsoft.com/office/drawing/2014/main" id="{8FE65C9F-0FAB-384A-AF5E-F614FB6FC81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271212333"/>
      </p:ext>
    </p:extLst>
  </p:cSld>
  <p:clrMapOvr>
    <a:masterClrMapping/>
  </p:clrMapOvr>
  <mc:AlternateContent xmlns:mc="http://schemas.openxmlformats.org/markup-compatibility/2006">
    <mc:Choice xmlns:p14="http://schemas.microsoft.com/office/powerpoint/2010/main" Requires="p14">
      <p:transition spd="slow" p14:dur="2000" advTm="20822"/>
    </mc:Choice>
    <mc:Fallback>
      <p:transition spd="slow" advTm="208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par>
                                <p:cTn id="7" presetID="10" presetClass="entr" presetSubtype="0" fill="hold" grpId="0" nodeType="withEffect">
                                  <p:stCondLst>
                                    <p:cond delay="1000"/>
                                  </p:stCondLst>
                                  <p:iterate type="lt">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5"/>
                </p:tgtEl>
              </p:cMediaNode>
            </p:audio>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41E9797B-1796-FC4A-A706-41F6EDEE6569}"/>
              </a:ext>
            </a:extLst>
          </p:cNvPr>
          <p:cNvSpPr>
            <a:spLocks noGrp="1"/>
          </p:cNvSpPr>
          <p:nvPr>
            <p:ph type="title"/>
          </p:nvPr>
        </p:nvSpPr>
        <p:spPr>
          <a:xfrm>
            <a:off x="685800" y="1066163"/>
            <a:ext cx="3306744" cy="5148371"/>
          </a:xfrm>
        </p:spPr>
        <p:txBody>
          <a:bodyPr>
            <a:normAutofit/>
          </a:bodyPr>
          <a:lstStyle/>
          <a:p>
            <a:r>
              <a:rPr lang="en-US">
                <a:solidFill>
                  <a:schemeClr val="bg1"/>
                </a:solidFill>
              </a:rPr>
              <a:t>Limitations of the </a:t>
            </a:r>
            <a:br>
              <a:rPr lang="en-US">
                <a:solidFill>
                  <a:schemeClr val="bg1"/>
                </a:solidFill>
              </a:rPr>
            </a:br>
            <a:r>
              <a:rPr lang="en-US">
                <a:solidFill>
                  <a:schemeClr val="bg1"/>
                </a:solidFill>
              </a:rPr>
              <a:t>web crawler</a:t>
            </a:r>
          </a:p>
        </p:txBody>
      </p:sp>
      <p:graphicFrame>
        <p:nvGraphicFramePr>
          <p:cNvPr id="5" name="Content Placeholder 2">
            <a:extLst>
              <a:ext uri="{FF2B5EF4-FFF2-40B4-BE49-F238E27FC236}">
                <a16:creationId xmlns:a16="http://schemas.microsoft.com/office/drawing/2014/main" id="{3DE400EB-E55D-40FC-8A3D-D4957D9E2FD1}"/>
              </a:ext>
            </a:extLst>
          </p:cNvPr>
          <p:cNvGraphicFramePr>
            <a:graphicFrameLocks noGrp="1"/>
          </p:cNvGraphicFramePr>
          <p:nvPr>
            <p:ph idx="1"/>
            <p:extLst>
              <p:ext uri="{D42A27DB-BD31-4B8C-83A1-F6EECF244321}">
                <p14:modId xmlns:p14="http://schemas.microsoft.com/office/powerpoint/2010/main" val="190489506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3">
            <a:hlinkClick r:id="" action="ppaction://media"/>
            <a:extLst>
              <a:ext uri="{FF2B5EF4-FFF2-40B4-BE49-F238E27FC236}">
                <a16:creationId xmlns:a16="http://schemas.microsoft.com/office/drawing/2014/main" id="{42656753-246A-F84E-AA3B-702D952185EE}"/>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22148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328"/>
    </mc:Choice>
    <mc:Fallback>
      <p:transition spd="slow" advTm="283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733-ECE5-8746-AAA7-9D491B6C4712}"/>
              </a:ext>
            </a:extLst>
          </p:cNvPr>
          <p:cNvSpPr>
            <a:spLocks noGrp="1"/>
          </p:cNvSpPr>
          <p:nvPr>
            <p:ph type="title"/>
          </p:nvPr>
        </p:nvSpPr>
        <p:spPr>
          <a:xfrm>
            <a:off x="2895600" y="764373"/>
            <a:ext cx="8610600" cy="1293028"/>
          </a:xfrm>
        </p:spPr>
        <p:txBody>
          <a:bodyPr>
            <a:normAutofit/>
          </a:bodyPr>
          <a:lstStyle/>
          <a:p>
            <a:r>
              <a:rPr lang="en-US" dirty="0"/>
              <a:t>Limitations of the </a:t>
            </a:r>
            <a:br>
              <a:rPr lang="en-US" dirty="0"/>
            </a:br>
            <a:r>
              <a:rPr lang="en-US" dirty="0"/>
              <a:t>harvested data</a:t>
            </a:r>
          </a:p>
        </p:txBody>
      </p:sp>
      <p:graphicFrame>
        <p:nvGraphicFramePr>
          <p:cNvPr id="5" name="Content Placeholder 2">
            <a:extLst>
              <a:ext uri="{FF2B5EF4-FFF2-40B4-BE49-F238E27FC236}">
                <a16:creationId xmlns:a16="http://schemas.microsoft.com/office/drawing/2014/main" id="{CD814BEA-2D57-4F8D-9B70-C518604F9CF9}"/>
              </a:ext>
            </a:extLst>
          </p:cNvPr>
          <p:cNvGraphicFramePr>
            <a:graphicFrameLocks noGrp="1"/>
          </p:cNvGraphicFramePr>
          <p:nvPr>
            <p:ph idx="1"/>
            <p:extLst>
              <p:ext uri="{D42A27DB-BD31-4B8C-83A1-F6EECF244321}">
                <p14:modId xmlns:p14="http://schemas.microsoft.com/office/powerpoint/2010/main" val="67575382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3">
            <a:hlinkClick r:id="" action="ppaction://media"/>
            <a:extLst>
              <a:ext uri="{FF2B5EF4-FFF2-40B4-BE49-F238E27FC236}">
                <a16:creationId xmlns:a16="http://schemas.microsoft.com/office/drawing/2014/main" id="{14E0F7A0-6FFF-1D47-AEAA-302BC3CC2398}"/>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05577860"/>
      </p:ext>
    </p:extLst>
  </p:cSld>
  <p:clrMapOvr>
    <a:masterClrMapping/>
  </p:clrMapOvr>
  <mc:AlternateContent xmlns:mc="http://schemas.openxmlformats.org/markup-compatibility/2006">
    <mc:Choice xmlns:p14="http://schemas.microsoft.com/office/powerpoint/2010/main" Requires="p14">
      <p:transition spd="slow" p14:dur="2000" advTm="20819"/>
    </mc:Choice>
    <mc:Fallback>
      <p:transition spd="slow" advTm="208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733-ECE5-8746-AAA7-9D491B6C4712}"/>
              </a:ext>
            </a:extLst>
          </p:cNvPr>
          <p:cNvSpPr>
            <a:spLocks noGrp="1"/>
          </p:cNvSpPr>
          <p:nvPr>
            <p:ph type="title"/>
          </p:nvPr>
        </p:nvSpPr>
        <p:spPr/>
        <p:txBody>
          <a:bodyPr/>
          <a:lstStyle/>
          <a:p>
            <a:r>
              <a:rPr lang="en-US" dirty="0"/>
              <a:t>Limitations of the </a:t>
            </a:r>
            <a:br>
              <a:rPr lang="en-US" dirty="0"/>
            </a:br>
            <a:r>
              <a:rPr lang="en-US" dirty="0"/>
              <a:t>NLP TASKS</a:t>
            </a:r>
          </a:p>
        </p:txBody>
      </p:sp>
      <p:sp>
        <p:nvSpPr>
          <p:cNvPr id="3" name="Content Placeholder 2">
            <a:extLst>
              <a:ext uri="{FF2B5EF4-FFF2-40B4-BE49-F238E27FC236}">
                <a16:creationId xmlns:a16="http://schemas.microsoft.com/office/drawing/2014/main" id="{02700554-65B8-6049-B3AC-1CC2B98E7F52}"/>
              </a:ext>
            </a:extLst>
          </p:cNvPr>
          <p:cNvSpPr>
            <a:spLocks noGrp="1"/>
          </p:cNvSpPr>
          <p:nvPr>
            <p:ph idx="1"/>
          </p:nvPr>
        </p:nvSpPr>
        <p:spPr>
          <a:xfrm>
            <a:off x="685800" y="2194560"/>
            <a:ext cx="10820400" cy="2780685"/>
          </a:xfrm>
        </p:spPr>
        <p:txBody>
          <a:bodyPr/>
          <a:lstStyle/>
          <a:p>
            <a:r>
              <a:rPr lang="en-US" dirty="0"/>
              <a:t>LDA limitations:</a:t>
            </a:r>
          </a:p>
          <a:p>
            <a:pPr lvl="1"/>
            <a:r>
              <a:rPr lang="en-US" dirty="0" err="1"/>
              <a:t>Sequentiallity</a:t>
            </a:r>
            <a:r>
              <a:rPr lang="en-US" dirty="0"/>
              <a:t> of data is lost</a:t>
            </a:r>
          </a:p>
          <a:p>
            <a:pPr lvl="1"/>
            <a:r>
              <a:rPr lang="en-US" dirty="0"/>
              <a:t>When you refer to the identified topics, no sequence to the words returned</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Which translates to: 	</a:t>
            </a:r>
            <a:br>
              <a:rPr lang="en-US" dirty="0"/>
            </a:br>
            <a:r>
              <a:rPr lang="en-US" dirty="0"/>
              <a:t>	</a:t>
            </a:r>
            <a:r>
              <a:rPr lang="en-US" sz="1800" dirty="0"/>
              <a:t>variant case covid new vaccinated mild coronavirus vaccine Massachusetts covid19</a:t>
            </a:r>
            <a:endParaRPr lang="en-US" dirty="0"/>
          </a:p>
        </p:txBody>
      </p:sp>
      <p:pic>
        <p:nvPicPr>
          <p:cNvPr id="5" name="Picture 4">
            <a:extLst>
              <a:ext uri="{FF2B5EF4-FFF2-40B4-BE49-F238E27FC236}">
                <a16:creationId xmlns:a16="http://schemas.microsoft.com/office/drawing/2014/main" id="{BACABA0D-2283-5F47-81DA-E2740642179E}"/>
              </a:ext>
            </a:extLst>
          </p:cNvPr>
          <p:cNvPicPr>
            <a:picLocks noChangeAspect="1"/>
          </p:cNvPicPr>
          <p:nvPr/>
        </p:nvPicPr>
        <p:blipFill>
          <a:blip r:embed="rId4"/>
          <a:stretch>
            <a:fillRect/>
          </a:stretch>
        </p:blipFill>
        <p:spPr>
          <a:xfrm>
            <a:off x="1465545" y="3329986"/>
            <a:ext cx="7526056" cy="931318"/>
          </a:xfrm>
          <a:prstGeom prst="rect">
            <a:avLst/>
          </a:prstGeom>
        </p:spPr>
      </p:pic>
      <p:sp>
        <p:nvSpPr>
          <p:cNvPr id="6" name="Content Placeholder 2">
            <a:extLst>
              <a:ext uri="{FF2B5EF4-FFF2-40B4-BE49-F238E27FC236}">
                <a16:creationId xmlns:a16="http://schemas.microsoft.com/office/drawing/2014/main" id="{D1CD6609-24CA-D144-8E3C-135E2E9B1930}"/>
              </a:ext>
            </a:extLst>
          </p:cNvPr>
          <p:cNvSpPr txBox="1">
            <a:spLocks/>
          </p:cNvSpPr>
          <p:nvPr/>
        </p:nvSpPr>
        <p:spPr>
          <a:xfrm>
            <a:off x="685800" y="5112404"/>
            <a:ext cx="10820400" cy="1470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Sentiment analysis limitations:</a:t>
            </a:r>
          </a:p>
          <a:p>
            <a:pPr lvl="1"/>
            <a:r>
              <a:rPr lang="en-US" dirty="0"/>
              <a:t>Misspellings, grammatical mistakes</a:t>
            </a:r>
          </a:p>
          <a:p>
            <a:pPr lvl="1"/>
            <a:r>
              <a:rPr lang="en-US" dirty="0"/>
              <a:t>Sarcasm and irony misinterpreted</a:t>
            </a:r>
          </a:p>
          <a:p>
            <a:pPr lvl="1"/>
            <a:r>
              <a:rPr lang="en-US" dirty="0"/>
              <a:t>Analysis is language-specific</a:t>
            </a:r>
          </a:p>
        </p:txBody>
      </p:sp>
      <p:pic>
        <p:nvPicPr>
          <p:cNvPr id="7" name="Audio 6">
            <a:hlinkClick r:id="" action="ppaction://media"/>
            <a:extLst>
              <a:ext uri="{FF2B5EF4-FFF2-40B4-BE49-F238E27FC236}">
                <a16:creationId xmlns:a16="http://schemas.microsoft.com/office/drawing/2014/main" id="{8CA16631-6EB8-B045-8E0A-821AB400D28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3811714"/>
      </p:ext>
    </p:extLst>
  </p:cSld>
  <p:clrMapOvr>
    <a:masterClrMapping/>
  </p:clrMapOvr>
  <mc:AlternateContent xmlns:mc="http://schemas.openxmlformats.org/markup-compatibility/2006">
    <mc:Choice xmlns:p14="http://schemas.microsoft.com/office/powerpoint/2010/main" Requires="p14">
      <p:transition spd="slow" p14:dur="2000" advTm="33710"/>
    </mc:Choice>
    <mc:Fallback>
      <p:transition spd="slow" advTm="337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00554-65B8-6049-B3AC-1CC2B98E7F52}"/>
              </a:ext>
            </a:extLst>
          </p:cNvPr>
          <p:cNvSpPr>
            <a:spLocks noGrp="1"/>
          </p:cNvSpPr>
          <p:nvPr>
            <p:ph idx="1"/>
          </p:nvPr>
        </p:nvSpPr>
        <p:spPr>
          <a:xfrm>
            <a:off x="1242859" y="2489761"/>
            <a:ext cx="7197350" cy="969301"/>
          </a:xfrm>
        </p:spPr>
        <p:txBody>
          <a:bodyPr>
            <a:noAutofit/>
          </a:bodyPr>
          <a:lstStyle/>
          <a:p>
            <a:pPr marL="0" indent="0">
              <a:buNone/>
            </a:pPr>
            <a:r>
              <a:rPr lang="en-US" sz="4400" dirty="0"/>
              <a:t>Thank you for your </a:t>
            </a:r>
            <a:r>
              <a:rPr lang="en-US" sz="4800" dirty="0"/>
              <a:t>time</a:t>
            </a:r>
            <a:r>
              <a:rPr lang="en-US" sz="4400" dirty="0"/>
              <a:t>!</a:t>
            </a:r>
          </a:p>
          <a:p>
            <a:pPr marL="0" indent="0">
              <a:buNone/>
            </a:pPr>
            <a:endParaRPr lang="en-US" sz="1100" dirty="0"/>
          </a:p>
          <a:p>
            <a:pPr marL="0" indent="0">
              <a:buNone/>
            </a:pPr>
            <a:br>
              <a:rPr lang="en-US" sz="1100" dirty="0"/>
            </a:br>
            <a:endParaRPr lang="en-US" sz="1100" dirty="0"/>
          </a:p>
          <a:p>
            <a:pPr marL="457200" lvl="1" indent="0">
              <a:buNone/>
            </a:pPr>
            <a:br>
              <a:rPr lang="en-US" sz="1100" dirty="0"/>
            </a:br>
            <a:br>
              <a:rPr lang="en-US" sz="1100" dirty="0"/>
            </a:br>
            <a:endParaRPr lang="en-US" sz="1100" dirty="0"/>
          </a:p>
        </p:txBody>
      </p:sp>
      <p:pic>
        <p:nvPicPr>
          <p:cNvPr id="7" name="Picture 6" descr="A person wearing glasses&#10;&#10;Description automatically generated with medium confidence">
            <a:extLst>
              <a:ext uri="{FF2B5EF4-FFF2-40B4-BE49-F238E27FC236}">
                <a16:creationId xmlns:a16="http://schemas.microsoft.com/office/drawing/2014/main" id="{D019D85A-5919-524D-9784-94B29535489B}"/>
              </a:ext>
            </a:extLst>
          </p:cNvPr>
          <p:cNvPicPr>
            <a:picLocks noChangeAspect="1"/>
          </p:cNvPicPr>
          <p:nvPr/>
        </p:nvPicPr>
        <p:blipFill>
          <a:blip r:embed="rId5"/>
          <a:stretch>
            <a:fillRect/>
          </a:stretch>
        </p:blipFill>
        <p:spPr>
          <a:xfrm>
            <a:off x="8490661" y="2489761"/>
            <a:ext cx="2849907" cy="2447905"/>
          </a:xfrm>
          <a:prstGeom prst="rect">
            <a:avLst/>
          </a:prstGeom>
        </p:spPr>
      </p:pic>
      <p:graphicFrame>
        <p:nvGraphicFramePr>
          <p:cNvPr id="8" name="Table 8">
            <a:extLst>
              <a:ext uri="{FF2B5EF4-FFF2-40B4-BE49-F238E27FC236}">
                <a16:creationId xmlns:a16="http://schemas.microsoft.com/office/drawing/2014/main" id="{15C3A9AC-B3B6-F842-8473-6E3A891A2CEC}"/>
              </a:ext>
            </a:extLst>
          </p:cNvPr>
          <p:cNvGraphicFramePr>
            <a:graphicFrameLocks noGrp="1"/>
          </p:cNvGraphicFramePr>
          <p:nvPr>
            <p:extLst>
              <p:ext uri="{D42A27DB-BD31-4B8C-83A1-F6EECF244321}">
                <p14:modId xmlns:p14="http://schemas.microsoft.com/office/powerpoint/2010/main" val="2504845325"/>
              </p:ext>
            </p:extLst>
          </p:nvPr>
        </p:nvGraphicFramePr>
        <p:xfrm>
          <a:off x="1242859" y="3825146"/>
          <a:ext cx="6899057" cy="1112520"/>
        </p:xfrm>
        <a:graphic>
          <a:graphicData uri="http://schemas.openxmlformats.org/drawingml/2006/table">
            <a:tbl>
              <a:tblPr bandRow="1">
                <a:tableStyleId>{93296810-A885-4BE3-A3E7-6D5BEEA58F35}</a:tableStyleId>
              </a:tblPr>
              <a:tblGrid>
                <a:gridCol w="1183117">
                  <a:extLst>
                    <a:ext uri="{9D8B030D-6E8A-4147-A177-3AD203B41FA5}">
                      <a16:colId xmlns:a16="http://schemas.microsoft.com/office/drawing/2014/main" val="1803296087"/>
                    </a:ext>
                  </a:extLst>
                </a:gridCol>
                <a:gridCol w="5715940">
                  <a:extLst>
                    <a:ext uri="{9D8B030D-6E8A-4147-A177-3AD203B41FA5}">
                      <a16:colId xmlns:a16="http://schemas.microsoft.com/office/drawing/2014/main" val="1522046893"/>
                    </a:ext>
                  </a:extLst>
                </a:gridCol>
              </a:tblGrid>
              <a:tr h="370840">
                <a:tc>
                  <a:txBody>
                    <a:bodyPr/>
                    <a:lstStyle/>
                    <a:p>
                      <a:pPr marL="0" lvl="0" indent="0">
                        <a:buNone/>
                      </a:pPr>
                      <a:r>
                        <a:rPr lang="en-US" sz="1600" dirty="0"/>
                        <a:t>email	</a:t>
                      </a:r>
                      <a:endParaRPr lang="en-US" dirty="0"/>
                    </a:p>
                  </a:txBody>
                  <a:tcPr/>
                </a:tc>
                <a:tc>
                  <a:txBody>
                    <a:bodyPr/>
                    <a:lstStyle/>
                    <a:p>
                      <a:r>
                        <a:rPr lang="en-US" sz="1800" dirty="0">
                          <a:hlinkClick r:id="rId6"/>
                        </a:rPr>
                        <a:t>coenraad.mulder@my.jcu.edu.au</a:t>
                      </a:r>
                      <a:r>
                        <a:rPr lang="en-US" sz="1800" dirty="0"/>
                        <a:t> </a:t>
                      </a:r>
                      <a:endParaRPr lang="en-US" dirty="0"/>
                    </a:p>
                  </a:txBody>
                  <a:tcPr/>
                </a:tc>
                <a:extLst>
                  <a:ext uri="{0D108BD9-81ED-4DB2-BD59-A6C34878D82A}">
                    <a16:rowId xmlns:a16="http://schemas.microsoft.com/office/drawing/2014/main" val="40084751"/>
                  </a:ext>
                </a:extLst>
              </a:tr>
              <a:tr h="370840">
                <a:tc>
                  <a:txBody>
                    <a:bodyPr/>
                    <a:lstStyle/>
                    <a:p>
                      <a:r>
                        <a:rPr lang="en-US" sz="1800" dirty="0" err="1"/>
                        <a:t>linkedin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linkClick r:id="rId7"/>
                        </a:rPr>
                        <a:t>https://www.linkedin.com/in/coenraadmulder/</a:t>
                      </a:r>
                      <a:r>
                        <a:rPr lang="en-US" sz="1800" dirty="0"/>
                        <a:t> </a:t>
                      </a:r>
                    </a:p>
                  </a:txBody>
                  <a:tcPr/>
                </a:tc>
                <a:extLst>
                  <a:ext uri="{0D108BD9-81ED-4DB2-BD59-A6C34878D82A}">
                    <a16:rowId xmlns:a16="http://schemas.microsoft.com/office/drawing/2014/main" val="1709446164"/>
                  </a:ext>
                </a:extLst>
              </a:tr>
              <a:tr h="370840">
                <a:tc>
                  <a:txBody>
                    <a:bodyPr/>
                    <a:lstStyle/>
                    <a:p>
                      <a:r>
                        <a:rPr lang="en-US" sz="1800" dirty="0"/>
                        <a:t>twitter</a:t>
                      </a:r>
                      <a:endParaRPr lang="en-US" dirty="0"/>
                    </a:p>
                  </a:txBody>
                  <a:tcPr/>
                </a:tc>
                <a:tc>
                  <a:txBody>
                    <a:bodyPr/>
                    <a:lstStyle/>
                    <a:p>
                      <a:r>
                        <a:rPr lang="en-US" sz="1800" dirty="0">
                          <a:hlinkClick r:id="rId8"/>
                        </a:rPr>
                        <a:t>https://twitter.com/muldercf</a:t>
                      </a:r>
                      <a:r>
                        <a:rPr lang="en-US" sz="1800" dirty="0"/>
                        <a:t> </a:t>
                      </a:r>
                      <a:endParaRPr lang="en-US" dirty="0"/>
                    </a:p>
                  </a:txBody>
                  <a:tcPr/>
                </a:tc>
                <a:extLst>
                  <a:ext uri="{0D108BD9-81ED-4DB2-BD59-A6C34878D82A}">
                    <a16:rowId xmlns:a16="http://schemas.microsoft.com/office/drawing/2014/main" val="3720077878"/>
                  </a:ext>
                </a:extLst>
              </a:tr>
            </a:tbl>
          </a:graphicData>
        </a:graphic>
      </p:graphicFrame>
      <p:pic>
        <p:nvPicPr>
          <p:cNvPr id="11" name="Audio 10">
            <a:hlinkClick r:id="" action="ppaction://media"/>
            <a:extLst>
              <a:ext uri="{FF2B5EF4-FFF2-40B4-BE49-F238E27FC236}">
                <a16:creationId xmlns:a16="http://schemas.microsoft.com/office/drawing/2014/main" id="{06F9548A-42AC-9846-85B5-0BACD60C9698}"/>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0239522"/>
      </p:ext>
    </p:extLst>
  </p:cSld>
  <p:clrMapOvr>
    <a:masterClrMapping/>
  </p:clrMapOvr>
  <mc:AlternateContent xmlns:mc="http://schemas.openxmlformats.org/markup-compatibility/2006">
    <mc:Choice xmlns:p14="http://schemas.microsoft.com/office/powerpoint/2010/main" Requires="p14">
      <p:transition spd="slow" p14:dur="2000" advTm="10141"/>
    </mc:Choice>
    <mc:Fallback>
      <p:transition spd="slow" advTm="101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4|2.6|3.5|3.8|3.3|6.5"/>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183</TotalTime>
  <Words>716</Words>
  <Application>Microsoft Macintosh PowerPoint</Application>
  <PresentationFormat>Widescreen</PresentationFormat>
  <Paragraphs>73</Paragraphs>
  <Slides>8</Slides>
  <Notes>5</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Assignment 3</vt:lpstr>
      <vt:lpstr>Github Repository</vt:lpstr>
      <vt:lpstr>Code management  using github</vt:lpstr>
      <vt:lpstr>Pull requests and merge</vt:lpstr>
      <vt:lpstr>Limitations of the  web crawler</vt:lpstr>
      <vt:lpstr>Limitations of the  harvested data</vt:lpstr>
      <vt:lpstr>Limitations of the  NLP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Coenraad Mulder</dc:creator>
  <cp:lastModifiedBy>Coenraad Mulder</cp:lastModifiedBy>
  <cp:revision>3</cp:revision>
  <dcterms:created xsi:type="dcterms:W3CDTF">2021-12-08T07:23:39Z</dcterms:created>
  <dcterms:modified xsi:type="dcterms:W3CDTF">2021-12-08T10:26:54Z</dcterms:modified>
</cp:coreProperties>
</file>